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75856" y="836712"/>
            <a:ext cx="2016224" cy="307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Ingreso de datos (remito)</a:t>
            </a:r>
            <a:endParaRPr lang="es-UY" sz="14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339752" y="1556792"/>
            <a:ext cx="1152128" cy="341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Cargado en:</a:t>
            </a:r>
            <a:endParaRPr lang="es-UY" sz="14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076056" y="1575628"/>
            <a:ext cx="1152128" cy="341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Entregar en:</a:t>
            </a:r>
            <a:endParaRPr lang="es-UY" sz="14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987824" y="2204864"/>
            <a:ext cx="1152128" cy="341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Cantidad </a:t>
            </a:r>
            <a:r>
              <a:rPr lang="es-UY" sz="1400" dirty="0" err="1" smtClean="0">
                <a:solidFill>
                  <a:schemeClr val="tx1"/>
                </a:solidFill>
              </a:rPr>
              <a:t>Xn</a:t>
            </a:r>
            <a:endParaRPr lang="es-UY" sz="14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796136" y="2204864"/>
            <a:ext cx="1152128" cy="341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Cantidad </a:t>
            </a:r>
            <a:r>
              <a:rPr lang="es-UY" sz="1400" dirty="0" err="1" smtClean="0">
                <a:solidFill>
                  <a:schemeClr val="tx1"/>
                </a:solidFill>
              </a:rPr>
              <a:t>Yn</a:t>
            </a:r>
            <a:endParaRPr lang="es-UY" sz="14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619672" y="2205852"/>
            <a:ext cx="1224136" cy="341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Empresa P o C</a:t>
            </a:r>
            <a:endParaRPr lang="es-UY" sz="14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427984" y="2204864"/>
            <a:ext cx="1224136" cy="341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Empresa P o C</a:t>
            </a:r>
            <a:endParaRPr lang="es-UY" sz="1400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995936" y="3042422"/>
            <a:ext cx="1005830" cy="341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Validación</a:t>
            </a:r>
            <a:endParaRPr lang="es-UY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18 Rectángulo"/>
              <p:cNvSpPr/>
              <p:nvPr/>
            </p:nvSpPr>
            <p:spPr>
              <a:xfrm>
                <a:off x="5220072" y="5040024"/>
                <a:ext cx="3312368" cy="105327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sz="1400" dirty="0" smtClean="0">
                    <a:solidFill>
                      <a:schemeClr val="tx1"/>
                    </a:solidFill>
                  </a:rPr>
                  <a:t>Cn deuda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UY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UY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UY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s-UY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s-UY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s-UY" sz="1400" dirty="0" smtClean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UY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UY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UY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s-UY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s-UY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s-UY" sz="1400" dirty="0" smtClean="0">
                    <a:solidFill>
                      <a:schemeClr val="tx1"/>
                    </a:solidFill>
                  </a:rPr>
                  <a:t> Ɐ{n</a:t>
                </a:r>
                <a:r>
                  <a:rPr lang="el-GR" sz="1400" dirty="0" smtClean="0">
                    <a:solidFill>
                      <a:schemeClr val="tx1"/>
                    </a:solidFill>
                  </a:rPr>
                  <a:t>ϵ</a:t>
                </a:r>
                <a:r>
                  <a:rPr lang="es-UY" sz="1400" dirty="0" smtClean="0">
                    <a:solidFill>
                      <a:schemeClr val="tx1"/>
                    </a:solidFill>
                  </a:rPr>
                  <a:t>N:1&lt;∞}∩[{k</a:t>
                </a:r>
                <a:r>
                  <a:rPr lang="el-GR" sz="1400" dirty="0" smtClean="0">
                    <a:solidFill>
                      <a:schemeClr val="tx1"/>
                    </a:solidFill>
                  </a:rPr>
                  <a:t>ϵ</a:t>
                </a:r>
                <a:r>
                  <a:rPr lang="es-UY" sz="1400" dirty="0" smtClean="0">
                    <a:solidFill>
                      <a:schemeClr val="tx1"/>
                    </a:solidFill>
                  </a:rPr>
                  <a:t>N:1&lt;∞}C{Cn}] </a:t>
                </a:r>
                <a:endParaRPr lang="es-UY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40024"/>
                <a:ext cx="3312368" cy="1053272"/>
              </a:xfrm>
              <a:prstGeom prst="rect">
                <a:avLst/>
              </a:prstGeom>
              <a:blipFill rotWithShape="1">
                <a:blip r:embed="rId2"/>
                <a:stretch>
                  <a:fillRect t="-33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19 Rectángulo"/>
              <p:cNvSpPr/>
              <p:nvPr/>
            </p:nvSpPr>
            <p:spPr>
              <a:xfrm>
                <a:off x="1873426" y="5040024"/>
                <a:ext cx="1292692" cy="54921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sz="1400" dirty="0" smtClean="0">
                    <a:solidFill>
                      <a:schemeClr val="tx1"/>
                    </a:solidFill>
                  </a:rPr>
                  <a:t>T1 deuda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UY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UY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UY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s-UY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s-UY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𝑋𝑛</m:t>
                        </m:r>
                        <m:r>
                          <a:rPr lang="es-UY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s-UY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𝑌𝑛</m:t>
                        </m:r>
                      </m:e>
                    </m:nary>
                    <m:r>
                      <a:rPr lang="es-UY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s-UY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426" y="5040024"/>
                <a:ext cx="1292692" cy="549216"/>
              </a:xfrm>
              <a:prstGeom prst="rect">
                <a:avLst/>
              </a:prstGeom>
              <a:blipFill rotWithShape="1">
                <a:blip r:embed="rId3"/>
                <a:stretch>
                  <a:fillRect l="-12037" t="-13830" b="-808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0 Proceso alternativo"/>
          <p:cNvSpPr/>
          <p:nvPr/>
        </p:nvSpPr>
        <p:spPr>
          <a:xfrm>
            <a:off x="1763688" y="3933056"/>
            <a:ext cx="1512168" cy="43204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Buscar empresas “T” que validan</a:t>
            </a:r>
            <a:endParaRPr lang="es-UY" sz="1400" dirty="0">
              <a:solidFill>
                <a:schemeClr val="tx1"/>
              </a:solidFill>
            </a:endParaRPr>
          </a:p>
        </p:txBody>
      </p:sp>
      <p:sp>
        <p:nvSpPr>
          <p:cNvPr id="22" name="21 Proceso alternativo"/>
          <p:cNvSpPr/>
          <p:nvPr/>
        </p:nvSpPr>
        <p:spPr>
          <a:xfrm>
            <a:off x="3687744" y="3933056"/>
            <a:ext cx="2108392" cy="43204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Buscar empresas “C” a las que se “entrega en” </a:t>
            </a:r>
            <a:r>
              <a:rPr lang="es-UY" sz="1400" dirty="0" err="1" smtClean="0">
                <a:solidFill>
                  <a:schemeClr val="tx1"/>
                </a:solidFill>
              </a:rPr>
              <a:t>Yn</a:t>
            </a:r>
            <a:endParaRPr lang="es-UY" sz="1400" dirty="0">
              <a:solidFill>
                <a:schemeClr val="tx1"/>
              </a:solidFill>
            </a:endParaRPr>
          </a:p>
        </p:txBody>
      </p:sp>
      <p:sp>
        <p:nvSpPr>
          <p:cNvPr id="23" name="22 Proceso alternativo"/>
          <p:cNvSpPr/>
          <p:nvPr/>
        </p:nvSpPr>
        <p:spPr>
          <a:xfrm>
            <a:off x="5966076" y="3933056"/>
            <a:ext cx="2134316" cy="43204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 smtClean="0">
                <a:solidFill>
                  <a:schemeClr val="tx1"/>
                </a:solidFill>
              </a:rPr>
              <a:t>Buscar empresas “C” que son “cargado en” </a:t>
            </a:r>
            <a:r>
              <a:rPr lang="es-UY" sz="1400" dirty="0" err="1" smtClean="0">
                <a:solidFill>
                  <a:schemeClr val="tx1"/>
                </a:solidFill>
              </a:rPr>
              <a:t>Xn</a:t>
            </a:r>
            <a:endParaRPr lang="es-U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69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104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Hernán Sagastume</dc:creator>
  <cp:lastModifiedBy>USER</cp:lastModifiedBy>
  <cp:revision>12</cp:revision>
  <dcterms:created xsi:type="dcterms:W3CDTF">2017-12-21T16:00:33Z</dcterms:created>
  <dcterms:modified xsi:type="dcterms:W3CDTF">2017-12-21T20:52:03Z</dcterms:modified>
</cp:coreProperties>
</file>