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447F9-AD45-4D8F-ABEC-1D61EC326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9B2E9F-7B2E-4E73-B266-36941F54E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AA017-32F7-4F79-A014-C293AF5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BA43F5-AD6E-4AFC-9427-F8788D9A2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68C2F7-4F50-46E0-8ED7-016D275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3074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2B94C-9037-42B7-A211-D899F1CD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C9CD747-4B8D-43FB-884D-798F24169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E42843-B100-448B-813F-1E1B1526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57490-8970-4B85-9A56-63DB3742E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CF9A1E-B6D1-4F3A-91FA-C74C2C5D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31141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C69AEF-3199-4FB1-8577-77D9C28EB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3623E8-BC8C-403E-9EB1-AE4E9014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A87B3-8039-4FFB-B862-AE4842F0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1B0327-A1C7-49C1-8836-4B8D1AE6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2D4277-1C81-44DB-9D55-909FC043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3704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0E94C-5533-4D48-9B6F-7B0D1407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AA5C35-0559-4C52-B4EA-7946AB31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62E2D6-B58B-4BA3-B0CE-C5718E050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78516F-782A-4E54-B74D-F40662AA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3143B3-5571-4DF0-B627-9BC912C0E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2055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E3041-9639-45D0-8A0E-680CBF6D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D27526-63FD-4390-915E-CD5EA3AA4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0308F-3C4D-4FF4-A0F7-4B67390E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AB71B-1F30-414E-B71A-ED0BD5FBC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539886-6697-4477-A8CF-7CC8B6CC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05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9F012-6489-46AA-9227-1345BC9A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B63E1C-66DA-4354-8A68-72B992757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4103F1-9F99-4DD8-BD0E-259CC3A48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926D0E-4B08-4C03-9F93-9720F7FC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CA5F3C-0F68-4CCE-9693-B1A52F84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B4F395-6558-4409-9312-9A1463BAB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7945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BDF319-DD61-41EA-A1AB-F181CDD9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15DC9D-1A6B-464B-BDB6-4CCEBEB64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1731FC-9A72-4C47-A76D-60C50B2E2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CDEC44-3098-4CB0-8D4E-C0F55366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9B1B6DF-350F-4AEB-9B29-86EC21518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B38799-A06A-4686-B0C1-F5AAE0EA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5401AE-3C53-4FB9-89B6-26DC1095B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59DAD0-24E5-4CE0-8DD7-487C536A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988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7FB73-D0A7-4E71-908D-58A7F5D6E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239F93-2711-4DF4-9C8C-DFDB322C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D36588E-6D06-4C4F-B496-A2A98A20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5C56EA-4444-4066-A495-45FC416B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2754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F916BBB-7FD6-463D-9180-B16D26669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91180D-0BF8-4ED9-BA74-C5C0B8FD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60FC72-52A6-4322-86B9-40571F0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4311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868C3-848A-4434-A7F7-94F78917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D4CBD8-75F9-4747-BDBD-1745AA326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255B3E-C294-45CE-B60F-DB785A6D0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5E83CE-55DC-4461-A473-08AAC206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B9E206-926D-4C64-9FAC-D209C9A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9657AD-D3F6-4853-94E9-5C212925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3597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C3261-AA4D-4697-A9B2-227E32EC5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6DFE40-740C-40FC-BD23-8FE605E50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81C70C-7275-405E-BE16-08BC96295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E501CC-1236-4D7E-AB58-5B551AC80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935CDC-A76B-4D32-A451-921BC03E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963A9B-885C-4D07-BC66-E8E1BDE1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1296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444F7B-6B87-4994-936E-FCE5F973B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5F00BF-A9D9-4B9A-B22B-26C926B1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1DDD-234B-45D7-A882-BB7C49934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9DF7B-FB95-45BA-8D44-9D9911CC7674}" type="datetimeFigureOut">
              <a:rPr lang="es-EC" smtClean="0"/>
              <a:t>4/2/2025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154AE4-233A-46D3-A35E-5769E9F34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B4EDA-C85C-49F0-9F97-8002D9E8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8BA54-0CBF-4FAA-ACFC-69B5558AD7D2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242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D6044-7C38-4C3C-A92D-BB333A3C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3353" y="397398"/>
            <a:ext cx="10515600" cy="1325563"/>
          </a:xfrm>
        </p:spPr>
        <p:txBody>
          <a:bodyPr/>
          <a:lstStyle/>
          <a:p>
            <a:r>
              <a:rPr lang="es-ES" dirty="0"/>
              <a:t>GRUPO 2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6BDC4-E5CC-456A-BF1D-DA1B1837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04" y="1911686"/>
            <a:ext cx="3400313" cy="2283796"/>
          </a:xfrm>
        </p:spPr>
        <p:txBody>
          <a:bodyPr/>
          <a:lstStyle/>
          <a:p>
            <a:r>
              <a:rPr lang="es-ES" dirty="0"/>
              <a:t>Anthony Caisaguano</a:t>
            </a:r>
          </a:p>
          <a:p>
            <a:r>
              <a:rPr lang="es-ES" dirty="0"/>
              <a:t>Julio Andrade</a:t>
            </a:r>
          </a:p>
          <a:p>
            <a:r>
              <a:rPr lang="es-ES" dirty="0"/>
              <a:t>Julio Sánchez</a:t>
            </a:r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8596C2-DE29-4DE3-94FE-4ACEFE77869D}"/>
              </a:ext>
            </a:extLst>
          </p:cNvPr>
          <p:cNvSpPr txBox="1"/>
          <p:nvPr/>
        </p:nvSpPr>
        <p:spPr>
          <a:xfrm>
            <a:off x="11220226" y="6062569"/>
            <a:ext cx="4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EC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F79EBA-4941-4EFF-B150-5411D4E01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153" y="734517"/>
            <a:ext cx="4638134" cy="463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A3A27-B1C3-4945-86A1-910159F2F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970" y="2059636"/>
            <a:ext cx="7706060" cy="2738727"/>
          </a:xfrm>
        </p:spPr>
        <p:txBody>
          <a:bodyPr>
            <a:normAutofit/>
          </a:bodyPr>
          <a:lstStyle/>
          <a:p>
            <a:r>
              <a:rPr lang="es-ES" dirty="0"/>
              <a:t>Metodología Ágil </a:t>
            </a:r>
            <a:br>
              <a:rPr lang="es-ES" dirty="0"/>
            </a:br>
            <a:r>
              <a:rPr lang="es-ES" dirty="0"/>
              <a:t>vs</a:t>
            </a:r>
            <a:br>
              <a:rPr lang="es-ES" dirty="0"/>
            </a:br>
            <a:r>
              <a:rPr lang="es-ES" dirty="0"/>
              <a:t> Metodología tradicional</a:t>
            </a:r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1F259A-32B3-4003-A5DA-FCBEF9DF316E}"/>
              </a:ext>
            </a:extLst>
          </p:cNvPr>
          <p:cNvSpPr txBox="1"/>
          <p:nvPr/>
        </p:nvSpPr>
        <p:spPr>
          <a:xfrm>
            <a:off x="11220226" y="6062569"/>
            <a:ext cx="4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7056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C5812-D391-4A70-A6A5-3379DB85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Riesgo y Manejo de Problemas</a:t>
            </a:r>
            <a:endParaRPr lang="es-EC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D975A-2C24-415C-9086-1A730907CA46}"/>
              </a:ext>
            </a:extLst>
          </p:cNvPr>
          <p:cNvSpPr txBox="1"/>
          <p:nvPr/>
        </p:nvSpPr>
        <p:spPr>
          <a:xfrm>
            <a:off x="11220226" y="6062569"/>
            <a:ext cx="4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3</a:t>
            </a:r>
            <a:endParaRPr lang="es-EC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E93874FE-49C4-422A-A75A-541D7D17C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72702"/>
              </p:ext>
            </p:extLst>
          </p:nvPr>
        </p:nvGraphicFramePr>
        <p:xfrm>
          <a:off x="1913664" y="2602253"/>
          <a:ext cx="8155494" cy="21956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7747">
                  <a:extLst>
                    <a:ext uri="{9D8B030D-6E8A-4147-A177-3AD203B41FA5}">
                      <a16:colId xmlns:a16="http://schemas.microsoft.com/office/drawing/2014/main" val="1399043860"/>
                    </a:ext>
                  </a:extLst>
                </a:gridCol>
                <a:gridCol w="4077747">
                  <a:extLst>
                    <a:ext uri="{9D8B030D-6E8A-4147-A177-3AD203B41FA5}">
                      <a16:colId xmlns:a16="http://schemas.microsoft.com/office/drawing/2014/main" val="2040387275"/>
                    </a:ext>
                  </a:extLst>
                </a:gridCol>
              </a:tblGrid>
              <a:tr h="1097829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ÁGILES</a:t>
                      </a:r>
                      <a:endParaRPr lang="es-EC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TRADICIONALES</a:t>
                      </a:r>
                      <a:endParaRPr lang="es-EC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4091"/>
                  </a:ext>
                </a:extLst>
              </a:tr>
              <a:tr h="10978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ABORDAN LOS RIESGOS DE MANERA CONTINUA A LO LARGO DEL PROYECTO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GESTIONAN LOS RIESGOS EN LA FASE INICIAL DEL PROYECTO</a:t>
                      </a:r>
                      <a:endParaRPr lang="es-EC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0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1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3A2A15F-2548-4555-A4C6-CE7CBBC5441D}"/>
              </a:ext>
            </a:extLst>
          </p:cNvPr>
          <p:cNvSpPr txBox="1"/>
          <p:nvPr/>
        </p:nvSpPr>
        <p:spPr>
          <a:xfrm>
            <a:off x="11220226" y="6062569"/>
            <a:ext cx="4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4</a:t>
            </a:r>
            <a:endParaRPr lang="es-EC" dirty="0"/>
          </a:p>
        </p:txBody>
      </p:sp>
      <p:graphicFrame>
        <p:nvGraphicFramePr>
          <p:cNvPr id="7" name="Tabla 5">
            <a:extLst>
              <a:ext uri="{FF2B5EF4-FFF2-40B4-BE49-F238E27FC236}">
                <a16:creationId xmlns:a16="http://schemas.microsoft.com/office/drawing/2014/main" id="{B3FE2845-3D3F-471F-9E54-42661FE27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4104"/>
              </p:ext>
            </p:extLst>
          </p:nvPr>
        </p:nvGraphicFramePr>
        <p:xfrm>
          <a:off x="1913664" y="2602253"/>
          <a:ext cx="8155494" cy="21956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7747">
                  <a:extLst>
                    <a:ext uri="{9D8B030D-6E8A-4147-A177-3AD203B41FA5}">
                      <a16:colId xmlns:a16="http://schemas.microsoft.com/office/drawing/2014/main" val="1399043860"/>
                    </a:ext>
                  </a:extLst>
                </a:gridCol>
                <a:gridCol w="4077747">
                  <a:extLst>
                    <a:ext uri="{9D8B030D-6E8A-4147-A177-3AD203B41FA5}">
                      <a16:colId xmlns:a16="http://schemas.microsoft.com/office/drawing/2014/main" val="2040387275"/>
                    </a:ext>
                  </a:extLst>
                </a:gridCol>
              </a:tblGrid>
              <a:tr h="1097829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ÁGILES</a:t>
                      </a:r>
                      <a:endParaRPr lang="es-EC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TRADICIONALES</a:t>
                      </a:r>
                      <a:endParaRPr lang="es-EC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4091"/>
                  </a:ext>
                </a:extLst>
              </a:tr>
              <a:tr h="1097829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COMUNICACIÓN ENTRE EQUIPOS Y CON EL CLIENTE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DOCUMENTACIÓN EXHAUSTIVA</a:t>
                      </a:r>
                      <a:endParaRPr lang="es-EC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08400"/>
                  </a:ext>
                </a:extLst>
              </a:tr>
            </a:tbl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076FD7D0-5ACB-4170-AA15-B7488C46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Individuos e interacciones</a:t>
            </a:r>
            <a:br>
              <a:rPr lang="es-ES" dirty="0"/>
            </a:br>
            <a:r>
              <a:rPr lang="es-ES" dirty="0"/>
              <a:t>sobre procesos y herramientas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864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501C9BD-77C4-4FAD-B8B6-DE60A0424C94}"/>
              </a:ext>
            </a:extLst>
          </p:cNvPr>
          <p:cNvSpPr txBox="1"/>
          <p:nvPr/>
        </p:nvSpPr>
        <p:spPr>
          <a:xfrm>
            <a:off x="11220226" y="6062569"/>
            <a:ext cx="441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5</a:t>
            </a:r>
            <a:endParaRPr lang="es-EC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02FFAB2B-870D-4C36-B29A-0A9D6434B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413635"/>
              </p:ext>
            </p:extLst>
          </p:nvPr>
        </p:nvGraphicFramePr>
        <p:xfrm>
          <a:off x="1913664" y="2602253"/>
          <a:ext cx="8392162" cy="26259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6081">
                  <a:extLst>
                    <a:ext uri="{9D8B030D-6E8A-4147-A177-3AD203B41FA5}">
                      <a16:colId xmlns:a16="http://schemas.microsoft.com/office/drawing/2014/main" val="1399043860"/>
                    </a:ext>
                  </a:extLst>
                </a:gridCol>
                <a:gridCol w="4196081">
                  <a:extLst>
                    <a:ext uri="{9D8B030D-6E8A-4147-A177-3AD203B41FA5}">
                      <a16:colId xmlns:a16="http://schemas.microsoft.com/office/drawing/2014/main" val="2040387275"/>
                    </a:ext>
                  </a:extLst>
                </a:gridCol>
              </a:tblGrid>
              <a:tr h="1260790"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ÁGILES</a:t>
                      </a:r>
                      <a:endParaRPr lang="es-EC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dirty="0"/>
                        <a:t>METODOLOGÍAS TRADICIONALES</a:t>
                      </a:r>
                      <a:endParaRPr lang="es-EC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84091"/>
                  </a:ext>
                </a:extLst>
              </a:tr>
              <a:tr h="136517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FOMENTAN LA AUTOORGANIZACIÓN Y AUTONOMÍA DEL EQUIPO.</a:t>
                      </a:r>
                      <a:endParaRPr lang="es-EC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dirty="0"/>
                        <a:t>SIGUEN UNA ESTRUCTURA JERÁRQUICA.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s-ES" dirty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s-ES" dirty="0"/>
                        <a:t>DECISIONES TOMADAS POR LOS ENCARGADOS DEL PROYECTO.</a:t>
                      </a:r>
                      <a:endParaRPr lang="es-EC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608400"/>
                  </a:ext>
                </a:extLst>
              </a:tr>
            </a:tbl>
          </a:graphicData>
        </a:graphic>
      </p:graphicFrame>
      <p:sp>
        <p:nvSpPr>
          <p:cNvPr id="6" name="Título 1">
            <a:extLst>
              <a:ext uri="{FF2B5EF4-FFF2-40B4-BE49-F238E27FC236}">
                <a16:creationId xmlns:a16="http://schemas.microsoft.com/office/drawing/2014/main" id="{E0D2BCE2-C1FE-4E86-A710-20EAC04D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/>
              <a:t>Estructura de Toma de Decisiones y Autonomía del Equipo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172317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105</Words>
  <Application>Microsoft Office PowerPoint</Application>
  <PresentationFormat>Panorámica</PresentationFormat>
  <Paragraphs>27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GRUPO 2</vt:lpstr>
      <vt:lpstr>Metodología Ágil  vs  Metodología tradicional</vt:lpstr>
      <vt:lpstr>Riesgo y Manejo de Problemas</vt:lpstr>
      <vt:lpstr>Individuos e interacciones sobre procesos y herramientas</vt:lpstr>
      <vt:lpstr>Estructura de Toma de Decisiones y Autonomía del Equipo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2</dc:title>
  <dc:creator>G300</dc:creator>
  <cp:lastModifiedBy>G300</cp:lastModifiedBy>
  <cp:revision>4</cp:revision>
  <dcterms:created xsi:type="dcterms:W3CDTF">2025-02-04T13:05:24Z</dcterms:created>
  <dcterms:modified xsi:type="dcterms:W3CDTF">2025-02-04T13:29:12Z</dcterms:modified>
</cp:coreProperties>
</file>