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5"/>
  </p:notesMasterIdLst>
  <p:sldIdLst>
    <p:sldId id="257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00F77-CB00-4045-9B51-B5D83459763C}" v="6" dt="2022-05-26T18:10:5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Rosario Galeana Chavez" userId="S::mgaleanac@ipn.mx::85a276d1-9f59-48c3-a4df-e335dfafee9a" providerId="AD" clId="Web-{36600F77-CB00-4045-9B51-B5D83459763C}"/>
    <pc:docChg chg="modSld">
      <pc:chgData name="Maria Del Rosario Galeana Chavez" userId="S::mgaleanac@ipn.mx::85a276d1-9f59-48c3-a4df-e335dfafee9a" providerId="AD" clId="Web-{36600F77-CB00-4045-9B51-B5D83459763C}" dt="2022-05-26T18:10:51.794" v="5"/>
      <pc:docMkLst>
        <pc:docMk/>
      </pc:docMkLst>
      <pc:sldChg chg="addSp delSp">
        <pc:chgData name="Maria Del Rosario Galeana Chavez" userId="S::mgaleanac@ipn.mx::85a276d1-9f59-48c3-a4df-e335dfafee9a" providerId="AD" clId="Web-{36600F77-CB00-4045-9B51-B5D83459763C}" dt="2022-05-26T18:10:51.794" v="5"/>
        <pc:sldMkLst>
          <pc:docMk/>
          <pc:sldMk cId="443581911" sldId="299"/>
        </pc:sldMkLst>
        <pc:spChg chg="add del">
          <ac:chgData name="Maria Del Rosario Galeana Chavez" userId="S::mgaleanac@ipn.mx::85a276d1-9f59-48c3-a4df-e335dfafee9a" providerId="AD" clId="Web-{36600F77-CB00-4045-9B51-B5D83459763C}" dt="2022-05-26T18:10:51.794" v="5"/>
          <ac:spMkLst>
            <pc:docMk/>
            <pc:sldMk cId="443581911" sldId="299"/>
            <ac:spMk id="2" creationId="{734BEC4B-5B92-77EA-F41A-3F34309BFAFB}"/>
          </ac:spMkLst>
        </pc:spChg>
        <pc:spChg chg="add del">
          <ac:chgData name="Maria Del Rosario Galeana Chavez" userId="S::mgaleanac@ipn.mx::85a276d1-9f59-48c3-a4df-e335dfafee9a" providerId="AD" clId="Web-{36600F77-CB00-4045-9B51-B5D83459763C}" dt="2022-05-26T18:10:51.122" v="4"/>
          <ac:spMkLst>
            <pc:docMk/>
            <pc:sldMk cId="443581911" sldId="299"/>
            <ac:spMk id="3" creationId="{557C32FD-28EF-B05C-7D54-FB63A3E5352E}"/>
          </ac:spMkLst>
        </pc:spChg>
        <pc:spChg chg="add del">
          <ac:chgData name="Maria Del Rosario Galeana Chavez" userId="S::mgaleanac@ipn.mx::85a276d1-9f59-48c3-a4df-e335dfafee9a" providerId="AD" clId="Web-{36600F77-CB00-4045-9B51-B5D83459763C}" dt="2022-05-26T18:10:50.185" v="3"/>
          <ac:spMkLst>
            <pc:docMk/>
            <pc:sldMk cId="443581911" sldId="299"/>
            <ac:spMk id="5" creationId="{F93D7EDD-22DA-A773-2C49-E3A6E240206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3D6D-5D3C-45EB-A529-83C8FB16D0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0BC94-77BA-4880-9A96-5D1408D055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20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B9C57-61ED-4CE3-9041-C3F41A3A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EB2BB-F68F-4C73-9B81-7B11F191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AB0A5-C389-4B67-88F0-2E7469A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4FAC9-52DD-433A-9F20-C325FEAD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AA888-1519-4DAF-B3F8-D0B2D219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30725-DFA7-4513-9C2E-64B42616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E4207-8E06-4EE5-9780-D0D984F7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E888C-966F-4E3A-9133-6E1574C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0A1AA-53AC-41F8-8BFC-EB31ACD7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13AC3-8775-43B4-A540-37E2083F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0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EAAE00-12D5-4E3C-BABF-127030E52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AF540-0246-4922-B1AA-A15EA49B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77419-A1F0-4D34-9C16-2E71984E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037E2-A8B1-4D0E-9FDD-BB93BED7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20652-6BE0-482A-98EA-98FF4FFC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75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0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21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52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84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85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646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453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1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08B5-182F-4EC7-807A-398D756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72897-61CB-48FB-B42C-D5ED84A1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BA8495-5DA8-4FC9-BA4C-58A75FFC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D705B-5474-4A29-80C6-D4BE258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9CAA2-4C61-452A-8E65-A7BEAEE8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9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50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48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11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F02F-CBAD-457F-B452-BE6BF782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8C300-1A40-45BC-8225-38EACF47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A6749-B149-41D8-9663-CD01E13E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CFD6C-6208-4951-BC77-97795E18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7C42-BB6E-4023-AB17-2D4A0AEA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7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C2D5-1897-428A-B65E-4CCDAC3D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FBFCC-1CB8-4163-93FC-41EBEE542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4D6BC-0548-49AD-998F-15B4D01BD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FD9B54-21FB-4CD3-98B1-C7725215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EDE0BF-D8AB-49FF-A8D8-8CD4CA60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F7246-A24D-43F6-9AF3-C73783F3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6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4FD9-7B19-4BD9-85DD-D1A9E1B3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3ED6F7-9443-4794-9D95-3D384A9B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F25D57-A2A0-4F86-A408-8AC04C2A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6D8162-1DE0-46BE-BA95-D816FA5F5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A7BC6B-5670-429B-9AF3-EA986992D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BC387F-2928-419E-8619-47BD4099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9EAA8E-5B45-48DA-9046-9EC0D163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F9DA1F-46E9-4B2E-8EF1-9832006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5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BA933-2DA4-48FF-9821-65FFA064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5D8978-1B06-49FE-BE11-80CDBF58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D06698-FB3B-4E9C-871F-63571D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320DAC-4EE0-44A4-854E-A4DDEDAC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0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C1FA8B-3914-42CE-BA6E-B83950AC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990615-0A01-492E-B824-DC527D46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CB042B-266C-4CD0-82CF-2CAB8836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F709F-CE29-4098-997C-12223389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8C0FC-181E-46A3-98B3-B2C4D31E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83BD5F-7ACD-47EC-8C55-12D81268C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DA51EE-69F1-491E-92BE-9429FA18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9D27DC-9078-4B1B-A574-154D56C4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388020-6D9B-48D0-9155-D7AD09D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1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E1C06-2365-4AF0-BFFB-EAD16629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A7188-AC05-425C-A507-A07793662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E51BA8-96D3-4DF2-B7AA-C54FFA11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B9282A-5EC1-442E-97C4-4C5FDF9E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CAA0A-8B6C-4B11-9861-F9138D80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F5D3DF-ABA5-47B6-B4D7-2A3B3CCC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1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DC7E9D-10C2-4323-B8A5-F2CA5B58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90A1D-C4BD-485D-8613-7BA1C017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BA4AF-C6C3-4040-8604-95AEC2C30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8C16-7EB0-46A7-9885-D35F0BD16834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EFE31-54B3-42D0-A66A-0562D6B3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BE60E-971D-4744-8039-D1C2B65AD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EE0F-7040-40E7-9577-213C4DDF41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0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5E55-1DC0-49D2-9AE7-F9DEDE77BAD1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5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ondo abstracto de redes y nodos azules">
            <a:extLst>
              <a:ext uri="{FF2B5EF4-FFF2-40B4-BE49-F238E27FC236}">
                <a16:creationId xmlns:a16="http://schemas.microsoft.com/office/drawing/2014/main" id="{5ADFC99C-D031-41BE-B26A-592D129F0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16653C-1F96-4FAE-B3DF-D43ADEDD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Funciones en SQL 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3B62B-6158-46F3-BC2D-169EB632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9404"/>
            <a:ext cx="5553075" cy="1098395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rgbClr val="FFFFFF"/>
                </a:solidFill>
              </a:rPr>
              <a:t>Ing. María del Rosario Galeana Chávez </a:t>
            </a: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1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9264BFD-360D-430E-B593-7BC0D00FB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538145-ACBA-40C0-AFBD-DE742723D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249C1C3-EBDE-4C27-BD12-A6AE40A4D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7375" y="0"/>
            <a:ext cx="6404625" cy="6373368"/>
          </a:xfrm>
          <a:custGeom>
            <a:avLst/>
            <a:gdLst>
              <a:gd name="connsiteX0" fmla="*/ 353272 w 6404625"/>
              <a:gd name="connsiteY0" fmla="*/ 0 h 6373368"/>
              <a:gd name="connsiteX1" fmla="*/ 6404625 w 6404625"/>
              <a:gd name="connsiteY1" fmla="*/ 0 h 6373368"/>
              <a:gd name="connsiteX2" fmla="*/ 6404625 w 6404625"/>
              <a:gd name="connsiteY2" fmla="*/ 6008204 h 6373368"/>
              <a:gd name="connsiteX3" fmla="*/ 6374459 w 6404625"/>
              <a:gd name="connsiteY3" fmla="*/ 6023890 h 6373368"/>
              <a:gd name="connsiteX4" fmla="*/ 6290584 w 6404625"/>
              <a:gd name="connsiteY4" fmla="*/ 6049055 h 6373368"/>
              <a:gd name="connsiteX5" fmla="*/ 6203913 w 6404625"/>
              <a:gd name="connsiteY5" fmla="*/ 6060237 h 6373368"/>
              <a:gd name="connsiteX6" fmla="*/ 6114448 w 6404625"/>
              <a:gd name="connsiteY6" fmla="*/ 6063033 h 6373368"/>
              <a:gd name="connsiteX7" fmla="*/ 6019391 w 6404625"/>
              <a:gd name="connsiteY7" fmla="*/ 6054644 h 6373368"/>
              <a:gd name="connsiteX8" fmla="*/ 5924332 w 6404625"/>
              <a:gd name="connsiteY8" fmla="*/ 6043462 h 6373368"/>
              <a:gd name="connsiteX9" fmla="*/ 5829275 w 6404625"/>
              <a:gd name="connsiteY9" fmla="*/ 6029482 h 6373368"/>
              <a:gd name="connsiteX10" fmla="*/ 5734216 w 6404625"/>
              <a:gd name="connsiteY10" fmla="*/ 6018300 h 6373368"/>
              <a:gd name="connsiteX11" fmla="*/ 5639159 w 6404625"/>
              <a:gd name="connsiteY11" fmla="*/ 6012708 h 6373368"/>
              <a:gd name="connsiteX12" fmla="*/ 5546898 w 6404625"/>
              <a:gd name="connsiteY12" fmla="*/ 6012708 h 6373368"/>
              <a:gd name="connsiteX13" fmla="*/ 5460227 w 6404625"/>
              <a:gd name="connsiteY13" fmla="*/ 6023890 h 6373368"/>
              <a:gd name="connsiteX14" fmla="*/ 5370760 w 6404625"/>
              <a:gd name="connsiteY14" fmla="*/ 6046258 h 6373368"/>
              <a:gd name="connsiteX15" fmla="*/ 5289681 w 6404625"/>
              <a:gd name="connsiteY15" fmla="*/ 6079807 h 6373368"/>
              <a:gd name="connsiteX16" fmla="*/ 5205808 w 6404625"/>
              <a:gd name="connsiteY16" fmla="*/ 6124541 h 6373368"/>
              <a:gd name="connsiteX17" fmla="*/ 5121933 w 6404625"/>
              <a:gd name="connsiteY17" fmla="*/ 6169276 h 6373368"/>
              <a:gd name="connsiteX18" fmla="*/ 5038061 w 6404625"/>
              <a:gd name="connsiteY18" fmla="*/ 6219598 h 6373368"/>
              <a:gd name="connsiteX19" fmla="*/ 4956981 w 6404625"/>
              <a:gd name="connsiteY19" fmla="*/ 6267129 h 6373368"/>
              <a:gd name="connsiteX20" fmla="*/ 4870311 w 6404625"/>
              <a:gd name="connsiteY20" fmla="*/ 6309065 h 6373368"/>
              <a:gd name="connsiteX21" fmla="*/ 4786435 w 6404625"/>
              <a:gd name="connsiteY21" fmla="*/ 6342614 h 6373368"/>
              <a:gd name="connsiteX22" fmla="*/ 4699765 w 6404625"/>
              <a:gd name="connsiteY22" fmla="*/ 6364982 h 6373368"/>
              <a:gd name="connsiteX23" fmla="*/ 4610299 w 6404625"/>
              <a:gd name="connsiteY23" fmla="*/ 6373368 h 6373368"/>
              <a:gd name="connsiteX24" fmla="*/ 4520833 w 6404625"/>
              <a:gd name="connsiteY24" fmla="*/ 6364982 h 6373368"/>
              <a:gd name="connsiteX25" fmla="*/ 4434163 w 6404625"/>
              <a:gd name="connsiteY25" fmla="*/ 6342614 h 6373368"/>
              <a:gd name="connsiteX26" fmla="*/ 4350289 w 6404625"/>
              <a:gd name="connsiteY26" fmla="*/ 6309065 h 6373368"/>
              <a:gd name="connsiteX27" fmla="*/ 4263617 w 6404625"/>
              <a:gd name="connsiteY27" fmla="*/ 6267129 h 6373368"/>
              <a:gd name="connsiteX28" fmla="*/ 4182539 w 6404625"/>
              <a:gd name="connsiteY28" fmla="*/ 6219598 h 6373368"/>
              <a:gd name="connsiteX29" fmla="*/ 4098666 w 6404625"/>
              <a:gd name="connsiteY29" fmla="*/ 6169276 h 6373368"/>
              <a:gd name="connsiteX30" fmla="*/ 4014791 w 6404625"/>
              <a:gd name="connsiteY30" fmla="*/ 6124541 h 6373368"/>
              <a:gd name="connsiteX31" fmla="*/ 3930916 w 6404625"/>
              <a:gd name="connsiteY31" fmla="*/ 6079807 h 6373368"/>
              <a:gd name="connsiteX32" fmla="*/ 3847041 w 6404625"/>
              <a:gd name="connsiteY32" fmla="*/ 6046258 h 6373368"/>
              <a:gd name="connsiteX33" fmla="*/ 3760372 w 6404625"/>
              <a:gd name="connsiteY33" fmla="*/ 6023890 h 6373368"/>
              <a:gd name="connsiteX34" fmla="*/ 3673701 w 6404625"/>
              <a:gd name="connsiteY34" fmla="*/ 6012708 h 6373368"/>
              <a:gd name="connsiteX35" fmla="*/ 3581438 w 6404625"/>
              <a:gd name="connsiteY35" fmla="*/ 6012708 h 6373368"/>
              <a:gd name="connsiteX36" fmla="*/ 3486381 w 6404625"/>
              <a:gd name="connsiteY36" fmla="*/ 6018300 h 6373368"/>
              <a:gd name="connsiteX37" fmla="*/ 3391322 w 6404625"/>
              <a:gd name="connsiteY37" fmla="*/ 6029482 h 6373368"/>
              <a:gd name="connsiteX38" fmla="*/ 3296265 w 6404625"/>
              <a:gd name="connsiteY38" fmla="*/ 6043462 h 6373368"/>
              <a:gd name="connsiteX39" fmla="*/ 3201210 w 6404625"/>
              <a:gd name="connsiteY39" fmla="*/ 6054644 h 6373368"/>
              <a:gd name="connsiteX40" fmla="*/ 3106151 w 6404625"/>
              <a:gd name="connsiteY40" fmla="*/ 6063033 h 6373368"/>
              <a:gd name="connsiteX41" fmla="*/ 3016684 w 6404625"/>
              <a:gd name="connsiteY41" fmla="*/ 6060237 h 6373368"/>
              <a:gd name="connsiteX42" fmla="*/ 2930015 w 6404625"/>
              <a:gd name="connsiteY42" fmla="*/ 6049055 h 6373368"/>
              <a:gd name="connsiteX43" fmla="*/ 2846140 w 6404625"/>
              <a:gd name="connsiteY43" fmla="*/ 6023890 h 6373368"/>
              <a:gd name="connsiteX44" fmla="*/ 2776243 w 6404625"/>
              <a:gd name="connsiteY44" fmla="*/ 5987546 h 6373368"/>
              <a:gd name="connsiteX45" fmla="*/ 2709145 w 6404625"/>
              <a:gd name="connsiteY45" fmla="*/ 5940017 h 6373368"/>
              <a:gd name="connsiteX46" fmla="*/ 2650432 w 6404625"/>
              <a:gd name="connsiteY46" fmla="*/ 5884101 h 6373368"/>
              <a:gd name="connsiteX47" fmla="*/ 2591719 w 6404625"/>
              <a:gd name="connsiteY47" fmla="*/ 5819798 h 6373368"/>
              <a:gd name="connsiteX48" fmla="*/ 2538599 w 6404625"/>
              <a:gd name="connsiteY48" fmla="*/ 5752697 h 6373368"/>
              <a:gd name="connsiteX49" fmla="*/ 2485480 w 6404625"/>
              <a:gd name="connsiteY49" fmla="*/ 5682802 h 6373368"/>
              <a:gd name="connsiteX50" fmla="*/ 2432360 w 6404625"/>
              <a:gd name="connsiteY50" fmla="*/ 5612908 h 6373368"/>
              <a:gd name="connsiteX51" fmla="*/ 2379237 w 6404625"/>
              <a:gd name="connsiteY51" fmla="*/ 5545809 h 6373368"/>
              <a:gd name="connsiteX52" fmla="*/ 2323320 w 6404625"/>
              <a:gd name="connsiteY52" fmla="*/ 5481502 h 6373368"/>
              <a:gd name="connsiteX53" fmla="*/ 2259018 w 6404625"/>
              <a:gd name="connsiteY53" fmla="*/ 5425586 h 6373368"/>
              <a:gd name="connsiteX54" fmla="*/ 2197511 w 6404625"/>
              <a:gd name="connsiteY54" fmla="*/ 5375263 h 6373368"/>
              <a:gd name="connsiteX55" fmla="*/ 2127614 w 6404625"/>
              <a:gd name="connsiteY55" fmla="*/ 5336121 h 6373368"/>
              <a:gd name="connsiteX56" fmla="*/ 2052128 w 6404625"/>
              <a:gd name="connsiteY56" fmla="*/ 5302573 h 6373368"/>
              <a:gd name="connsiteX57" fmla="*/ 1971049 w 6404625"/>
              <a:gd name="connsiteY57" fmla="*/ 5274612 h 6373368"/>
              <a:gd name="connsiteX58" fmla="*/ 1887176 w 6404625"/>
              <a:gd name="connsiteY58" fmla="*/ 5249450 h 6373368"/>
              <a:gd name="connsiteX59" fmla="*/ 1803301 w 6404625"/>
              <a:gd name="connsiteY59" fmla="*/ 5227084 h 6373368"/>
              <a:gd name="connsiteX60" fmla="*/ 1716630 w 6404625"/>
              <a:gd name="connsiteY60" fmla="*/ 5204720 h 6373368"/>
              <a:gd name="connsiteX61" fmla="*/ 1635551 w 6404625"/>
              <a:gd name="connsiteY61" fmla="*/ 5179557 h 6373368"/>
              <a:gd name="connsiteX62" fmla="*/ 1554473 w 6404625"/>
              <a:gd name="connsiteY62" fmla="*/ 5151597 h 6373368"/>
              <a:gd name="connsiteX63" fmla="*/ 1478988 w 6404625"/>
              <a:gd name="connsiteY63" fmla="*/ 5118049 h 6373368"/>
              <a:gd name="connsiteX64" fmla="*/ 1411887 w 6404625"/>
              <a:gd name="connsiteY64" fmla="*/ 5076112 h 6373368"/>
              <a:gd name="connsiteX65" fmla="*/ 1350380 w 6404625"/>
              <a:gd name="connsiteY65" fmla="*/ 5025785 h 6373368"/>
              <a:gd name="connsiteX66" fmla="*/ 1300053 w 6404625"/>
              <a:gd name="connsiteY66" fmla="*/ 4964279 h 6373368"/>
              <a:gd name="connsiteX67" fmla="*/ 1258117 w 6404625"/>
              <a:gd name="connsiteY67" fmla="*/ 4897178 h 6373368"/>
              <a:gd name="connsiteX68" fmla="*/ 1224567 w 6404625"/>
              <a:gd name="connsiteY68" fmla="*/ 4821691 h 6373368"/>
              <a:gd name="connsiteX69" fmla="*/ 1196609 w 6404625"/>
              <a:gd name="connsiteY69" fmla="*/ 4740614 h 6373368"/>
              <a:gd name="connsiteX70" fmla="*/ 1171447 w 6404625"/>
              <a:gd name="connsiteY70" fmla="*/ 4659533 h 6373368"/>
              <a:gd name="connsiteX71" fmla="*/ 1149080 w 6404625"/>
              <a:gd name="connsiteY71" fmla="*/ 4572865 h 6373368"/>
              <a:gd name="connsiteX72" fmla="*/ 1126714 w 6404625"/>
              <a:gd name="connsiteY72" fmla="*/ 4488990 h 6373368"/>
              <a:gd name="connsiteX73" fmla="*/ 1101552 w 6404625"/>
              <a:gd name="connsiteY73" fmla="*/ 4405115 h 6373368"/>
              <a:gd name="connsiteX74" fmla="*/ 1073593 w 6404625"/>
              <a:gd name="connsiteY74" fmla="*/ 4324036 h 6373368"/>
              <a:gd name="connsiteX75" fmla="*/ 1040045 w 6404625"/>
              <a:gd name="connsiteY75" fmla="*/ 4248549 h 6373368"/>
              <a:gd name="connsiteX76" fmla="*/ 1000902 w 6404625"/>
              <a:gd name="connsiteY76" fmla="*/ 4178654 h 6373368"/>
              <a:gd name="connsiteX77" fmla="*/ 950576 w 6404625"/>
              <a:gd name="connsiteY77" fmla="*/ 4117146 h 6373368"/>
              <a:gd name="connsiteX78" fmla="*/ 894659 w 6404625"/>
              <a:gd name="connsiteY78" fmla="*/ 4052841 h 6373368"/>
              <a:gd name="connsiteX79" fmla="*/ 830356 w 6404625"/>
              <a:gd name="connsiteY79" fmla="*/ 3996926 h 6373368"/>
              <a:gd name="connsiteX80" fmla="*/ 760460 w 6404625"/>
              <a:gd name="connsiteY80" fmla="*/ 3943806 h 6373368"/>
              <a:gd name="connsiteX81" fmla="*/ 690567 w 6404625"/>
              <a:gd name="connsiteY81" fmla="*/ 3890685 h 6373368"/>
              <a:gd name="connsiteX82" fmla="*/ 620671 w 6404625"/>
              <a:gd name="connsiteY82" fmla="*/ 3837564 h 6373368"/>
              <a:gd name="connsiteX83" fmla="*/ 553571 w 6404625"/>
              <a:gd name="connsiteY83" fmla="*/ 3784444 h 6373368"/>
              <a:gd name="connsiteX84" fmla="*/ 489269 w 6404625"/>
              <a:gd name="connsiteY84" fmla="*/ 3725731 h 6373368"/>
              <a:gd name="connsiteX85" fmla="*/ 433350 w 6404625"/>
              <a:gd name="connsiteY85" fmla="*/ 3667021 h 6373368"/>
              <a:gd name="connsiteX86" fmla="*/ 385824 w 6404625"/>
              <a:gd name="connsiteY86" fmla="*/ 3599922 h 6373368"/>
              <a:gd name="connsiteX87" fmla="*/ 349477 w 6404625"/>
              <a:gd name="connsiteY87" fmla="*/ 3530025 h 6373368"/>
              <a:gd name="connsiteX88" fmla="*/ 324315 w 6404625"/>
              <a:gd name="connsiteY88" fmla="*/ 3446150 h 6373368"/>
              <a:gd name="connsiteX89" fmla="*/ 313131 w 6404625"/>
              <a:gd name="connsiteY89" fmla="*/ 3359479 h 6373368"/>
              <a:gd name="connsiteX90" fmla="*/ 310335 w 6404625"/>
              <a:gd name="connsiteY90" fmla="*/ 3270014 h 6373368"/>
              <a:gd name="connsiteX91" fmla="*/ 318723 w 6404625"/>
              <a:gd name="connsiteY91" fmla="*/ 3174955 h 6373368"/>
              <a:gd name="connsiteX92" fmla="*/ 329907 w 6404625"/>
              <a:gd name="connsiteY92" fmla="*/ 3079898 h 6373368"/>
              <a:gd name="connsiteX93" fmla="*/ 343885 w 6404625"/>
              <a:gd name="connsiteY93" fmla="*/ 2984841 h 6373368"/>
              <a:gd name="connsiteX94" fmla="*/ 355069 w 6404625"/>
              <a:gd name="connsiteY94" fmla="*/ 2889784 h 6373368"/>
              <a:gd name="connsiteX95" fmla="*/ 360659 w 6404625"/>
              <a:gd name="connsiteY95" fmla="*/ 2794725 h 6373368"/>
              <a:gd name="connsiteX96" fmla="*/ 360659 w 6404625"/>
              <a:gd name="connsiteY96" fmla="*/ 2702464 h 6373368"/>
              <a:gd name="connsiteX97" fmla="*/ 349477 w 6404625"/>
              <a:gd name="connsiteY97" fmla="*/ 2615793 h 6373368"/>
              <a:gd name="connsiteX98" fmla="*/ 327111 w 6404625"/>
              <a:gd name="connsiteY98" fmla="*/ 2529122 h 6373368"/>
              <a:gd name="connsiteX99" fmla="*/ 293561 w 6404625"/>
              <a:gd name="connsiteY99" fmla="*/ 2448045 h 6373368"/>
              <a:gd name="connsiteX100" fmla="*/ 251625 w 6404625"/>
              <a:gd name="connsiteY100" fmla="*/ 2364170 h 6373368"/>
              <a:gd name="connsiteX101" fmla="*/ 204096 w 6404625"/>
              <a:gd name="connsiteY101" fmla="*/ 2280295 h 6373368"/>
              <a:gd name="connsiteX102" fmla="*/ 153769 w 6404625"/>
              <a:gd name="connsiteY102" fmla="*/ 2196423 h 6373368"/>
              <a:gd name="connsiteX103" fmla="*/ 106240 w 6404625"/>
              <a:gd name="connsiteY103" fmla="*/ 2115344 h 6373368"/>
              <a:gd name="connsiteX104" fmla="*/ 64305 w 6404625"/>
              <a:gd name="connsiteY104" fmla="*/ 2028673 h 6373368"/>
              <a:gd name="connsiteX105" fmla="*/ 30754 w 6404625"/>
              <a:gd name="connsiteY105" fmla="*/ 1944798 h 6373368"/>
              <a:gd name="connsiteX106" fmla="*/ 8387 w 6404625"/>
              <a:gd name="connsiteY106" fmla="*/ 1858129 h 6373368"/>
              <a:gd name="connsiteX107" fmla="*/ 0 w 6404625"/>
              <a:gd name="connsiteY107" fmla="*/ 1768662 h 6373368"/>
              <a:gd name="connsiteX108" fmla="*/ 8387 w 6404625"/>
              <a:gd name="connsiteY108" fmla="*/ 1679195 h 6373368"/>
              <a:gd name="connsiteX109" fmla="*/ 30754 w 6404625"/>
              <a:gd name="connsiteY109" fmla="*/ 1592526 h 6373368"/>
              <a:gd name="connsiteX110" fmla="*/ 64305 w 6404625"/>
              <a:gd name="connsiteY110" fmla="*/ 1508651 h 6373368"/>
              <a:gd name="connsiteX111" fmla="*/ 106240 w 6404625"/>
              <a:gd name="connsiteY111" fmla="*/ 1421980 h 6373368"/>
              <a:gd name="connsiteX112" fmla="*/ 153769 w 6404625"/>
              <a:gd name="connsiteY112" fmla="*/ 1340903 h 6373368"/>
              <a:gd name="connsiteX113" fmla="*/ 204096 w 6404625"/>
              <a:gd name="connsiteY113" fmla="*/ 1257028 h 6373368"/>
              <a:gd name="connsiteX114" fmla="*/ 251625 w 6404625"/>
              <a:gd name="connsiteY114" fmla="*/ 1173153 h 6373368"/>
              <a:gd name="connsiteX115" fmla="*/ 293561 w 6404625"/>
              <a:gd name="connsiteY115" fmla="*/ 1089278 h 6373368"/>
              <a:gd name="connsiteX116" fmla="*/ 327111 w 6404625"/>
              <a:gd name="connsiteY116" fmla="*/ 1008199 h 6373368"/>
              <a:gd name="connsiteX117" fmla="*/ 349477 w 6404625"/>
              <a:gd name="connsiteY117" fmla="*/ 921528 h 6373368"/>
              <a:gd name="connsiteX118" fmla="*/ 360659 w 6404625"/>
              <a:gd name="connsiteY118" fmla="*/ 834859 h 6373368"/>
              <a:gd name="connsiteX119" fmla="*/ 360659 w 6404625"/>
              <a:gd name="connsiteY119" fmla="*/ 742599 h 6373368"/>
              <a:gd name="connsiteX120" fmla="*/ 355069 w 6404625"/>
              <a:gd name="connsiteY120" fmla="*/ 647539 h 6373368"/>
              <a:gd name="connsiteX121" fmla="*/ 343885 w 6404625"/>
              <a:gd name="connsiteY121" fmla="*/ 552482 h 6373368"/>
              <a:gd name="connsiteX122" fmla="*/ 329907 w 6404625"/>
              <a:gd name="connsiteY122" fmla="*/ 457425 h 6373368"/>
              <a:gd name="connsiteX123" fmla="*/ 318723 w 6404625"/>
              <a:gd name="connsiteY123" fmla="*/ 362366 h 6373368"/>
              <a:gd name="connsiteX124" fmla="*/ 310335 w 6404625"/>
              <a:gd name="connsiteY124" fmla="*/ 267309 h 6373368"/>
              <a:gd name="connsiteX125" fmla="*/ 313131 w 6404625"/>
              <a:gd name="connsiteY125" fmla="*/ 177842 h 6373368"/>
              <a:gd name="connsiteX126" fmla="*/ 324315 w 6404625"/>
              <a:gd name="connsiteY126" fmla="*/ 91173 h 6373368"/>
              <a:gd name="connsiteX127" fmla="*/ 349477 w 6404625"/>
              <a:gd name="connsiteY127" fmla="*/ 7296 h 637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404625" h="6373368">
                <a:moveTo>
                  <a:pt x="353272" y="0"/>
                </a:moveTo>
                <a:lnTo>
                  <a:pt x="6404625" y="0"/>
                </a:lnTo>
                <a:lnTo>
                  <a:pt x="6404625" y="6008204"/>
                </a:lnTo>
                <a:lnTo>
                  <a:pt x="6374459" y="6023890"/>
                </a:lnTo>
                <a:lnTo>
                  <a:pt x="6290584" y="6049055"/>
                </a:lnTo>
                <a:lnTo>
                  <a:pt x="6203913" y="6060237"/>
                </a:lnTo>
                <a:lnTo>
                  <a:pt x="6114448" y="6063033"/>
                </a:lnTo>
                <a:lnTo>
                  <a:pt x="6019391" y="6054644"/>
                </a:lnTo>
                <a:lnTo>
                  <a:pt x="5924332" y="6043462"/>
                </a:lnTo>
                <a:lnTo>
                  <a:pt x="5829275" y="6029482"/>
                </a:lnTo>
                <a:lnTo>
                  <a:pt x="5734216" y="6018300"/>
                </a:lnTo>
                <a:lnTo>
                  <a:pt x="5639159" y="6012708"/>
                </a:lnTo>
                <a:lnTo>
                  <a:pt x="5546898" y="6012708"/>
                </a:lnTo>
                <a:lnTo>
                  <a:pt x="5460227" y="6023890"/>
                </a:lnTo>
                <a:lnTo>
                  <a:pt x="5370760" y="6046258"/>
                </a:lnTo>
                <a:lnTo>
                  <a:pt x="5289681" y="6079807"/>
                </a:lnTo>
                <a:lnTo>
                  <a:pt x="5205808" y="6124541"/>
                </a:lnTo>
                <a:lnTo>
                  <a:pt x="5121933" y="6169276"/>
                </a:lnTo>
                <a:lnTo>
                  <a:pt x="5038061" y="6219598"/>
                </a:lnTo>
                <a:lnTo>
                  <a:pt x="4956981" y="6267129"/>
                </a:lnTo>
                <a:lnTo>
                  <a:pt x="4870311" y="6309065"/>
                </a:lnTo>
                <a:lnTo>
                  <a:pt x="4786435" y="6342614"/>
                </a:lnTo>
                <a:lnTo>
                  <a:pt x="4699765" y="6364982"/>
                </a:lnTo>
                <a:lnTo>
                  <a:pt x="4610299" y="6373368"/>
                </a:lnTo>
                <a:lnTo>
                  <a:pt x="4520833" y="6364982"/>
                </a:lnTo>
                <a:lnTo>
                  <a:pt x="4434163" y="6342614"/>
                </a:lnTo>
                <a:lnTo>
                  <a:pt x="4350289" y="6309065"/>
                </a:lnTo>
                <a:lnTo>
                  <a:pt x="4263617" y="6267129"/>
                </a:lnTo>
                <a:lnTo>
                  <a:pt x="4182539" y="6219598"/>
                </a:lnTo>
                <a:lnTo>
                  <a:pt x="4098666" y="6169276"/>
                </a:lnTo>
                <a:lnTo>
                  <a:pt x="4014791" y="6124541"/>
                </a:lnTo>
                <a:lnTo>
                  <a:pt x="3930916" y="6079807"/>
                </a:lnTo>
                <a:lnTo>
                  <a:pt x="3847041" y="6046258"/>
                </a:lnTo>
                <a:lnTo>
                  <a:pt x="3760372" y="6023890"/>
                </a:lnTo>
                <a:lnTo>
                  <a:pt x="3673701" y="6012708"/>
                </a:lnTo>
                <a:lnTo>
                  <a:pt x="3581438" y="6012708"/>
                </a:lnTo>
                <a:lnTo>
                  <a:pt x="3486381" y="6018300"/>
                </a:lnTo>
                <a:lnTo>
                  <a:pt x="3391322" y="6029482"/>
                </a:lnTo>
                <a:lnTo>
                  <a:pt x="3296265" y="6043462"/>
                </a:lnTo>
                <a:lnTo>
                  <a:pt x="3201210" y="6054644"/>
                </a:lnTo>
                <a:lnTo>
                  <a:pt x="3106151" y="6063033"/>
                </a:lnTo>
                <a:lnTo>
                  <a:pt x="3016684" y="6060237"/>
                </a:lnTo>
                <a:lnTo>
                  <a:pt x="2930015" y="6049055"/>
                </a:lnTo>
                <a:lnTo>
                  <a:pt x="2846140" y="6023890"/>
                </a:lnTo>
                <a:lnTo>
                  <a:pt x="2776243" y="5987546"/>
                </a:lnTo>
                <a:lnTo>
                  <a:pt x="2709145" y="5940017"/>
                </a:lnTo>
                <a:lnTo>
                  <a:pt x="2650432" y="5884101"/>
                </a:lnTo>
                <a:lnTo>
                  <a:pt x="2591719" y="5819798"/>
                </a:lnTo>
                <a:lnTo>
                  <a:pt x="2538599" y="5752697"/>
                </a:lnTo>
                <a:lnTo>
                  <a:pt x="2485480" y="5682802"/>
                </a:lnTo>
                <a:lnTo>
                  <a:pt x="2432360" y="5612908"/>
                </a:lnTo>
                <a:lnTo>
                  <a:pt x="2379237" y="5545809"/>
                </a:lnTo>
                <a:lnTo>
                  <a:pt x="2323320" y="5481502"/>
                </a:lnTo>
                <a:lnTo>
                  <a:pt x="2259018" y="5425586"/>
                </a:lnTo>
                <a:lnTo>
                  <a:pt x="2197511" y="5375263"/>
                </a:lnTo>
                <a:lnTo>
                  <a:pt x="2127614" y="5336121"/>
                </a:lnTo>
                <a:lnTo>
                  <a:pt x="2052128" y="5302573"/>
                </a:lnTo>
                <a:lnTo>
                  <a:pt x="1971049" y="5274612"/>
                </a:lnTo>
                <a:lnTo>
                  <a:pt x="1887176" y="5249450"/>
                </a:lnTo>
                <a:lnTo>
                  <a:pt x="1803301" y="5227084"/>
                </a:lnTo>
                <a:lnTo>
                  <a:pt x="1716630" y="5204720"/>
                </a:lnTo>
                <a:lnTo>
                  <a:pt x="1635551" y="5179557"/>
                </a:lnTo>
                <a:lnTo>
                  <a:pt x="1554473" y="5151597"/>
                </a:lnTo>
                <a:lnTo>
                  <a:pt x="1478988" y="5118049"/>
                </a:lnTo>
                <a:lnTo>
                  <a:pt x="1411887" y="5076112"/>
                </a:lnTo>
                <a:lnTo>
                  <a:pt x="1350380" y="5025785"/>
                </a:lnTo>
                <a:lnTo>
                  <a:pt x="1300053" y="4964279"/>
                </a:lnTo>
                <a:lnTo>
                  <a:pt x="1258117" y="4897178"/>
                </a:lnTo>
                <a:lnTo>
                  <a:pt x="1224567" y="4821691"/>
                </a:lnTo>
                <a:lnTo>
                  <a:pt x="1196609" y="4740614"/>
                </a:lnTo>
                <a:lnTo>
                  <a:pt x="1171447" y="4659533"/>
                </a:lnTo>
                <a:lnTo>
                  <a:pt x="1149080" y="4572865"/>
                </a:lnTo>
                <a:lnTo>
                  <a:pt x="1126714" y="4488990"/>
                </a:lnTo>
                <a:lnTo>
                  <a:pt x="1101552" y="4405115"/>
                </a:lnTo>
                <a:lnTo>
                  <a:pt x="1073593" y="4324036"/>
                </a:lnTo>
                <a:lnTo>
                  <a:pt x="1040045" y="4248549"/>
                </a:lnTo>
                <a:lnTo>
                  <a:pt x="1000902" y="4178654"/>
                </a:lnTo>
                <a:lnTo>
                  <a:pt x="950576" y="4117146"/>
                </a:lnTo>
                <a:lnTo>
                  <a:pt x="894659" y="4052841"/>
                </a:lnTo>
                <a:lnTo>
                  <a:pt x="830356" y="3996926"/>
                </a:lnTo>
                <a:lnTo>
                  <a:pt x="760460" y="3943806"/>
                </a:lnTo>
                <a:lnTo>
                  <a:pt x="690567" y="3890685"/>
                </a:lnTo>
                <a:lnTo>
                  <a:pt x="620671" y="3837564"/>
                </a:lnTo>
                <a:lnTo>
                  <a:pt x="553571" y="3784444"/>
                </a:lnTo>
                <a:lnTo>
                  <a:pt x="489269" y="3725731"/>
                </a:lnTo>
                <a:lnTo>
                  <a:pt x="433350" y="3667021"/>
                </a:lnTo>
                <a:lnTo>
                  <a:pt x="385824" y="3599922"/>
                </a:lnTo>
                <a:lnTo>
                  <a:pt x="349477" y="3530025"/>
                </a:lnTo>
                <a:lnTo>
                  <a:pt x="324315" y="3446150"/>
                </a:lnTo>
                <a:lnTo>
                  <a:pt x="313131" y="3359479"/>
                </a:lnTo>
                <a:lnTo>
                  <a:pt x="310335" y="3270014"/>
                </a:lnTo>
                <a:lnTo>
                  <a:pt x="318723" y="3174955"/>
                </a:lnTo>
                <a:lnTo>
                  <a:pt x="329907" y="3079898"/>
                </a:lnTo>
                <a:lnTo>
                  <a:pt x="343885" y="2984841"/>
                </a:lnTo>
                <a:lnTo>
                  <a:pt x="355069" y="2889784"/>
                </a:lnTo>
                <a:lnTo>
                  <a:pt x="360659" y="2794725"/>
                </a:lnTo>
                <a:lnTo>
                  <a:pt x="360659" y="2702464"/>
                </a:lnTo>
                <a:lnTo>
                  <a:pt x="349477" y="2615793"/>
                </a:lnTo>
                <a:lnTo>
                  <a:pt x="327111" y="2529122"/>
                </a:lnTo>
                <a:lnTo>
                  <a:pt x="293561" y="2448045"/>
                </a:lnTo>
                <a:lnTo>
                  <a:pt x="251625" y="2364170"/>
                </a:lnTo>
                <a:lnTo>
                  <a:pt x="204096" y="2280295"/>
                </a:lnTo>
                <a:lnTo>
                  <a:pt x="153769" y="2196423"/>
                </a:lnTo>
                <a:lnTo>
                  <a:pt x="106240" y="2115344"/>
                </a:lnTo>
                <a:lnTo>
                  <a:pt x="64305" y="2028673"/>
                </a:lnTo>
                <a:lnTo>
                  <a:pt x="30754" y="1944798"/>
                </a:lnTo>
                <a:lnTo>
                  <a:pt x="8387" y="1858129"/>
                </a:lnTo>
                <a:lnTo>
                  <a:pt x="0" y="1768662"/>
                </a:lnTo>
                <a:lnTo>
                  <a:pt x="8387" y="1679195"/>
                </a:lnTo>
                <a:lnTo>
                  <a:pt x="30754" y="1592526"/>
                </a:lnTo>
                <a:lnTo>
                  <a:pt x="64305" y="1508651"/>
                </a:lnTo>
                <a:lnTo>
                  <a:pt x="106240" y="1421980"/>
                </a:lnTo>
                <a:lnTo>
                  <a:pt x="153769" y="1340903"/>
                </a:lnTo>
                <a:lnTo>
                  <a:pt x="204096" y="1257028"/>
                </a:lnTo>
                <a:lnTo>
                  <a:pt x="251625" y="1173153"/>
                </a:lnTo>
                <a:lnTo>
                  <a:pt x="293561" y="1089278"/>
                </a:lnTo>
                <a:lnTo>
                  <a:pt x="327111" y="1008199"/>
                </a:lnTo>
                <a:lnTo>
                  <a:pt x="349477" y="921528"/>
                </a:lnTo>
                <a:lnTo>
                  <a:pt x="360659" y="834859"/>
                </a:lnTo>
                <a:lnTo>
                  <a:pt x="360659" y="742599"/>
                </a:lnTo>
                <a:lnTo>
                  <a:pt x="355069" y="647539"/>
                </a:lnTo>
                <a:lnTo>
                  <a:pt x="343885" y="552482"/>
                </a:lnTo>
                <a:lnTo>
                  <a:pt x="329907" y="457425"/>
                </a:lnTo>
                <a:lnTo>
                  <a:pt x="318723" y="362366"/>
                </a:lnTo>
                <a:lnTo>
                  <a:pt x="310335" y="267309"/>
                </a:lnTo>
                <a:lnTo>
                  <a:pt x="313131" y="177842"/>
                </a:lnTo>
                <a:lnTo>
                  <a:pt x="324315" y="91173"/>
                </a:lnTo>
                <a:lnTo>
                  <a:pt x="349477" y="72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Fotos de Signo de interrogación encima de la cabeza de stock, Signo de  interrogación encima de la cabeza imágenes libres de derechos |  Depositphotos®">
            <a:extLst>
              <a:ext uri="{FF2B5EF4-FFF2-40B4-BE49-F238E27FC236}">
                <a16:creationId xmlns:a16="http://schemas.microsoft.com/office/drawing/2014/main" id="{FBAB1C5D-E389-4061-AB02-6867EA401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"/>
          <a:stretch/>
        </p:blipFill>
        <p:spPr bwMode="auto">
          <a:xfrm>
            <a:off x="6003221" y="10"/>
            <a:ext cx="6188779" cy="615777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noFill/>
          <a:ln w="203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824EAAE-AECB-47B5-BBC8-DF238B67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93" y="1411457"/>
            <a:ext cx="1679380" cy="5048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002060"/>
                </a:solidFill>
              </a:rPr>
              <a:t>¿Qué son?</a:t>
            </a:r>
            <a:endParaRPr lang="es-ES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B0B174-BB0D-4F9D-A40D-9FD579CA403C}"/>
              </a:ext>
            </a:extLst>
          </p:cNvPr>
          <p:cNvSpPr txBox="1"/>
          <p:nvPr/>
        </p:nvSpPr>
        <p:spPr>
          <a:xfrm>
            <a:off x="675503" y="2993069"/>
            <a:ext cx="7306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dirty="0"/>
              <a:t>Son  un  grupo  de  sentencias  de  T-­‐SQL  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MX" dirty="0"/>
              <a:t>Rutinas que aceptan parámetros,  realizan una acción  y  devuelven  el  resultado  de  esa acción como  un  valor.  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MX" dirty="0"/>
              <a:t>El  valor  devuelto puede ser  un  valor  escalar único  o  un  conjunto  de resultados.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MX" dirty="0"/>
              <a:t>Existen  3  tipos:  escalar,  tabla  “En  línea”,  tabla  de  múltiples sentencias. </a:t>
            </a:r>
            <a:br>
              <a:rPr lang="es-MX" dirty="0"/>
            </a:b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0B3DAFF-8B48-4409-B784-55E626B4273A}"/>
              </a:ext>
            </a:extLst>
          </p:cNvPr>
          <p:cNvSpPr/>
          <p:nvPr/>
        </p:nvSpPr>
        <p:spPr>
          <a:xfrm>
            <a:off x="2485748" y="2086252"/>
            <a:ext cx="550415" cy="73684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91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Beneficios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4302" y="2316944"/>
            <a:ext cx="10515600" cy="2787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MX" sz="3000" dirty="0"/>
              <a:t>Programación  modular  </a:t>
            </a:r>
          </a:p>
          <a:p>
            <a:pPr lvl="1"/>
            <a:r>
              <a:rPr lang="es-MX" sz="3000" dirty="0"/>
              <a:t>Permiten mejorar  el  rendimiento  de  las ejecuciones</a:t>
            </a:r>
          </a:p>
          <a:p>
            <a:pPr lvl="1"/>
            <a:r>
              <a:rPr lang="es-MX" sz="3000" dirty="0"/>
              <a:t>Dependiendo  de  la  situación puede reducir  el  tráfico  en  la  red   </a:t>
            </a:r>
            <a:br>
              <a:rPr lang="es-MX" dirty="0"/>
            </a:br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12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52566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Funciones Definidas por el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s-MX" dirty="0"/>
              <a:t>CREATE FUNCTION	</a:t>
            </a:r>
          </a:p>
          <a:p>
            <a:pPr marL="457200" lvl="1" indent="0">
              <a:buNone/>
            </a:pPr>
            <a:r>
              <a:rPr lang="es-MX" dirty="0"/>
              <a:t>  </a:t>
            </a:r>
          </a:p>
          <a:p>
            <a:pPr marL="457200" lvl="1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(	</a:t>
            </a:r>
          </a:p>
          <a:p>
            <a:pPr marL="914400" lvl="2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 -­‐  Agregar parámetros  de  entrada</a:t>
            </a:r>
          </a:p>
          <a:p>
            <a:pPr marL="914400" lvl="2" indent="0">
              <a:buNone/>
            </a:pPr>
            <a:r>
              <a:rPr lang="es-MX" dirty="0"/>
              <a:t>@Param1   [tipo  de  dato],  …	</a:t>
            </a:r>
          </a:p>
          <a:p>
            <a:pPr marL="457200" lvl="1" indent="0">
              <a:buNone/>
            </a:pPr>
            <a:r>
              <a:rPr lang="es-MX" dirty="0"/>
              <a:t>  )	</a:t>
            </a:r>
          </a:p>
          <a:p>
            <a:pPr marL="457200" lvl="1" indent="0">
              <a:buNone/>
            </a:pPr>
            <a:r>
              <a:rPr lang="es-MX" dirty="0"/>
              <a:t>  </a:t>
            </a:r>
          </a:p>
          <a:p>
            <a:pPr marL="457200" lvl="1" indent="0">
              <a:buNone/>
            </a:pPr>
            <a:r>
              <a:rPr lang="es-MX" dirty="0"/>
              <a:t>RETURNS  [tipo de dato]	</a:t>
            </a:r>
          </a:p>
          <a:p>
            <a:pPr marL="457200" lvl="1" indent="0">
              <a:buNone/>
            </a:pPr>
            <a:r>
              <a:rPr lang="es-MX" dirty="0"/>
              <a:t>  AS	</a:t>
            </a:r>
          </a:p>
          <a:p>
            <a:pPr marL="457200" lvl="1" indent="0">
              <a:buNone/>
            </a:pPr>
            <a:r>
              <a:rPr lang="es-MX" dirty="0"/>
              <a:t>  BEGIN	</a:t>
            </a:r>
          </a:p>
          <a:p>
            <a:pPr marL="914400" lvl="2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 -­­‐  Declarar variable de retorno</a:t>
            </a:r>
          </a:p>
          <a:p>
            <a:pPr marL="914400" lvl="2" indent="0">
              <a:buNone/>
            </a:pPr>
            <a:r>
              <a:rPr lang="es-MX" dirty="0"/>
              <a:t>DECLARE  @</a:t>
            </a:r>
            <a:r>
              <a:rPr lang="es-MX" dirty="0" err="1"/>
              <a:t>ResultVar</a:t>
            </a:r>
            <a:r>
              <a:rPr lang="es-MX" dirty="0"/>
              <a:t>   [tipo   de   dato]	</a:t>
            </a:r>
          </a:p>
          <a:p>
            <a:pPr marL="914400" lvl="2" indent="0">
              <a:buNone/>
            </a:pPr>
            <a:r>
              <a:rPr lang="es-MX" dirty="0"/>
              <a:t>  </a:t>
            </a:r>
          </a:p>
          <a:p>
            <a:pPr marL="914400" lvl="2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-‐  Sentencia(s)  T-­‐SQL	</a:t>
            </a:r>
          </a:p>
          <a:p>
            <a:pPr marL="914400" lvl="2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-­‐ Retornar el  valor de la función </a:t>
            </a:r>
          </a:p>
          <a:p>
            <a:pPr marL="914400" lvl="2" indent="0">
              <a:buNone/>
            </a:pPr>
            <a:r>
              <a:rPr lang="es-MX" dirty="0"/>
              <a:t>RETURN	</a:t>
            </a:r>
          </a:p>
          <a:p>
            <a:pPr marL="914400" lvl="2" indent="0">
              <a:buNone/>
            </a:pPr>
            <a:r>
              <a:rPr lang="es-MX" dirty="0"/>
              <a:t>  @</a:t>
            </a:r>
            <a:r>
              <a:rPr lang="es-MX" dirty="0" err="1"/>
              <a:t>ResultVar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END</a:t>
            </a:r>
            <a:br>
              <a:rPr lang="es-MX" dirty="0"/>
            </a:br>
            <a:endParaRPr lang="es-MX" dirty="0">
              <a:cs typeface="Calibri"/>
            </a:endParaRPr>
          </a:p>
          <a:p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675" y="452566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Funciones Definidas por el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425" y="1778129"/>
            <a:ext cx="106108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br>
              <a:rPr lang="es-MX" sz="2000" dirty="0"/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CREATE  FUNCTION  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ObtenerNombreCompleto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(@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IdPersona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INT)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RETURNS  VARCHAR(100)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AS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BEGIN  DECLARE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vcNombreCompleto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VARCHAR(100)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SELECT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vcNombreCompleto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=  nombre  +  '  '  +  paterno  +  '  '  +  ISNULL(materno,'')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FROM  persona  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WHERE  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IdPersona</a:t>
            </a: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  =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IdPersona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  @</a:t>
            </a:r>
            <a:r>
              <a:rPr lang="es-MX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vcNombreCompleto</a:t>
            </a: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MX" sz="2000" dirty="0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r>
              <a:rPr lang="es-MX" sz="2000" dirty="0"/>
              <a:t> </a:t>
            </a:r>
            <a:br>
              <a:rPr lang="es-MX" sz="2000" dirty="0"/>
            </a:br>
            <a:endParaRPr lang="es-MX" sz="2000" dirty="0">
              <a:cs typeface="Calibri"/>
            </a:endParaRPr>
          </a:p>
          <a:p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88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8675" y="452566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02060"/>
                </a:solidFill>
              </a:rPr>
              <a:t>Funciones Definidas por el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425" y="1778129"/>
            <a:ext cx="106108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/>
              <a:t>CREATE  FUNCTION  </a:t>
            </a:r>
            <a:r>
              <a:rPr lang="es-MX" dirty="0" err="1"/>
              <a:t>nombre_funcion</a:t>
            </a:r>
            <a:br>
              <a:rPr lang="es-MX" dirty="0"/>
            </a:br>
            <a:r>
              <a:rPr lang="es-MX" dirty="0"/>
              <a:t>(  </a:t>
            </a:r>
            <a:br>
              <a:rPr lang="es-MX" dirty="0"/>
            </a:br>
            <a:r>
              <a:rPr lang="es-MX" dirty="0"/>
              <a:t>             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 -­‐-­‐Lista  de  parámetros</a:t>
            </a:r>
            <a:br>
              <a:rPr lang="es-MX" dirty="0"/>
            </a:br>
            <a:r>
              <a:rPr lang="es-MX" dirty="0"/>
              <a:t>               @</a:t>
            </a:r>
            <a:r>
              <a:rPr lang="es-MX" dirty="0" err="1"/>
              <a:t>parametro</a:t>
            </a:r>
            <a:r>
              <a:rPr lang="es-MX" dirty="0"/>
              <a:t>  [  tipo  de  dato  ]  ,...n    </a:t>
            </a:r>
            <a:br>
              <a:rPr lang="es-MX" dirty="0"/>
            </a:br>
            <a:r>
              <a:rPr lang="es-MX" dirty="0"/>
              <a:t>)  </a:t>
            </a:r>
            <a:br>
              <a:rPr lang="es-MX" dirty="0"/>
            </a:br>
            <a:r>
              <a:rPr lang="es-MX" dirty="0"/>
              <a:t>RETURNS  @</a:t>
            </a:r>
            <a:r>
              <a:rPr lang="es-MX" dirty="0" err="1"/>
              <a:t>tabla_retorno</a:t>
            </a:r>
            <a:r>
              <a:rPr lang="es-MX" dirty="0"/>
              <a:t>  TABLE  &lt;definición  de  la  tabla&gt;  [  AS  ]  </a:t>
            </a:r>
            <a:br>
              <a:rPr lang="es-MX" dirty="0"/>
            </a:br>
            <a:r>
              <a:rPr lang="es-MX" dirty="0"/>
              <a:t>       BEGIN    </a:t>
            </a:r>
            <a:br>
              <a:rPr lang="es-MX" dirty="0"/>
            </a:b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Sentencias  T-­‐SQL  que llenen  la  tabla  @</a:t>
            </a:r>
            <a:r>
              <a:rPr lang="es-MX" dirty="0" err="1">
                <a:solidFill>
                  <a:schemeClr val="accent6">
                    <a:lumMod val="75000"/>
                  </a:schemeClr>
                </a:solidFill>
              </a:rPr>
              <a:t>tabla_retorno</a:t>
            </a:r>
            <a:br>
              <a:rPr lang="es-MX" dirty="0"/>
            </a:br>
            <a:r>
              <a:rPr lang="es-MX" dirty="0"/>
              <a:t>               RETURN  </a:t>
            </a:r>
            <a:br>
              <a:rPr lang="es-MX" dirty="0"/>
            </a:br>
            <a:r>
              <a:rPr lang="es-MX" dirty="0"/>
              <a:t>       END </a:t>
            </a:r>
            <a:br>
              <a:rPr lang="es-MX" dirty="0"/>
            </a:br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425" y="241891"/>
            <a:ext cx="10515600" cy="662782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2060"/>
                </a:solidFill>
              </a:rPr>
              <a:t>Funciones Definidas por el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2513" y="904673"/>
            <a:ext cx="3892598" cy="554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000" b="1" dirty="0">
                <a:cs typeface="Calibri"/>
              </a:rPr>
              <a:t>Sentencias múltiples</a:t>
            </a:r>
          </a:p>
          <a:p>
            <a:pPr marL="0" indent="0">
              <a:buNone/>
            </a:pPr>
            <a:endParaRPr lang="es-MX" dirty="0">
              <a:cs typeface="Calibri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33425" y="1458944"/>
            <a:ext cx="1023582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500" dirty="0"/>
              <a:t>CREATE  FUNCTION	 </a:t>
            </a:r>
            <a:r>
              <a:rPr lang="es-MX" sz="1500" dirty="0" err="1"/>
              <a:t>ObtenerDireccionEmpleado</a:t>
            </a:r>
            <a:r>
              <a:rPr lang="es-MX" sz="1500" dirty="0"/>
              <a:t>  (@</a:t>
            </a:r>
            <a:r>
              <a:rPr lang="es-MX" sz="1500" dirty="0" err="1"/>
              <a:t>IdEmpleado</a:t>
            </a:r>
            <a:r>
              <a:rPr lang="es-MX" sz="1500" dirty="0"/>
              <a:t>  INT)	</a:t>
            </a:r>
          </a:p>
          <a:p>
            <a:r>
              <a:rPr lang="es-MX" sz="1500" dirty="0"/>
              <a:t>RETURNS	 @</a:t>
            </a:r>
            <a:r>
              <a:rPr lang="es-MX" sz="1500" dirty="0" err="1"/>
              <a:t>tbEmpleadoDireccion</a:t>
            </a:r>
            <a:r>
              <a:rPr lang="es-MX" sz="1500" dirty="0"/>
              <a:t>  TABLE(	</a:t>
            </a:r>
          </a:p>
          <a:p>
            <a:r>
              <a:rPr lang="es-MX" sz="1500" dirty="0"/>
              <a:t>	</a:t>
            </a:r>
            <a:r>
              <a:rPr lang="es-MX" sz="1500" dirty="0" err="1"/>
              <a:t>IdEmpleado</a:t>
            </a:r>
            <a:r>
              <a:rPr lang="es-MX" sz="1500" dirty="0"/>
              <a:t> INT	</a:t>
            </a:r>
          </a:p>
          <a:p>
            <a:r>
              <a:rPr lang="es-MX" sz="1500" dirty="0"/>
              <a:t>	,  </a:t>
            </a:r>
            <a:r>
              <a:rPr lang="es-MX" sz="1500" dirty="0" err="1"/>
              <a:t>nombreCompleto</a:t>
            </a:r>
            <a:r>
              <a:rPr lang="es-MX" sz="1500" dirty="0"/>
              <a:t> VARCHAR(100)	</a:t>
            </a:r>
          </a:p>
          <a:p>
            <a:r>
              <a:rPr lang="es-MX" sz="1500" dirty="0"/>
              <a:t>	, </a:t>
            </a:r>
            <a:r>
              <a:rPr lang="es-MX" sz="1500" dirty="0" err="1"/>
              <a:t>direccionCompleta</a:t>
            </a:r>
            <a:r>
              <a:rPr lang="es-MX" sz="1500" dirty="0"/>
              <a:t> VARCHAR(100)	</a:t>
            </a:r>
          </a:p>
          <a:p>
            <a:r>
              <a:rPr lang="es-MX" sz="1500" dirty="0"/>
              <a:t>  )	</a:t>
            </a:r>
          </a:p>
          <a:p>
            <a:r>
              <a:rPr lang="es-MX" sz="1500" dirty="0"/>
              <a:t> AS	</a:t>
            </a:r>
          </a:p>
          <a:p>
            <a:r>
              <a:rPr lang="es-MX" sz="1500" dirty="0"/>
              <a:t> BEGIN	</a:t>
            </a:r>
          </a:p>
          <a:p>
            <a:r>
              <a:rPr lang="es-MX" sz="1500" dirty="0"/>
              <a:t>                  INSERT  INTO  @</a:t>
            </a:r>
            <a:r>
              <a:rPr lang="es-MX" sz="1500" dirty="0" err="1"/>
              <a:t>tbEmpleadoDireccion</a:t>
            </a:r>
            <a:endParaRPr lang="es-MX" sz="1500" dirty="0"/>
          </a:p>
          <a:p>
            <a:r>
              <a:rPr lang="es-MX" sz="1500" dirty="0"/>
              <a:t>                  SELECT  </a:t>
            </a:r>
            <a:r>
              <a:rPr lang="es-MX" sz="1500" dirty="0" err="1"/>
              <a:t>a.idEmpleado</a:t>
            </a:r>
            <a:r>
              <a:rPr lang="es-MX" sz="1500" dirty="0"/>
              <a:t>,	 	</a:t>
            </a:r>
          </a:p>
          <a:p>
            <a:r>
              <a:rPr lang="es-MX" sz="1500" dirty="0"/>
              <a:t>                                                        nombre +  '  '  +  paterno  +  '  '  + ISNULL(materno,' ')	</a:t>
            </a:r>
          </a:p>
          <a:p>
            <a:r>
              <a:rPr lang="es-MX" sz="1500" dirty="0"/>
              <a:t>                                                        calle +  '  '  +  numero +  '  '  + colonia  +  '  '  +  </a:t>
            </a:r>
            <a:r>
              <a:rPr lang="es-MX" sz="1500" dirty="0" err="1"/>
              <a:t>codigoPostal</a:t>
            </a:r>
            <a:endParaRPr lang="es-MX" sz="1500" dirty="0"/>
          </a:p>
          <a:p>
            <a:r>
              <a:rPr lang="es-MX" sz="1500" dirty="0"/>
              <a:t>                  FROM  Empleado               a	</a:t>
            </a:r>
          </a:p>
          <a:p>
            <a:r>
              <a:rPr lang="es-MX" sz="1500" dirty="0"/>
              <a:t>                  INNER  JOIN persona       b	</a:t>
            </a:r>
          </a:p>
          <a:p>
            <a:r>
              <a:rPr lang="es-MX" sz="1500" dirty="0"/>
              <a:t>                 </a:t>
            </a:r>
            <a:r>
              <a:rPr lang="es-MX" sz="1500" dirty="0" err="1"/>
              <a:t>on</a:t>
            </a:r>
            <a:r>
              <a:rPr lang="es-MX" sz="1500" dirty="0"/>
              <a:t>  </a:t>
            </a:r>
            <a:r>
              <a:rPr lang="es-MX" sz="1500" dirty="0" err="1"/>
              <a:t>a.idPersona</a:t>
            </a:r>
            <a:r>
              <a:rPr lang="es-MX" sz="1500" dirty="0"/>
              <a:t> = </a:t>
            </a:r>
            <a:r>
              <a:rPr lang="es-MX" sz="1500" dirty="0" err="1"/>
              <a:t>b.IdPersona</a:t>
            </a:r>
            <a:endParaRPr lang="es-MX" sz="1500" dirty="0"/>
          </a:p>
          <a:p>
            <a:r>
              <a:rPr lang="es-MX" sz="1500" dirty="0"/>
              <a:t>                  INNER  JOIN  </a:t>
            </a:r>
            <a:r>
              <a:rPr lang="es-MX" sz="1500" dirty="0" err="1"/>
              <a:t>Direccion</a:t>
            </a:r>
            <a:r>
              <a:rPr lang="es-MX" sz="1500" dirty="0"/>
              <a:t>      c	</a:t>
            </a:r>
          </a:p>
          <a:p>
            <a:r>
              <a:rPr lang="es-MX" sz="1500" dirty="0"/>
              <a:t>                 </a:t>
            </a:r>
            <a:r>
              <a:rPr lang="es-MX" sz="1500" dirty="0" err="1"/>
              <a:t>on</a:t>
            </a:r>
            <a:r>
              <a:rPr lang="es-MX" sz="1500" dirty="0"/>
              <a:t>  </a:t>
            </a:r>
            <a:r>
              <a:rPr lang="es-MX" sz="1500" dirty="0" err="1"/>
              <a:t>b.direccionId</a:t>
            </a:r>
            <a:r>
              <a:rPr lang="es-MX" sz="1500" dirty="0"/>
              <a:t> =  </a:t>
            </a:r>
            <a:r>
              <a:rPr lang="es-MX" sz="1500" dirty="0" err="1"/>
              <a:t>c.direccionId</a:t>
            </a:r>
            <a:endParaRPr lang="es-MX" sz="1500" dirty="0"/>
          </a:p>
          <a:p>
            <a:r>
              <a:rPr lang="es-MX" sz="1500" dirty="0"/>
              <a:t>                WHERE </a:t>
            </a:r>
            <a:r>
              <a:rPr lang="es-MX" sz="1500" dirty="0" err="1"/>
              <a:t>a.idJefe</a:t>
            </a:r>
            <a:r>
              <a:rPr lang="es-MX" sz="1500" dirty="0"/>
              <a:t> &lt;&gt;  </a:t>
            </a:r>
            <a:r>
              <a:rPr lang="es-MX" sz="1500" dirty="0" err="1"/>
              <a:t>null</a:t>
            </a:r>
            <a:endParaRPr lang="es-MX" sz="1500" dirty="0"/>
          </a:p>
          <a:p>
            <a:r>
              <a:rPr lang="es-MX" sz="1500" dirty="0"/>
              <a:t>               and  </a:t>
            </a:r>
            <a:r>
              <a:rPr lang="es-MX" sz="1500" dirty="0" err="1"/>
              <a:t>a.idEmpleado</a:t>
            </a:r>
            <a:r>
              <a:rPr lang="es-MX" sz="1500" dirty="0"/>
              <a:t> =  @</a:t>
            </a:r>
            <a:r>
              <a:rPr lang="es-MX" sz="1500" dirty="0" err="1"/>
              <a:t>IdEmpleado</a:t>
            </a:r>
            <a:endParaRPr lang="es-MX" sz="1500" dirty="0"/>
          </a:p>
          <a:p>
            <a:r>
              <a:rPr lang="es-MX" sz="1500" dirty="0"/>
              <a:t>               RETURN	</a:t>
            </a:r>
          </a:p>
          <a:p>
            <a:r>
              <a:rPr lang="es-MX" sz="1500" dirty="0"/>
              <a:t>  </a:t>
            </a:r>
          </a:p>
          <a:p>
            <a:r>
              <a:rPr lang="es-MX" sz="15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8119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553"/>
          <a:stretch/>
        </p:blipFill>
        <p:spPr>
          <a:xfrm>
            <a:off x="2866030" y="1069450"/>
            <a:ext cx="5685643" cy="47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8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41841"/>
              </p:ext>
            </p:extLst>
          </p:nvPr>
        </p:nvGraphicFramePr>
        <p:xfrm>
          <a:off x="721221" y="1965279"/>
          <a:ext cx="9667284" cy="16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Hoja de cálculo" r:id="rId3" imgW="8039143" imgH="1343159" progId="Excel.Sheet.12">
                  <p:embed/>
                </p:oleObj>
              </mc:Choice>
              <mc:Fallback>
                <p:oleObj name="Hoja de cálculo" r:id="rId3" imgW="8039143" imgH="13431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221" y="1965279"/>
                        <a:ext cx="9667284" cy="161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81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955E8FC8A9540B91F6144DBCBE7EA" ma:contentTypeVersion="4" ma:contentTypeDescription="Create a new document." ma:contentTypeScope="" ma:versionID="5ee24ccd27e4c3b59d4673549652f417">
  <xsd:schema xmlns:xsd="http://www.w3.org/2001/XMLSchema" xmlns:xs="http://www.w3.org/2001/XMLSchema" xmlns:p="http://schemas.microsoft.com/office/2006/metadata/properties" xmlns:ns2="e146cd3c-551e-4ffe-8e0f-a5b595083e17" targetNamespace="http://schemas.microsoft.com/office/2006/metadata/properties" ma:root="true" ma:fieldsID="f1f8e0e501db75dbb81e953236061078" ns2:_="">
    <xsd:import namespace="e146cd3c-551e-4ffe-8e0f-a5b595083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6cd3c-551e-4ffe-8e0f-a5b595083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2C66BD-18EE-4E64-89FD-E3113F0A24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10088-2C03-4896-962A-BAD4BCCC7E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D5BC0E-5813-4F7F-A5C6-B09C5F5E5EAA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</Words>
  <Application>Microsoft Office PowerPoint</Application>
  <PresentationFormat>Panorámica</PresentationFormat>
  <Paragraphs>58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Tema de Office</vt:lpstr>
      <vt:lpstr>1_Tema de Office</vt:lpstr>
      <vt:lpstr>Funciones en SQL </vt:lpstr>
      <vt:lpstr>Presentación de PowerPoint</vt:lpstr>
      <vt:lpstr>Beneficios</vt:lpstr>
      <vt:lpstr>Funciones Definidas por el Usuario</vt:lpstr>
      <vt:lpstr>Funciones Definidas por el Usuario</vt:lpstr>
      <vt:lpstr>Funciones Definidas por el Usuario</vt:lpstr>
      <vt:lpstr>Funciones Definidas por el Usuario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Rosario Galeana Chavez</dc:creator>
  <cp:lastModifiedBy>GUADALUPE CARO GARCIA</cp:lastModifiedBy>
  <cp:revision>16</cp:revision>
  <dcterms:created xsi:type="dcterms:W3CDTF">2021-08-22T23:45:28Z</dcterms:created>
  <dcterms:modified xsi:type="dcterms:W3CDTF">2022-05-26T18:10:53Z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0x0101006D2955E8FC8A9540B91F6144DBCBE7EA</vt:lpwstr>
  </property>
</Properties>
</file>