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62" r:id="rId7"/>
    <p:sldId id="263" r:id="rId8"/>
    <p:sldId id="264" r:id="rId9"/>
    <p:sldId id="265" r:id="rId10"/>
    <p:sldId id="266" r:id="rId11"/>
    <p:sldId id="261" r:id="rId12"/>
    <p:sldId id="267" r:id="rId13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38B9D-D804-44C2-ABF7-5C4D99B85073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AC944336-5B3D-491B-B17D-94DBC96501FE}">
      <dgm:prSet phldrT="[テキスト]"/>
      <dgm:spPr/>
      <dgm:t>
        <a:bodyPr/>
        <a:lstStyle/>
        <a:p>
          <a:r>
            <a:rPr kumimoji="1" lang="en-US" altLang="ja-JP" dirty="0"/>
            <a:t>Eco</a:t>
          </a:r>
          <a:r>
            <a:rPr kumimoji="1" lang="ja-JP" altLang="en-US" dirty="0"/>
            <a:t>でスマートな</a:t>
          </a:r>
          <a:r>
            <a:rPr kumimoji="1" lang="en-US" altLang="ja-JP" dirty="0" err="1"/>
            <a:t>Workation</a:t>
          </a:r>
          <a:endParaRPr kumimoji="1" lang="ja-JP" altLang="en-US" dirty="0"/>
        </a:p>
      </dgm:t>
    </dgm:pt>
    <dgm:pt modelId="{D6510E77-B176-4AC4-B13E-8B7699AF2AAE}" type="parTrans" cxnId="{0526B622-85ED-47C2-8BA7-8BB5A909B10B}">
      <dgm:prSet/>
      <dgm:spPr/>
      <dgm:t>
        <a:bodyPr/>
        <a:lstStyle/>
        <a:p>
          <a:endParaRPr kumimoji="1" lang="ja-JP" altLang="en-US"/>
        </a:p>
      </dgm:t>
    </dgm:pt>
    <dgm:pt modelId="{1ED5FDFE-4727-4487-BC9A-F6767BA02C8A}" type="sibTrans" cxnId="{0526B622-85ED-47C2-8BA7-8BB5A909B10B}">
      <dgm:prSet/>
      <dgm:spPr/>
      <dgm:t>
        <a:bodyPr/>
        <a:lstStyle/>
        <a:p>
          <a:endParaRPr kumimoji="1" lang="ja-JP" altLang="en-US"/>
        </a:p>
      </dgm:t>
    </dgm:pt>
    <dgm:pt modelId="{DEFA5AF1-DB56-4C95-85AE-19B8663E461C}">
      <dgm:prSet phldrT="[テキスト]"/>
      <dgm:spPr/>
      <dgm:t>
        <a:bodyPr/>
        <a:lstStyle/>
        <a:p>
          <a:r>
            <a:rPr kumimoji="1" lang="ja-JP" altLang="en-US" dirty="0"/>
            <a:t>寺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身延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FC9273F2-88FC-44C8-ACA8-1AEA73177665}" type="parTrans" cxnId="{7AEF6F7A-8E90-40B6-BB6D-94F5C262EFBB}">
      <dgm:prSet/>
      <dgm:spPr/>
      <dgm:t>
        <a:bodyPr/>
        <a:lstStyle/>
        <a:p>
          <a:endParaRPr kumimoji="1" lang="ja-JP" altLang="en-US"/>
        </a:p>
      </dgm:t>
    </dgm:pt>
    <dgm:pt modelId="{596759B3-1CB6-4E38-B993-7E9913A8FD31}" type="sibTrans" cxnId="{7AEF6F7A-8E90-40B6-BB6D-94F5C262EFBB}">
      <dgm:prSet/>
      <dgm:spPr/>
      <dgm:t>
        <a:bodyPr/>
        <a:lstStyle/>
        <a:p>
          <a:endParaRPr kumimoji="1" lang="ja-JP" altLang="en-US"/>
        </a:p>
      </dgm:t>
    </dgm:pt>
    <dgm:pt modelId="{C9912395-EC5D-4D41-B7DE-7EF19F10252F}">
      <dgm:prSet phldrT="[テキスト]"/>
      <dgm:spPr/>
      <dgm:t>
        <a:bodyPr/>
        <a:lstStyle/>
        <a:p>
          <a:r>
            <a:rPr kumimoji="1" lang="ja-JP" altLang="en-US" dirty="0"/>
            <a:t>高原・スノーリゾート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白馬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78525601-1339-403D-9807-B7ED1925CE4E}" type="parTrans" cxnId="{1DB93E22-6985-4EE3-9F53-0C3782E479EA}">
      <dgm:prSet/>
      <dgm:spPr/>
      <dgm:t>
        <a:bodyPr/>
        <a:lstStyle/>
        <a:p>
          <a:endParaRPr kumimoji="1" lang="ja-JP" altLang="en-US"/>
        </a:p>
      </dgm:t>
    </dgm:pt>
    <dgm:pt modelId="{E4E95510-A040-4666-8BF5-893BD6A4402D}" type="sibTrans" cxnId="{1DB93E22-6985-4EE3-9F53-0C3782E479EA}">
      <dgm:prSet/>
      <dgm:spPr/>
      <dgm:t>
        <a:bodyPr/>
        <a:lstStyle/>
        <a:p>
          <a:endParaRPr kumimoji="1" lang="ja-JP" altLang="en-US"/>
        </a:p>
      </dgm:t>
    </dgm:pt>
    <dgm:pt modelId="{520F2A95-9076-46CA-AAD7-9B8008F305B5}">
      <dgm:prSet phldrT="[テキスト]"/>
      <dgm:spPr/>
      <dgm:t>
        <a:bodyPr/>
        <a:lstStyle/>
        <a:p>
          <a:r>
            <a:rPr kumimoji="1" lang="ja-JP" altLang="en-US" dirty="0"/>
            <a:t>山岳リゾート・温泉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奥飛騨・上高地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599766AD-1F25-4C83-A64E-6B2E0502FF7E}" type="parTrans" cxnId="{C312CBCA-176D-47FC-83F6-82EC09A7D386}">
      <dgm:prSet/>
      <dgm:spPr/>
      <dgm:t>
        <a:bodyPr/>
        <a:lstStyle/>
        <a:p>
          <a:endParaRPr kumimoji="1" lang="ja-JP" altLang="en-US"/>
        </a:p>
      </dgm:t>
    </dgm:pt>
    <dgm:pt modelId="{5A7900DC-3845-4A20-96A1-E81CD531BDBA}" type="sibTrans" cxnId="{C312CBCA-176D-47FC-83F6-82EC09A7D386}">
      <dgm:prSet/>
      <dgm:spPr/>
      <dgm:t>
        <a:bodyPr/>
        <a:lstStyle/>
        <a:p>
          <a:endParaRPr kumimoji="1" lang="ja-JP" altLang="en-US"/>
        </a:p>
      </dgm:t>
    </dgm:pt>
    <dgm:pt modelId="{EBFE3525-AC47-4520-9CD8-A58CEB5A450D}">
      <dgm:prSet phldrT="[テキスト]"/>
      <dgm:spPr/>
      <dgm:t>
        <a:bodyPr/>
        <a:lstStyle/>
        <a:p>
          <a:r>
            <a:rPr kumimoji="1" lang="ja-JP" altLang="en-US" dirty="0"/>
            <a:t>湯治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草津温泉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3BD92FE5-401C-420C-9DA1-1FA10A264728}" type="parTrans" cxnId="{C04391B6-16D5-4530-8AD7-6CA23756E81F}">
      <dgm:prSet/>
      <dgm:spPr/>
      <dgm:t>
        <a:bodyPr/>
        <a:lstStyle/>
        <a:p>
          <a:endParaRPr kumimoji="1" lang="ja-JP" altLang="en-US"/>
        </a:p>
      </dgm:t>
    </dgm:pt>
    <dgm:pt modelId="{E22529E6-A865-45C1-848D-C1551E3AB2D8}" type="sibTrans" cxnId="{C04391B6-16D5-4530-8AD7-6CA23756E81F}">
      <dgm:prSet/>
      <dgm:spPr/>
      <dgm:t>
        <a:bodyPr/>
        <a:lstStyle/>
        <a:p>
          <a:endParaRPr kumimoji="1" lang="ja-JP" altLang="en-US"/>
        </a:p>
      </dgm:t>
    </dgm:pt>
    <dgm:pt modelId="{55B490E4-C903-49AF-B59E-A6D4048E2555}">
      <dgm:prSet phldrT="[テキスト]"/>
      <dgm:spPr/>
      <dgm:t>
        <a:bodyPr/>
        <a:lstStyle/>
        <a:p>
          <a:r>
            <a:rPr kumimoji="1" lang="ja-JP" altLang="en-US" dirty="0"/>
            <a:t>城下町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松本・姫路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AB61435C-0611-4580-8DD5-AD67556067CE}" type="parTrans" cxnId="{EAD53AAF-9ECD-4178-818D-1C33A2E71BE1}">
      <dgm:prSet/>
      <dgm:spPr/>
      <dgm:t>
        <a:bodyPr/>
        <a:lstStyle/>
        <a:p>
          <a:endParaRPr kumimoji="1" lang="ja-JP" altLang="en-US"/>
        </a:p>
      </dgm:t>
    </dgm:pt>
    <dgm:pt modelId="{B5B49E85-B66B-4DFD-9666-5F42B7FBEB43}" type="sibTrans" cxnId="{EAD53AAF-9ECD-4178-818D-1C33A2E71BE1}">
      <dgm:prSet/>
      <dgm:spPr/>
      <dgm:t>
        <a:bodyPr/>
        <a:lstStyle/>
        <a:p>
          <a:endParaRPr kumimoji="1" lang="ja-JP" altLang="en-US"/>
        </a:p>
      </dgm:t>
    </dgm:pt>
    <dgm:pt modelId="{03C8B876-75B1-42B9-AFE3-76E63FA29C37}" type="pres">
      <dgm:prSet presAssocID="{C8038B9D-D804-44C2-ABF7-5C4D99B850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3D864C-B0A8-4BCF-816B-BFE074024428}" type="pres">
      <dgm:prSet presAssocID="{AC944336-5B3D-491B-B17D-94DBC96501FE}" presName="hierRoot1" presStyleCnt="0">
        <dgm:presLayoutVars>
          <dgm:hierBranch val="init"/>
        </dgm:presLayoutVars>
      </dgm:prSet>
      <dgm:spPr/>
    </dgm:pt>
    <dgm:pt modelId="{6D1411F8-C84D-4441-8176-C3ED04A6584D}" type="pres">
      <dgm:prSet presAssocID="{AC944336-5B3D-491B-B17D-94DBC96501FE}" presName="rootComposite1" presStyleCnt="0"/>
      <dgm:spPr/>
    </dgm:pt>
    <dgm:pt modelId="{437DDE27-9BE6-4BD1-AAE2-A4A98E388395}" type="pres">
      <dgm:prSet presAssocID="{AC944336-5B3D-491B-B17D-94DBC96501FE}" presName="rootText1" presStyleLbl="node0" presStyleIdx="0" presStyleCnt="1">
        <dgm:presLayoutVars>
          <dgm:chPref val="3"/>
        </dgm:presLayoutVars>
      </dgm:prSet>
      <dgm:spPr/>
    </dgm:pt>
    <dgm:pt modelId="{A525A9DF-C11C-4820-83C1-26900BF427D3}" type="pres">
      <dgm:prSet presAssocID="{AC944336-5B3D-491B-B17D-94DBC96501FE}" presName="rootConnector1" presStyleLbl="node1" presStyleIdx="0" presStyleCnt="0"/>
      <dgm:spPr/>
    </dgm:pt>
    <dgm:pt modelId="{16999F0A-720A-480B-A144-7B930BB13614}" type="pres">
      <dgm:prSet presAssocID="{AC944336-5B3D-491B-B17D-94DBC96501FE}" presName="hierChild2" presStyleCnt="0"/>
      <dgm:spPr/>
    </dgm:pt>
    <dgm:pt modelId="{F90D4845-5972-4D61-9FBC-24580EA52C95}" type="pres">
      <dgm:prSet presAssocID="{FC9273F2-88FC-44C8-ACA8-1AEA73177665}" presName="Name37" presStyleLbl="parChTrans1D2" presStyleIdx="0" presStyleCnt="5"/>
      <dgm:spPr/>
    </dgm:pt>
    <dgm:pt modelId="{FFC3DD36-9330-42E1-8619-6E9A818A32AD}" type="pres">
      <dgm:prSet presAssocID="{DEFA5AF1-DB56-4C95-85AE-19B8663E461C}" presName="hierRoot2" presStyleCnt="0">
        <dgm:presLayoutVars>
          <dgm:hierBranch val="init"/>
        </dgm:presLayoutVars>
      </dgm:prSet>
      <dgm:spPr/>
    </dgm:pt>
    <dgm:pt modelId="{3258C6A1-BEE4-4B48-AB25-CFA63EB937AE}" type="pres">
      <dgm:prSet presAssocID="{DEFA5AF1-DB56-4C95-85AE-19B8663E461C}" presName="rootComposite" presStyleCnt="0"/>
      <dgm:spPr/>
    </dgm:pt>
    <dgm:pt modelId="{32A74C11-CE4A-4552-9757-EA472B7E0484}" type="pres">
      <dgm:prSet presAssocID="{DEFA5AF1-DB56-4C95-85AE-19B8663E461C}" presName="rootText" presStyleLbl="node2" presStyleIdx="0" presStyleCnt="5">
        <dgm:presLayoutVars>
          <dgm:chPref val="3"/>
        </dgm:presLayoutVars>
      </dgm:prSet>
      <dgm:spPr/>
    </dgm:pt>
    <dgm:pt modelId="{841E834A-D812-47D7-B172-0AB4DEF14499}" type="pres">
      <dgm:prSet presAssocID="{DEFA5AF1-DB56-4C95-85AE-19B8663E461C}" presName="rootConnector" presStyleLbl="node2" presStyleIdx="0" presStyleCnt="5"/>
      <dgm:spPr/>
    </dgm:pt>
    <dgm:pt modelId="{9F5B1F3A-9CD2-44FD-A6D6-FC953E396F36}" type="pres">
      <dgm:prSet presAssocID="{DEFA5AF1-DB56-4C95-85AE-19B8663E461C}" presName="hierChild4" presStyleCnt="0"/>
      <dgm:spPr/>
    </dgm:pt>
    <dgm:pt modelId="{F967671E-7F8C-4C4C-B493-92B6E24B4BDF}" type="pres">
      <dgm:prSet presAssocID="{DEFA5AF1-DB56-4C95-85AE-19B8663E461C}" presName="hierChild5" presStyleCnt="0"/>
      <dgm:spPr/>
    </dgm:pt>
    <dgm:pt modelId="{85539182-CCE5-4EF6-9D06-5846E10C1D67}" type="pres">
      <dgm:prSet presAssocID="{78525601-1339-403D-9807-B7ED1925CE4E}" presName="Name37" presStyleLbl="parChTrans1D2" presStyleIdx="1" presStyleCnt="5"/>
      <dgm:spPr/>
    </dgm:pt>
    <dgm:pt modelId="{AE237ADE-6AE2-465E-BEA4-5E6BF78DD6E2}" type="pres">
      <dgm:prSet presAssocID="{C9912395-EC5D-4D41-B7DE-7EF19F10252F}" presName="hierRoot2" presStyleCnt="0">
        <dgm:presLayoutVars>
          <dgm:hierBranch val="init"/>
        </dgm:presLayoutVars>
      </dgm:prSet>
      <dgm:spPr/>
    </dgm:pt>
    <dgm:pt modelId="{2A8DB5ED-E595-4F82-AF3B-1ACDAE59F348}" type="pres">
      <dgm:prSet presAssocID="{C9912395-EC5D-4D41-B7DE-7EF19F10252F}" presName="rootComposite" presStyleCnt="0"/>
      <dgm:spPr/>
    </dgm:pt>
    <dgm:pt modelId="{56CB3603-17BF-4410-94E9-F27170B0F8D0}" type="pres">
      <dgm:prSet presAssocID="{C9912395-EC5D-4D41-B7DE-7EF19F10252F}" presName="rootText" presStyleLbl="node2" presStyleIdx="1" presStyleCnt="5">
        <dgm:presLayoutVars>
          <dgm:chPref val="3"/>
        </dgm:presLayoutVars>
      </dgm:prSet>
      <dgm:spPr/>
    </dgm:pt>
    <dgm:pt modelId="{50C905B7-7B08-4D6E-AFE4-E9063C37D8D6}" type="pres">
      <dgm:prSet presAssocID="{C9912395-EC5D-4D41-B7DE-7EF19F10252F}" presName="rootConnector" presStyleLbl="node2" presStyleIdx="1" presStyleCnt="5"/>
      <dgm:spPr/>
    </dgm:pt>
    <dgm:pt modelId="{55CF3027-2BC3-46DB-8575-270008C57238}" type="pres">
      <dgm:prSet presAssocID="{C9912395-EC5D-4D41-B7DE-7EF19F10252F}" presName="hierChild4" presStyleCnt="0"/>
      <dgm:spPr/>
    </dgm:pt>
    <dgm:pt modelId="{7067E965-9356-4613-9D00-9516D0336D22}" type="pres">
      <dgm:prSet presAssocID="{C9912395-EC5D-4D41-B7DE-7EF19F10252F}" presName="hierChild5" presStyleCnt="0"/>
      <dgm:spPr/>
    </dgm:pt>
    <dgm:pt modelId="{888F3894-E9BE-4090-850F-69B623A87500}" type="pres">
      <dgm:prSet presAssocID="{599766AD-1F25-4C83-A64E-6B2E0502FF7E}" presName="Name37" presStyleLbl="parChTrans1D2" presStyleIdx="2" presStyleCnt="5"/>
      <dgm:spPr/>
    </dgm:pt>
    <dgm:pt modelId="{08881BB6-C377-49F5-85B7-65538B426FCF}" type="pres">
      <dgm:prSet presAssocID="{520F2A95-9076-46CA-AAD7-9B8008F305B5}" presName="hierRoot2" presStyleCnt="0">
        <dgm:presLayoutVars>
          <dgm:hierBranch val="init"/>
        </dgm:presLayoutVars>
      </dgm:prSet>
      <dgm:spPr/>
    </dgm:pt>
    <dgm:pt modelId="{CB2AF932-79B7-47AA-A2FA-F49B336620DB}" type="pres">
      <dgm:prSet presAssocID="{520F2A95-9076-46CA-AAD7-9B8008F305B5}" presName="rootComposite" presStyleCnt="0"/>
      <dgm:spPr/>
    </dgm:pt>
    <dgm:pt modelId="{898B0A6B-1657-41DB-80AB-15466EBC6DC8}" type="pres">
      <dgm:prSet presAssocID="{520F2A95-9076-46CA-AAD7-9B8008F305B5}" presName="rootText" presStyleLbl="node2" presStyleIdx="2" presStyleCnt="5">
        <dgm:presLayoutVars>
          <dgm:chPref val="3"/>
        </dgm:presLayoutVars>
      </dgm:prSet>
      <dgm:spPr/>
    </dgm:pt>
    <dgm:pt modelId="{D2321A6D-A336-47C7-903A-147B83723B44}" type="pres">
      <dgm:prSet presAssocID="{520F2A95-9076-46CA-AAD7-9B8008F305B5}" presName="rootConnector" presStyleLbl="node2" presStyleIdx="2" presStyleCnt="5"/>
      <dgm:spPr/>
    </dgm:pt>
    <dgm:pt modelId="{F2C9DF02-EB0C-4984-B4F3-6975412BD876}" type="pres">
      <dgm:prSet presAssocID="{520F2A95-9076-46CA-AAD7-9B8008F305B5}" presName="hierChild4" presStyleCnt="0"/>
      <dgm:spPr/>
    </dgm:pt>
    <dgm:pt modelId="{86835D15-C2C6-4B5B-B845-DDD0567F9B7E}" type="pres">
      <dgm:prSet presAssocID="{520F2A95-9076-46CA-AAD7-9B8008F305B5}" presName="hierChild5" presStyleCnt="0"/>
      <dgm:spPr/>
    </dgm:pt>
    <dgm:pt modelId="{D68D1049-A90F-420B-BEC5-8ECFE236A045}" type="pres">
      <dgm:prSet presAssocID="{3BD92FE5-401C-420C-9DA1-1FA10A264728}" presName="Name37" presStyleLbl="parChTrans1D2" presStyleIdx="3" presStyleCnt="5"/>
      <dgm:spPr/>
    </dgm:pt>
    <dgm:pt modelId="{F9547033-9E2A-4C76-BD4E-413EF4C68C1D}" type="pres">
      <dgm:prSet presAssocID="{EBFE3525-AC47-4520-9CD8-A58CEB5A450D}" presName="hierRoot2" presStyleCnt="0">
        <dgm:presLayoutVars>
          <dgm:hierBranch val="init"/>
        </dgm:presLayoutVars>
      </dgm:prSet>
      <dgm:spPr/>
    </dgm:pt>
    <dgm:pt modelId="{D5CB3C68-B82A-4798-BCEB-673A081820DF}" type="pres">
      <dgm:prSet presAssocID="{EBFE3525-AC47-4520-9CD8-A58CEB5A450D}" presName="rootComposite" presStyleCnt="0"/>
      <dgm:spPr/>
    </dgm:pt>
    <dgm:pt modelId="{C00B5C86-7B29-4160-BDAE-D04F0146E95A}" type="pres">
      <dgm:prSet presAssocID="{EBFE3525-AC47-4520-9CD8-A58CEB5A450D}" presName="rootText" presStyleLbl="node2" presStyleIdx="3" presStyleCnt="5">
        <dgm:presLayoutVars>
          <dgm:chPref val="3"/>
        </dgm:presLayoutVars>
      </dgm:prSet>
      <dgm:spPr/>
    </dgm:pt>
    <dgm:pt modelId="{2B25A1D5-DF3F-4C04-B9AD-5636103AEB91}" type="pres">
      <dgm:prSet presAssocID="{EBFE3525-AC47-4520-9CD8-A58CEB5A450D}" presName="rootConnector" presStyleLbl="node2" presStyleIdx="3" presStyleCnt="5"/>
      <dgm:spPr/>
    </dgm:pt>
    <dgm:pt modelId="{53B798C2-D837-4003-B29D-B858EC842E83}" type="pres">
      <dgm:prSet presAssocID="{EBFE3525-AC47-4520-9CD8-A58CEB5A450D}" presName="hierChild4" presStyleCnt="0"/>
      <dgm:spPr/>
    </dgm:pt>
    <dgm:pt modelId="{ADB8823B-9DAA-4CE3-91C6-76D7D3A98DAD}" type="pres">
      <dgm:prSet presAssocID="{EBFE3525-AC47-4520-9CD8-A58CEB5A450D}" presName="hierChild5" presStyleCnt="0"/>
      <dgm:spPr/>
    </dgm:pt>
    <dgm:pt modelId="{445FC3E7-95A3-48E5-A15D-776245F8BA55}" type="pres">
      <dgm:prSet presAssocID="{AB61435C-0611-4580-8DD5-AD67556067CE}" presName="Name37" presStyleLbl="parChTrans1D2" presStyleIdx="4" presStyleCnt="5"/>
      <dgm:spPr/>
    </dgm:pt>
    <dgm:pt modelId="{06F3F63B-F7FB-4762-91DE-3C5F023ECECF}" type="pres">
      <dgm:prSet presAssocID="{55B490E4-C903-49AF-B59E-A6D4048E2555}" presName="hierRoot2" presStyleCnt="0">
        <dgm:presLayoutVars>
          <dgm:hierBranch val="init"/>
        </dgm:presLayoutVars>
      </dgm:prSet>
      <dgm:spPr/>
    </dgm:pt>
    <dgm:pt modelId="{8C4DE725-2D1E-4358-9D3A-20C40F6EC522}" type="pres">
      <dgm:prSet presAssocID="{55B490E4-C903-49AF-B59E-A6D4048E2555}" presName="rootComposite" presStyleCnt="0"/>
      <dgm:spPr/>
    </dgm:pt>
    <dgm:pt modelId="{FA904E68-7BE0-466F-ABF7-B12E3482402B}" type="pres">
      <dgm:prSet presAssocID="{55B490E4-C903-49AF-B59E-A6D4048E2555}" presName="rootText" presStyleLbl="node2" presStyleIdx="4" presStyleCnt="5">
        <dgm:presLayoutVars>
          <dgm:chPref val="3"/>
        </dgm:presLayoutVars>
      </dgm:prSet>
      <dgm:spPr/>
    </dgm:pt>
    <dgm:pt modelId="{9CB933ED-6F9F-4B3E-80A6-EF637B90E7AE}" type="pres">
      <dgm:prSet presAssocID="{55B490E4-C903-49AF-B59E-A6D4048E2555}" presName="rootConnector" presStyleLbl="node2" presStyleIdx="4" presStyleCnt="5"/>
      <dgm:spPr/>
    </dgm:pt>
    <dgm:pt modelId="{339DBFF1-55E9-44E0-ABD3-280C089FCE65}" type="pres">
      <dgm:prSet presAssocID="{55B490E4-C903-49AF-B59E-A6D4048E2555}" presName="hierChild4" presStyleCnt="0"/>
      <dgm:spPr/>
    </dgm:pt>
    <dgm:pt modelId="{FFBD3EAB-4593-49F7-966A-5BD2A4EFCDAD}" type="pres">
      <dgm:prSet presAssocID="{55B490E4-C903-49AF-B59E-A6D4048E2555}" presName="hierChild5" presStyleCnt="0"/>
      <dgm:spPr/>
    </dgm:pt>
    <dgm:pt modelId="{1917B1B6-6119-41F9-B55A-064F4B60BA1E}" type="pres">
      <dgm:prSet presAssocID="{AC944336-5B3D-491B-B17D-94DBC96501FE}" presName="hierChild3" presStyleCnt="0"/>
      <dgm:spPr/>
    </dgm:pt>
  </dgm:ptLst>
  <dgm:cxnLst>
    <dgm:cxn modelId="{C6286D06-BCD6-45AF-9398-97C6FC02757E}" type="presOf" srcId="{78525601-1339-403D-9807-B7ED1925CE4E}" destId="{85539182-CCE5-4EF6-9D06-5846E10C1D67}" srcOrd="0" destOrd="0" presId="urn:microsoft.com/office/officeart/2005/8/layout/orgChart1"/>
    <dgm:cxn modelId="{33CA650A-BD45-4C88-BD17-AD5841702848}" type="presOf" srcId="{AC944336-5B3D-491B-B17D-94DBC96501FE}" destId="{A525A9DF-C11C-4820-83C1-26900BF427D3}" srcOrd="1" destOrd="0" presId="urn:microsoft.com/office/officeart/2005/8/layout/orgChart1"/>
    <dgm:cxn modelId="{61C9D60F-B1FA-4F4E-9704-A0495357DA69}" type="presOf" srcId="{EBFE3525-AC47-4520-9CD8-A58CEB5A450D}" destId="{C00B5C86-7B29-4160-BDAE-D04F0146E95A}" srcOrd="0" destOrd="0" presId="urn:microsoft.com/office/officeart/2005/8/layout/orgChart1"/>
    <dgm:cxn modelId="{29212D16-DF6E-4EBB-87D8-D81E4147E5F0}" type="presOf" srcId="{599766AD-1F25-4C83-A64E-6B2E0502FF7E}" destId="{888F3894-E9BE-4090-850F-69B623A87500}" srcOrd="0" destOrd="0" presId="urn:microsoft.com/office/officeart/2005/8/layout/orgChart1"/>
    <dgm:cxn modelId="{6FF03821-925C-4D09-9FED-84410FA8F944}" type="presOf" srcId="{C9912395-EC5D-4D41-B7DE-7EF19F10252F}" destId="{50C905B7-7B08-4D6E-AFE4-E9063C37D8D6}" srcOrd="1" destOrd="0" presId="urn:microsoft.com/office/officeart/2005/8/layout/orgChart1"/>
    <dgm:cxn modelId="{1DB93E22-6985-4EE3-9F53-0C3782E479EA}" srcId="{AC944336-5B3D-491B-B17D-94DBC96501FE}" destId="{C9912395-EC5D-4D41-B7DE-7EF19F10252F}" srcOrd="1" destOrd="0" parTransId="{78525601-1339-403D-9807-B7ED1925CE4E}" sibTransId="{E4E95510-A040-4666-8BF5-893BD6A4402D}"/>
    <dgm:cxn modelId="{0526B622-85ED-47C2-8BA7-8BB5A909B10B}" srcId="{C8038B9D-D804-44C2-ABF7-5C4D99B85073}" destId="{AC944336-5B3D-491B-B17D-94DBC96501FE}" srcOrd="0" destOrd="0" parTransId="{D6510E77-B176-4AC4-B13E-8B7699AF2AAE}" sibTransId="{1ED5FDFE-4727-4487-BC9A-F6767BA02C8A}"/>
    <dgm:cxn modelId="{E81D8725-06E6-4AFC-BA6E-5CFE10E0F24B}" type="presOf" srcId="{520F2A95-9076-46CA-AAD7-9B8008F305B5}" destId="{898B0A6B-1657-41DB-80AB-15466EBC6DC8}" srcOrd="0" destOrd="0" presId="urn:microsoft.com/office/officeart/2005/8/layout/orgChart1"/>
    <dgm:cxn modelId="{F136E937-791E-47BF-B05C-A2EFFED225BF}" type="presOf" srcId="{AB61435C-0611-4580-8DD5-AD67556067CE}" destId="{445FC3E7-95A3-48E5-A15D-776245F8BA55}" srcOrd="0" destOrd="0" presId="urn:microsoft.com/office/officeart/2005/8/layout/orgChart1"/>
    <dgm:cxn modelId="{40EAEB60-5400-4786-910C-C6DEB185038C}" type="presOf" srcId="{55B490E4-C903-49AF-B59E-A6D4048E2555}" destId="{9CB933ED-6F9F-4B3E-80A6-EF637B90E7AE}" srcOrd="1" destOrd="0" presId="urn:microsoft.com/office/officeart/2005/8/layout/orgChart1"/>
    <dgm:cxn modelId="{1CD87F53-8E90-4817-95AE-B35FF760C756}" type="presOf" srcId="{DEFA5AF1-DB56-4C95-85AE-19B8663E461C}" destId="{32A74C11-CE4A-4552-9757-EA472B7E0484}" srcOrd="0" destOrd="0" presId="urn:microsoft.com/office/officeart/2005/8/layout/orgChart1"/>
    <dgm:cxn modelId="{981AF153-F3A8-444F-9D1E-EB5F1E179B42}" type="presOf" srcId="{FC9273F2-88FC-44C8-ACA8-1AEA73177665}" destId="{F90D4845-5972-4D61-9FBC-24580EA52C95}" srcOrd="0" destOrd="0" presId="urn:microsoft.com/office/officeart/2005/8/layout/orgChart1"/>
    <dgm:cxn modelId="{7AEF6F7A-8E90-40B6-BB6D-94F5C262EFBB}" srcId="{AC944336-5B3D-491B-B17D-94DBC96501FE}" destId="{DEFA5AF1-DB56-4C95-85AE-19B8663E461C}" srcOrd="0" destOrd="0" parTransId="{FC9273F2-88FC-44C8-ACA8-1AEA73177665}" sibTransId="{596759B3-1CB6-4E38-B993-7E9913A8FD31}"/>
    <dgm:cxn modelId="{3A69B880-C894-44A1-9F6B-5962F2421C25}" type="presOf" srcId="{C9912395-EC5D-4D41-B7DE-7EF19F10252F}" destId="{56CB3603-17BF-4410-94E9-F27170B0F8D0}" srcOrd="0" destOrd="0" presId="urn:microsoft.com/office/officeart/2005/8/layout/orgChart1"/>
    <dgm:cxn modelId="{697A218F-2DFC-4AFE-A581-BA58CD9D391E}" type="presOf" srcId="{55B490E4-C903-49AF-B59E-A6D4048E2555}" destId="{FA904E68-7BE0-466F-ABF7-B12E3482402B}" srcOrd="0" destOrd="0" presId="urn:microsoft.com/office/officeart/2005/8/layout/orgChart1"/>
    <dgm:cxn modelId="{36AD7A90-7D8B-410C-9304-5AD201CA79FF}" type="presOf" srcId="{C8038B9D-D804-44C2-ABF7-5C4D99B85073}" destId="{03C8B876-75B1-42B9-AFE3-76E63FA29C37}" srcOrd="0" destOrd="0" presId="urn:microsoft.com/office/officeart/2005/8/layout/orgChart1"/>
    <dgm:cxn modelId="{67E784AE-C1C4-4C58-B8F0-0C222A7EB2FE}" type="presOf" srcId="{AC944336-5B3D-491B-B17D-94DBC96501FE}" destId="{437DDE27-9BE6-4BD1-AAE2-A4A98E388395}" srcOrd="0" destOrd="0" presId="urn:microsoft.com/office/officeart/2005/8/layout/orgChart1"/>
    <dgm:cxn modelId="{EAD53AAF-9ECD-4178-818D-1C33A2E71BE1}" srcId="{AC944336-5B3D-491B-B17D-94DBC96501FE}" destId="{55B490E4-C903-49AF-B59E-A6D4048E2555}" srcOrd="4" destOrd="0" parTransId="{AB61435C-0611-4580-8DD5-AD67556067CE}" sibTransId="{B5B49E85-B66B-4DFD-9666-5F42B7FBEB43}"/>
    <dgm:cxn modelId="{C04391B6-16D5-4530-8AD7-6CA23756E81F}" srcId="{AC944336-5B3D-491B-B17D-94DBC96501FE}" destId="{EBFE3525-AC47-4520-9CD8-A58CEB5A450D}" srcOrd="3" destOrd="0" parTransId="{3BD92FE5-401C-420C-9DA1-1FA10A264728}" sibTransId="{E22529E6-A865-45C1-848D-C1551E3AB2D8}"/>
    <dgm:cxn modelId="{665C4FC5-1F0B-4EBB-AA09-537B47A203F2}" type="presOf" srcId="{DEFA5AF1-DB56-4C95-85AE-19B8663E461C}" destId="{841E834A-D812-47D7-B172-0AB4DEF14499}" srcOrd="1" destOrd="0" presId="urn:microsoft.com/office/officeart/2005/8/layout/orgChart1"/>
    <dgm:cxn modelId="{C312CBCA-176D-47FC-83F6-82EC09A7D386}" srcId="{AC944336-5B3D-491B-B17D-94DBC96501FE}" destId="{520F2A95-9076-46CA-AAD7-9B8008F305B5}" srcOrd="2" destOrd="0" parTransId="{599766AD-1F25-4C83-A64E-6B2E0502FF7E}" sibTransId="{5A7900DC-3845-4A20-96A1-E81CD531BDBA}"/>
    <dgm:cxn modelId="{416946CC-76DD-43B8-B289-7EAED8BA7BFD}" type="presOf" srcId="{EBFE3525-AC47-4520-9CD8-A58CEB5A450D}" destId="{2B25A1D5-DF3F-4C04-B9AD-5636103AEB91}" srcOrd="1" destOrd="0" presId="urn:microsoft.com/office/officeart/2005/8/layout/orgChart1"/>
    <dgm:cxn modelId="{11D1BAD3-3FD9-4E60-BEC3-FEFEB1107016}" type="presOf" srcId="{3BD92FE5-401C-420C-9DA1-1FA10A264728}" destId="{D68D1049-A90F-420B-BEC5-8ECFE236A045}" srcOrd="0" destOrd="0" presId="urn:microsoft.com/office/officeart/2005/8/layout/orgChart1"/>
    <dgm:cxn modelId="{F8B8A3EC-569C-4A26-809D-A2F5DB57390B}" type="presOf" srcId="{520F2A95-9076-46CA-AAD7-9B8008F305B5}" destId="{D2321A6D-A336-47C7-903A-147B83723B44}" srcOrd="1" destOrd="0" presId="urn:microsoft.com/office/officeart/2005/8/layout/orgChart1"/>
    <dgm:cxn modelId="{D4D341EB-9E5C-4D01-91AA-8C5AE9FFD096}" type="presParOf" srcId="{03C8B876-75B1-42B9-AFE3-76E63FA29C37}" destId="{063D864C-B0A8-4BCF-816B-BFE074024428}" srcOrd="0" destOrd="0" presId="urn:microsoft.com/office/officeart/2005/8/layout/orgChart1"/>
    <dgm:cxn modelId="{1AA55679-25CB-446D-A809-073B66483276}" type="presParOf" srcId="{063D864C-B0A8-4BCF-816B-BFE074024428}" destId="{6D1411F8-C84D-4441-8176-C3ED04A6584D}" srcOrd="0" destOrd="0" presId="urn:microsoft.com/office/officeart/2005/8/layout/orgChart1"/>
    <dgm:cxn modelId="{6DC702A2-415B-4F3A-A31B-48F479E5CE9E}" type="presParOf" srcId="{6D1411F8-C84D-4441-8176-C3ED04A6584D}" destId="{437DDE27-9BE6-4BD1-AAE2-A4A98E388395}" srcOrd="0" destOrd="0" presId="urn:microsoft.com/office/officeart/2005/8/layout/orgChart1"/>
    <dgm:cxn modelId="{51AD652B-FCCB-486F-B2B1-DD2EE310E3E4}" type="presParOf" srcId="{6D1411F8-C84D-4441-8176-C3ED04A6584D}" destId="{A525A9DF-C11C-4820-83C1-26900BF427D3}" srcOrd="1" destOrd="0" presId="urn:microsoft.com/office/officeart/2005/8/layout/orgChart1"/>
    <dgm:cxn modelId="{E0041767-3762-41D0-AD87-80C9161CD39C}" type="presParOf" srcId="{063D864C-B0A8-4BCF-816B-BFE074024428}" destId="{16999F0A-720A-480B-A144-7B930BB13614}" srcOrd="1" destOrd="0" presId="urn:microsoft.com/office/officeart/2005/8/layout/orgChart1"/>
    <dgm:cxn modelId="{A660572F-8B5D-4EED-BB5B-985DDF8145B0}" type="presParOf" srcId="{16999F0A-720A-480B-A144-7B930BB13614}" destId="{F90D4845-5972-4D61-9FBC-24580EA52C95}" srcOrd="0" destOrd="0" presId="urn:microsoft.com/office/officeart/2005/8/layout/orgChart1"/>
    <dgm:cxn modelId="{6F0E2A6F-61AA-4092-A8DD-BBCB50006FBF}" type="presParOf" srcId="{16999F0A-720A-480B-A144-7B930BB13614}" destId="{FFC3DD36-9330-42E1-8619-6E9A818A32AD}" srcOrd="1" destOrd="0" presId="urn:microsoft.com/office/officeart/2005/8/layout/orgChart1"/>
    <dgm:cxn modelId="{2B749746-6D4B-43E3-AF22-658711310A81}" type="presParOf" srcId="{FFC3DD36-9330-42E1-8619-6E9A818A32AD}" destId="{3258C6A1-BEE4-4B48-AB25-CFA63EB937AE}" srcOrd="0" destOrd="0" presId="urn:microsoft.com/office/officeart/2005/8/layout/orgChart1"/>
    <dgm:cxn modelId="{F34D6A9F-0FE5-451A-B4A2-1CE84531941A}" type="presParOf" srcId="{3258C6A1-BEE4-4B48-AB25-CFA63EB937AE}" destId="{32A74C11-CE4A-4552-9757-EA472B7E0484}" srcOrd="0" destOrd="0" presId="urn:microsoft.com/office/officeart/2005/8/layout/orgChart1"/>
    <dgm:cxn modelId="{C4F983FB-2207-49C3-A00C-F832E71A2704}" type="presParOf" srcId="{3258C6A1-BEE4-4B48-AB25-CFA63EB937AE}" destId="{841E834A-D812-47D7-B172-0AB4DEF14499}" srcOrd="1" destOrd="0" presId="urn:microsoft.com/office/officeart/2005/8/layout/orgChart1"/>
    <dgm:cxn modelId="{ED6161CA-4240-4CD4-90F4-A26EE83B5255}" type="presParOf" srcId="{FFC3DD36-9330-42E1-8619-6E9A818A32AD}" destId="{9F5B1F3A-9CD2-44FD-A6D6-FC953E396F36}" srcOrd="1" destOrd="0" presId="urn:microsoft.com/office/officeart/2005/8/layout/orgChart1"/>
    <dgm:cxn modelId="{F651B508-BFAE-4406-A598-C3DCAB9CA243}" type="presParOf" srcId="{FFC3DD36-9330-42E1-8619-6E9A818A32AD}" destId="{F967671E-7F8C-4C4C-B493-92B6E24B4BDF}" srcOrd="2" destOrd="0" presId="urn:microsoft.com/office/officeart/2005/8/layout/orgChart1"/>
    <dgm:cxn modelId="{90CF9AAF-C3D1-49CC-A7F6-C1ED3265FCD3}" type="presParOf" srcId="{16999F0A-720A-480B-A144-7B930BB13614}" destId="{85539182-CCE5-4EF6-9D06-5846E10C1D67}" srcOrd="2" destOrd="0" presId="urn:microsoft.com/office/officeart/2005/8/layout/orgChart1"/>
    <dgm:cxn modelId="{B48C8200-A64E-43EA-8205-61F04144D647}" type="presParOf" srcId="{16999F0A-720A-480B-A144-7B930BB13614}" destId="{AE237ADE-6AE2-465E-BEA4-5E6BF78DD6E2}" srcOrd="3" destOrd="0" presId="urn:microsoft.com/office/officeart/2005/8/layout/orgChart1"/>
    <dgm:cxn modelId="{0EC986C0-2DBF-434D-B414-A83EC11FB55C}" type="presParOf" srcId="{AE237ADE-6AE2-465E-BEA4-5E6BF78DD6E2}" destId="{2A8DB5ED-E595-4F82-AF3B-1ACDAE59F348}" srcOrd="0" destOrd="0" presId="urn:microsoft.com/office/officeart/2005/8/layout/orgChart1"/>
    <dgm:cxn modelId="{CA6B266D-AF1D-4709-BCAF-7B019F16D69E}" type="presParOf" srcId="{2A8DB5ED-E595-4F82-AF3B-1ACDAE59F348}" destId="{56CB3603-17BF-4410-94E9-F27170B0F8D0}" srcOrd="0" destOrd="0" presId="urn:microsoft.com/office/officeart/2005/8/layout/orgChart1"/>
    <dgm:cxn modelId="{9526E6DC-8701-4E46-B5D7-92B34ABCD967}" type="presParOf" srcId="{2A8DB5ED-E595-4F82-AF3B-1ACDAE59F348}" destId="{50C905B7-7B08-4D6E-AFE4-E9063C37D8D6}" srcOrd="1" destOrd="0" presId="urn:microsoft.com/office/officeart/2005/8/layout/orgChart1"/>
    <dgm:cxn modelId="{07857BD9-A8A5-4A53-9575-3504B377E699}" type="presParOf" srcId="{AE237ADE-6AE2-465E-BEA4-5E6BF78DD6E2}" destId="{55CF3027-2BC3-46DB-8575-270008C57238}" srcOrd="1" destOrd="0" presId="urn:microsoft.com/office/officeart/2005/8/layout/orgChart1"/>
    <dgm:cxn modelId="{8ECCCBEE-0251-4715-AF26-9784666ED0AD}" type="presParOf" srcId="{AE237ADE-6AE2-465E-BEA4-5E6BF78DD6E2}" destId="{7067E965-9356-4613-9D00-9516D0336D22}" srcOrd="2" destOrd="0" presId="urn:microsoft.com/office/officeart/2005/8/layout/orgChart1"/>
    <dgm:cxn modelId="{100B12C6-1B9F-4559-807E-A73D87144CA8}" type="presParOf" srcId="{16999F0A-720A-480B-A144-7B930BB13614}" destId="{888F3894-E9BE-4090-850F-69B623A87500}" srcOrd="4" destOrd="0" presId="urn:microsoft.com/office/officeart/2005/8/layout/orgChart1"/>
    <dgm:cxn modelId="{30D8E9B8-EFD6-46C0-84BC-118692110EA3}" type="presParOf" srcId="{16999F0A-720A-480B-A144-7B930BB13614}" destId="{08881BB6-C377-49F5-85B7-65538B426FCF}" srcOrd="5" destOrd="0" presId="urn:microsoft.com/office/officeart/2005/8/layout/orgChart1"/>
    <dgm:cxn modelId="{176CAB49-FD5E-45B3-957C-A11132FAACF4}" type="presParOf" srcId="{08881BB6-C377-49F5-85B7-65538B426FCF}" destId="{CB2AF932-79B7-47AA-A2FA-F49B336620DB}" srcOrd="0" destOrd="0" presId="urn:microsoft.com/office/officeart/2005/8/layout/orgChart1"/>
    <dgm:cxn modelId="{533140DC-67A9-46AC-8DAF-80E5264938BC}" type="presParOf" srcId="{CB2AF932-79B7-47AA-A2FA-F49B336620DB}" destId="{898B0A6B-1657-41DB-80AB-15466EBC6DC8}" srcOrd="0" destOrd="0" presId="urn:microsoft.com/office/officeart/2005/8/layout/orgChart1"/>
    <dgm:cxn modelId="{76282BE4-F4EF-407D-A728-F15C228A9D51}" type="presParOf" srcId="{CB2AF932-79B7-47AA-A2FA-F49B336620DB}" destId="{D2321A6D-A336-47C7-903A-147B83723B44}" srcOrd="1" destOrd="0" presId="urn:microsoft.com/office/officeart/2005/8/layout/orgChart1"/>
    <dgm:cxn modelId="{1ADD14FB-82B4-4F0A-A1F2-A8DCFD5F3A87}" type="presParOf" srcId="{08881BB6-C377-49F5-85B7-65538B426FCF}" destId="{F2C9DF02-EB0C-4984-B4F3-6975412BD876}" srcOrd="1" destOrd="0" presId="urn:microsoft.com/office/officeart/2005/8/layout/orgChart1"/>
    <dgm:cxn modelId="{FD0824DB-86E8-4477-91B6-A4A9EA50B567}" type="presParOf" srcId="{08881BB6-C377-49F5-85B7-65538B426FCF}" destId="{86835D15-C2C6-4B5B-B845-DDD0567F9B7E}" srcOrd="2" destOrd="0" presId="urn:microsoft.com/office/officeart/2005/8/layout/orgChart1"/>
    <dgm:cxn modelId="{FEA4A9B4-BBCA-42EF-BD1F-24803729A99D}" type="presParOf" srcId="{16999F0A-720A-480B-A144-7B930BB13614}" destId="{D68D1049-A90F-420B-BEC5-8ECFE236A045}" srcOrd="6" destOrd="0" presId="urn:microsoft.com/office/officeart/2005/8/layout/orgChart1"/>
    <dgm:cxn modelId="{BE4598D7-7943-4A46-B3FD-6FC647F3D9F0}" type="presParOf" srcId="{16999F0A-720A-480B-A144-7B930BB13614}" destId="{F9547033-9E2A-4C76-BD4E-413EF4C68C1D}" srcOrd="7" destOrd="0" presId="urn:microsoft.com/office/officeart/2005/8/layout/orgChart1"/>
    <dgm:cxn modelId="{78134AE2-BDBC-4F84-8F67-852DC6BDF7A7}" type="presParOf" srcId="{F9547033-9E2A-4C76-BD4E-413EF4C68C1D}" destId="{D5CB3C68-B82A-4798-BCEB-673A081820DF}" srcOrd="0" destOrd="0" presId="urn:microsoft.com/office/officeart/2005/8/layout/orgChart1"/>
    <dgm:cxn modelId="{B0F08AF9-9A02-4663-949C-2131C9B58F34}" type="presParOf" srcId="{D5CB3C68-B82A-4798-BCEB-673A081820DF}" destId="{C00B5C86-7B29-4160-BDAE-D04F0146E95A}" srcOrd="0" destOrd="0" presId="urn:microsoft.com/office/officeart/2005/8/layout/orgChart1"/>
    <dgm:cxn modelId="{2C4E7768-894D-47E1-AA45-03DA56BE6D9F}" type="presParOf" srcId="{D5CB3C68-B82A-4798-BCEB-673A081820DF}" destId="{2B25A1D5-DF3F-4C04-B9AD-5636103AEB91}" srcOrd="1" destOrd="0" presId="urn:microsoft.com/office/officeart/2005/8/layout/orgChart1"/>
    <dgm:cxn modelId="{169D7756-F376-4014-AFA0-7946DCC26930}" type="presParOf" srcId="{F9547033-9E2A-4C76-BD4E-413EF4C68C1D}" destId="{53B798C2-D837-4003-B29D-B858EC842E83}" srcOrd="1" destOrd="0" presId="urn:microsoft.com/office/officeart/2005/8/layout/orgChart1"/>
    <dgm:cxn modelId="{105D2CED-9430-4203-A113-FE8E889EA767}" type="presParOf" srcId="{F9547033-9E2A-4C76-BD4E-413EF4C68C1D}" destId="{ADB8823B-9DAA-4CE3-91C6-76D7D3A98DAD}" srcOrd="2" destOrd="0" presId="urn:microsoft.com/office/officeart/2005/8/layout/orgChart1"/>
    <dgm:cxn modelId="{5C675044-4342-4AE5-AB46-670D77262091}" type="presParOf" srcId="{16999F0A-720A-480B-A144-7B930BB13614}" destId="{445FC3E7-95A3-48E5-A15D-776245F8BA55}" srcOrd="8" destOrd="0" presId="urn:microsoft.com/office/officeart/2005/8/layout/orgChart1"/>
    <dgm:cxn modelId="{68ED8582-F802-44AE-9177-C042A350AE8D}" type="presParOf" srcId="{16999F0A-720A-480B-A144-7B930BB13614}" destId="{06F3F63B-F7FB-4762-91DE-3C5F023ECECF}" srcOrd="9" destOrd="0" presId="urn:microsoft.com/office/officeart/2005/8/layout/orgChart1"/>
    <dgm:cxn modelId="{87E72D8A-A56A-42F0-ADED-7AA1713E03FE}" type="presParOf" srcId="{06F3F63B-F7FB-4762-91DE-3C5F023ECECF}" destId="{8C4DE725-2D1E-4358-9D3A-20C40F6EC522}" srcOrd="0" destOrd="0" presId="urn:microsoft.com/office/officeart/2005/8/layout/orgChart1"/>
    <dgm:cxn modelId="{431062AB-5C64-4877-998E-D1217EDBCD07}" type="presParOf" srcId="{8C4DE725-2D1E-4358-9D3A-20C40F6EC522}" destId="{FA904E68-7BE0-466F-ABF7-B12E3482402B}" srcOrd="0" destOrd="0" presId="urn:microsoft.com/office/officeart/2005/8/layout/orgChart1"/>
    <dgm:cxn modelId="{B8569261-E50E-4F98-BD98-213E1A38D3A4}" type="presParOf" srcId="{8C4DE725-2D1E-4358-9D3A-20C40F6EC522}" destId="{9CB933ED-6F9F-4B3E-80A6-EF637B90E7AE}" srcOrd="1" destOrd="0" presId="urn:microsoft.com/office/officeart/2005/8/layout/orgChart1"/>
    <dgm:cxn modelId="{73B99E31-8003-4C7A-95A3-4AECC2629C6B}" type="presParOf" srcId="{06F3F63B-F7FB-4762-91DE-3C5F023ECECF}" destId="{339DBFF1-55E9-44E0-ABD3-280C089FCE65}" srcOrd="1" destOrd="0" presId="urn:microsoft.com/office/officeart/2005/8/layout/orgChart1"/>
    <dgm:cxn modelId="{A5B5396F-35CB-4037-B0E9-0D5DE5F66F4B}" type="presParOf" srcId="{06F3F63B-F7FB-4762-91DE-3C5F023ECECF}" destId="{FFBD3EAB-4593-49F7-966A-5BD2A4EFCDAD}" srcOrd="2" destOrd="0" presId="urn:microsoft.com/office/officeart/2005/8/layout/orgChart1"/>
    <dgm:cxn modelId="{BE6D5B1A-69F9-410D-A5F2-097DB5EDA577}" type="presParOf" srcId="{063D864C-B0A8-4BCF-816B-BFE074024428}" destId="{1917B1B6-6119-41F9-B55A-064F4B60BA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FC3E7-95A3-48E5-A15D-776245F8BA55}">
      <dsp:nvSpPr>
        <dsp:cNvPr id="0" name=""/>
        <dsp:cNvSpPr/>
      </dsp:nvSpPr>
      <dsp:spPr>
        <a:xfrm>
          <a:off x="3998739" y="1526673"/>
          <a:ext cx="3313457" cy="28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65"/>
              </a:lnTo>
              <a:lnTo>
                <a:pt x="3313457" y="143765"/>
              </a:lnTo>
              <a:lnTo>
                <a:pt x="3313457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D1049-A90F-420B-BEC5-8ECFE236A045}">
      <dsp:nvSpPr>
        <dsp:cNvPr id="0" name=""/>
        <dsp:cNvSpPr/>
      </dsp:nvSpPr>
      <dsp:spPr>
        <a:xfrm>
          <a:off x="3998739" y="1526673"/>
          <a:ext cx="1656728" cy="28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65"/>
              </a:lnTo>
              <a:lnTo>
                <a:pt x="1656728" y="143765"/>
              </a:lnTo>
              <a:lnTo>
                <a:pt x="1656728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F3894-E9BE-4090-850F-69B623A87500}">
      <dsp:nvSpPr>
        <dsp:cNvPr id="0" name=""/>
        <dsp:cNvSpPr/>
      </dsp:nvSpPr>
      <dsp:spPr>
        <a:xfrm>
          <a:off x="3953019" y="1526673"/>
          <a:ext cx="91440" cy="287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39182-CCE5-4EF6-9D06-5846E10C1D67}">
      <dsp:nvSpPr>
        <dsp:cNvPr id="0" name=""/>
        <dsp:cNvSpPr/>
      </dsp:nvSpPr>
      <dsp:spPr>
        <a:xfrm>
          <a:off x="2342010" y="1526673"/>
          <a:ext cx="1656728" cy="287531"/>
        </a:xfrm>
        <a:custGeom>
          <a:avLst/>
          <a:gdLst/>
          <a:ahLst/>
          <a:cxnLst/>
          <a:rect l="0" t="0" r="0" b="0"/>
          <a:pathLst>
            <a:path>
              <a:moveTo>
                <a:pt x="1656728" y="0"/>
              </a:moveTo>
              <a:lnTo>
                <a:pt x="1656728" y="143765"/>
              </a:lnTo>
              <a:lnTo>
                <a:pt x="0" y="143765"/>
              </a:lnTo>
              <a:lnTo>
                <a:pt x="0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D4845-5972-4D61-9FBC-24580EA52C95}">
      <dsp:nvSpPr>
        <dsp:cNvPr id="0" name=""/>
        <dsp:cNvSpPr/>
      </dsp:nvSpPr>
      <dsp:spPr>
        <a:xfrm>
          <a:off x="685282" y="1526673"/>
          <a:ext cx="3313457" cy="287531"/>
        </a:xfrm>
        <a:custGeom>
          <a:avLst/>
          <a:gdLst/>
          <a:ahLst/>
          <a:cxnLst/>
          <a:rect l="0" t="0" r="0" b="0"/>
          <a:pathLst>
            <a:path>
              <a:moveTo>
                <a:pt x="3313457" y="0"/>
              </a:moveTo>
              <a:lnTo>
                <a:pt x="3313457" y="143765"/>
              </a:lnTo>
              <a:lnTo>
                <a:pt x="0" y="143765"/>
              </a:lnTo>
              <a:lnTo>
                <a:pt x="0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DDE27-9BE6-4BD1-AAE2-A4A98E388395}">
      <dsp:nvSpPr>
        <dsp:cNvPr id="0" name=""/>
        <dsp:cNvSpPr/>
      </dsp:nvSpPr>
      <dsp:spPr>
        <a:xfrm>
          <a:off x="3314140" y="84207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Eco</a:t>
          </a:r>
          <a:r>
            <a:rPr kumimoji="1" lang="ja-JP" altLang="en-US" sz="1400" kern="1200" dirty="0"/>
            <a:t>でスマートな</a:t>
          </a:r>
          <a:r>
            <a:rPr kumimoji="1" lang="en-US" altLang="ja-JP" sz="1400" kern="1200" dirty="0" err="1"/>
            <a:t>Workation</a:t>
          </a:r>
          <a:endParaRPr kumimoji="1" lang="ja-JP" altLang="en-US" sz="1400" kern="1200" dirty="0"/>
        </a:p>
      </dsp:txBody>
      <dsp:txXfrm>
        <a:off x="3314140" y="842075"/>
        <a:ext cx="1369197" cy="684598"/>
      </dsp:txXfrm>
    </dsp:sp>
    <dsp:sp modelId="{32A74C11-CE4A-4552-9757-EA472B7E0484}">
      <dsp:nvSpPr>
        <dsp:cNvPr id="0" name=""/>
        <dsp:cNvSpPr/>
      </dsp:nvSpPr>
      <dsp:spPr>
        <a:xfrm>
          <a:off x="683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寺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身延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683" y="1814205"/>
        <a:ext cx="1369197" cy="684598"/>
      </dsp:txXfrm>
    </dsp:sp>
    <dsp:sp modelId="{56CB3603-17BF-4410-94E9-F27170B0F8D0}">
      <dsp:nvSpPr>
        <dsp:cNvPr id="0" name=""/>
        <dsp:cNvSpPr/>
      </dsp:nvSpPr>
      <dsp:spPr>
        <a:xfrm>
          <a:off x="1657412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高原・スノーリゾート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白馬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1657412" y="1814205"/>
        <a:ext cx="1369197" cy="684598"/>
      </dsp:txXfrm>
    </dsp:sp>
    <dsp:sp modelId="{898B0A6B-1657-41DB-80AB-15466EBC6DC8}">
      <dsp:nvSpPr>
        <dsp:cNvPr id="0" name=""/>
        <dsp:cNvSpPr/>
      </dsp:nvSpPr>
      <dsp:spPr>
        <a:xfrm>
          <a:off x="3314140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山岳リゾート・温泉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奥飛騨・上高地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3314140" y="1814205"/>
        <a:ext cx="1369197" cy="684598"/>
      </dsp:txXfrm>
    </dsp:sp>
    <dsp:sp modelId="{C00B5C86-7B29-4160-BDAE-D04F0146E95A}">
      <dsp:nvSpPr>
        <dsp:cNvPr id="0" name=""/>
        <dsp:cNvSpPr/>
      </dsp:nvSpPr>
      <dsp:spPr>
        <a:xfrm>
          <a:off x="4970869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湯治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草津温泉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4970869" y="1814205"/>
        <a:ext cx="1369197" cy="684598"/>
      </dsp:txXfrm>
    </dsp:sp>
    <dsp:sp modelId="{FA904E68-7BE0-466F-ABF7-B12E3482402B}">
      <dsp:nvSpPr>
        <dsp:cNvPr id="0" name=""/>
        <dsp:cNvSpPr/>
      </dsp:nvSpPr>
      <dsp:spPr>
        <a:xfrm>
          <a:off x="6627598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城下町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松本・姫路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6627598" y="1814205"/>
        <a:ext cx="1369197" cy="684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57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076" y="0"/>
            <a:ext cx="2984500" cy="50157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3E046EFF-4F23-454C-8B0B-CC4FCA8AF3D4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6" y="4760159"/>
            <a:ext cx="5510213" cy="4509372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142"/>
            <a:ext cx="2984500" cy="50157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076" y="9517142"/>
            <a:ext cx="2984500" cy="50157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AE38CAF9-D1A5-43D8-AF27-12F7D774E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37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05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1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61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5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13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B8F36-3104-4EE0-A541-DE52E75711E0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3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kubamura.sakura.ne.jp/" TargetMode="External"/><Relationship Id="rId2" Type="http://schemas.openxmlformats.org/officeDocument/2006/relationships/hyperlink" Target="https://hnv.j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0" y="2302849"/>
            <a:ext cx="7543800" cy="1916811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4400" dirty="0"/>
              <a:t>京王電鉄バス様</a:t>
            </a:r>
            <a:br>
              <a:rPr lang="en-US" altLang="ja-JP" sz="4400" dirty="0"/>
            </a:br>
            <a:r>
              <a:rPr lang="en-US" altLang="ja-JP" sz="4400" dirty="0"/>
              <a:t>2020</a:t>
            </a:r>
            <a:r>
              <a:rPr lang="ja-JP" altLang="en-US" sz="4400" dirty="0"/>
              <a:t>年</a:t>
            </a:r>
            <a:r>
              <a:rPr lang="en-US" altLang="ja-JP" sz="4400" dirty="0"/>
              <a:t>5</a:t>
            </a:r>
            <a:r>
              <a:rPr lang="ja-JP" altLang="en-US" sz="4400" dirty="0"/>
              <a:t>月実績報告</a:t>
            </a:r>
            <a:endParaRPr lang="ja-JP" altLang="en-US" sz="33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9525" y="10346531"/>
            <a:ext cx="22288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ja-JP" altLang="en-US" sz="1050" dirty="0"/>
              <a:t>株式会社オーエイチ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572375" y="10163175"/>
            <a:ext cx="251460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ja-JP" altLang="en-US" sz="750" b="1" dirty="0">
                <a:solidFill>
                  <a:srgbClr val="B2B2B2"/>
                </a:solidFill>
                <a:latin typeface="ＭＳ Ｐゴシック" panose="020B0600070205080204" pitchFamily="50" charset="-128"/>
              </a:rPr>
              <a:t>世界の人々を日本へ　そして、 “日本文化”を世界へ！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315325" y="10563225"/>
            <a:ext cx="1085850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675"/>
              <a:t>http://www.ooh.co.jp</a:t>
            </a:r>
          </a:p>
        </p:txBody>
      </p:sp>
      <p:pic>
        <p:nvPicPr>
          <p:cNvPr id="1026" name="Picture 2" descr="O.H.co.,Lt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12" y="6504284"/>
            <a:ext cx="998696" cy="2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サブタイトル 2"/>
          <p:cNvSpPr txBox="1">
            <a:spLocks/>
          </p:cNvSpPr>
          <p:nvPr/>
        </p:nvSpPr>
        <p:spPr>
          <a:xfrm>
            <a:off x="3432340" y="5985737"/>
            <a:ext cx="2325039" cy="518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>
                <a:solidFill>
                  <a:schemeClr val="tx1"/>
                </a:solidFill>
              </a:rPr>
              <a:t>株式会社オーエイチ</a:t>
            </a:r>
          </a:p>
        </p:txBody>
      </p:sp>
    </p:spTree>
    <p:extLst>
      <p:ext uri="{BB962C8B-B14F-4D97-AF65-F5344CB8AC3E}">
        <p14:creationId xmlns:p14="http://schemas.microsoft.com/office/powerpoint/2010/main" val="115272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50F42-A8E5-4749-B161-7DE352A5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山岳リゾート・温泉</a:t>
            </a:r>
            <a:r>
              <a:rPr lang="en-US" altLang="ja-JP" sz="2800" dirty="0"/>
              <a:t>×</a:t>
            </a:r>
            <a:r>
              <a:rPr lang="ja-JP" altLang="en-US" sz="2800" dirty="0"/>
              <a:t>ワーク</a:t>
            </a:r>
            <a:r>
              <a:rPr lang="en-US" altLang="ja-JP" sz="2800" dirty="0"/>
              <a:t>【</a:t>
            </a:r>
            <a:r>
              <a:rPr lang="ja-JP" altLang="en-US" sz="2800" dirty="0"/>
              <a:t>奥飛騨・上高地</a:t>
            </a:r>
            <a:r>
              <a:rPr lang="en-US" altLang="ja-JP" sz="2800" dirty="0"/>
              <a:t>】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C269BE-9506-4984-9210-6A17A1C8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日本の原風景が色濃く残る奥飛騨・上高地エリア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70F90D-4ABB-49F1-881E-A2AD2F45A700}"/>
              </a:ext>
            </a:extLst>
          </p:cNvPr>
          <p:cNvSpPr txBox="1"/>
          <p:nvPr/>
        </p:nvSpPr>
        <p:spPr>
          <a:xfrm>
            <a:off x="4977353" y="3151516"/>
            <a:ext cx="3585329" cy="796469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テレワーク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DFB524-5313-44EB-AFC3-55EBEAC9ACAE}"/>
              </a:ext>
            </a:extLst>
          </p:cNvPr>
          <p:cNvSpPr txBox="1"/>
          <p:nvPr/>
        </p:nvSpPr>
        <p:spPr>
          <a:xfrm>
            <a:off x="970960" y="2964200"/>
            <a:ext cx="3252247" cy="14325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北アルプスエリアの</a:t>
            </a:r>
            <a:endParaRPr kumimoji="1" lang="en-US" altLang="ja-JP" dirty="0"/>
          </a:p>
          <a:p>
            <a:r>
              <a:rPr kumimoji="1" lang="ja-JP" altLang="en-US" dirty="0"/>
              <a:t>広域フリー切符</a:t>
            </a:r>
            <a:endParaRPr kumimoji="1" lang="en-US" altLang="ja-JP" dirty="0"/>
          </a:p>
          <a:p>
            <a:r>
              <a:rPr kumimoji="1" lang="ja-JP" altLang="en-US" dirty="0"/>
              <a:t>有効期間が</a:t>
            </a:r>
            <a:r>
              <a:rPr kumimoji="1" lang="en-US" altLang="ja-JP" dirty="0"/>
              <a:t>7</a:t>
            </a:r>
            <a:r>
              <a:rPr kumimoji="1" lang="ja-JP" altLang="en-US" dirty="0"/>
              <a:t>日間</a:t>
            </a:r>
            <a:endParaRPr kumimoji="1" lang="en-US" altLang="ja-JP" dirty="0"/>
          </a:p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三っ星アルプス新宿きっぷ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913DE258-5C35-464B-8D79-8D918A07E48A}"/>
              </a:ext>
            </a:extLst>
          </p:cNvPr>
          <p:cNvSpPr/>
          <p:nvPr/>
        </p:nvSpPr>
        <p:spPr>
          <a:xfrm>
            <a:off x="4166646" y="3209756"/>
            <a:ext cx="810707" cy="738229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4EB108-67F5-4D41-8F5B-A23E081354D3}"/>
              </a:ext>
            </a:extLst>
          </p:cNvPr>
          <p:cNvSpPr txBox="1"/>
          <p:nvPr/>
        </p:nvSpPr>
        <p:spPr>
          <a:xfrm>
            <a:off x="1282047" y="4535865"/>
            <a:ext cx="721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Workation</a:t>
            </a:r>
            <a:r>
              <a:rPr kumimoji="1"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in 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北アルプス</a:t>
            </a:r>
          </a:p>
        </p:txBody>
      </p:sp>
    </p:spTree>
    <p:extLst>
      <p:ext uri="{BB962C8B-B14F-4D97-AF65-F5344CB8AC3E}">
        <p14:creationId xmlns:p14="http://schemas.microsoft.com/office/powerpoint/2010/main" val="156670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582F9-8F36-4CCA-B7C5-D80BE540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64" y="311542"/>
            <a:ext cx="7020312" cy="1450757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湯治</a:t>
            </a:r>
            <a:r>
              <a:rPr lang="en-US" altLang="ja-JP" sz="4000" dirty="0"/>
              <a:t>×</a:t>
            </a:r>
            <a:r>
              <a:rPr lang="ja-JP" altLang="en-US" sz="4000" dirty="0"/>
              <a:t>ワーク</a:t>
            </a:r>
            <a:r>
              <a:rPr lang="en-US" altLang="ja-JP" sz="4000" dirty="0"/>
              <a:t>【</a:t>
            </a:r>
            <a:r>
              <a:rPr lang="ja-JP" altLang="en-US" sz="4000" dirty="0"/>
              <a:t>草津温泉</a:t>
            </a:r>
            <a:r>
              <a:rPr lang="en-US" altLang="ja-JP" sz="4000" dirty="0"/>
              <a:t>】</a:t>
            </a:r>
            <a:endParaRPr kumimoji="1" lang="ja-JP" altLang="en-US" sz="4000" dirty="0"/>
          </a:p>
        </p:txBody>
      </p:sp>
      <p:pic>
        <p:nvPicPr>
          <p:cNvPr id="17" name="Picture 2" descr="O.H.co.,Ltd">
            <a:extLst>
              <a:ext uri="{FF2B5EF4-FFF2-40B4-BE49-F238E27FC236}">
                <a16:creationId xmlns:a16="http://schemas.microsoft.com/office/drawing/2014/main" id="{7711B02F-7EF5-4686-808B-10140E23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12" y="6504284"/>
            <a:ext cx="998696" cy="2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8556F4-2642-4F65-AA17-548BA5140131}"/>
              </a:ext>
            </a:extLst>
          </p:cNvPr>
          <p:cNvSpPr txBox="1"/>
          <p:nvPr/>
        </p:nvSpPr>
        <p:spPr>
          <a:xfrm>
            <a:off x="1136660" y="2177934"/>
            <a:ext cx="7148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湯治（とうじ）とは、温泉地に長期間滞留して温泉療養を行うことです。</a:t>
            </a:r>
            <a:endParaRPr kumimoji="1" lang="en-US" altLang="ja-JP" dirty="0"/>
          </a:p>
          <a:p>
            <a:r>
              <a:rPr kumimoji="1" lang="ja-JP" altLang="en-US" dirty="0"/>
              <a:t>この湯治の地としても有名な草津温泉でワーケーション！</a:t>
            </a:r>
            <a:endParaRPr kumimoji="1" lang="en-US" altLang="ja-JP" dirty="0"/>
          </a:p>
          <a:p>
            <a:r>
              <a:rPr kumimoji="1" lang="ja-JP" altLang="en-US" dirty="0"/>
              <a:t>テレワークに適したお宿だけでなくカフェや図書館やお食事処、居酒屋迄徒歩圏内に充実したエリアです。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024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7A87B-5D84-4FF2-A9C0-A9DB5A17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城下町</a:t>
            </a:r>
            <a:r>
              <a:rPr lang="en-US" altLang="ja-JP" dirty="0"/>
              <a:t>×</a:t>
            </a:r>
            <a:r>
              <a:rPr lang="ja-JP" altLang="en-US" dirty="0"/>
              <a:t>ワーク</a:t>
            </a:r>
            <a:r>
              <a:rPr lang="en-US" altLang="ja-JP" dirty="0"/>
              <a:t>【</a:t>
            </a:r>
            <a:r>
              <a:rPr lang="ja-JP" altLang="en-US" dirty="0"/>
              <a:t>松本・姫路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81E7D-681E-42E9-A058-C996BA26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地方都市の中でも歴史ある城下町</a:t>
            </a:r>
            <a:r>
              <a:rPr lang="ja-JP" altLang="en-US" dirty="0"/>
              <a:t>でワーケーションは如何でしょうか？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都市機能と落ち着いた環境のバランスが良い城下町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日本の歴史を感じながらのワーケーション！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35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1A1DE-2A9E-4071-95E3-0CC25771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全体報告</a:t>
            </a:r>
            <a:r>
              <a:rPr kumimoji="1" lang="en-US" altLang="ja-JP" sz="2000" dirty="0"/>
              <a:t>※</a:t>
            </a:r>
            <a:r>
              <a:rPr kumimoji="1" lang="ja-JP" altLang="en-US" sz="2000" dirty="0"/>
              <a:t>括弧内は前年同月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5CDB9-F72A-497B-A1D7-5A0A60F0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1845734"/>
            <a:ext cx="9002683" cy="402336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/>
              <a:t>予約　</a:t>
            </a:r>
            <a:r>
              <a:rPr kumimoji="1" lang="en-US" altLang="ja-JP" sz="3200" dirty="0"/>
              <a:t>75</a:t>
            </a:r>
            <a:r>
              <a:rPr kumimoji="1" lang="ja-JP" altLang="en-US" sz="3200" dirty="0"/>
              <a:t>件（</a:t>
            </a:r>
            <a:r>
              <a:rPr kumimoji="1" lang="en-US" altLang="ja-JP" sz="3200" dirty="0"/>
              <a:t>8,725</a:t>
            </a:r>
            <a:r>
              <a:rPr kumimoji="1" lang="ja-JP" altLang="en-US" sz="3200" dirty="0"/>
              <a:t>件）　</a:t>
            </a:r>
            <a:r>
              <a:rPr lang="ja-JP" altLang="en-US" sz="3200" dirty="0"/>
              <a:t>乗車　</a:t>
            </a:r>
            <a:r>
              <a:rPr lang="en-US" altLang="ja-JP" sz="3200" dirty="0"/>
              <a:t>109</a:t>
            </a:r>
            <a:r>
              <a:rPr lang="ja-JP" altLang="en-US" sz="3200" dirty="0"/>
              <a:t>人（</a:t>
            </a:r>
            <a:r>
              <a:rPr lang="en-US" altLang="ja-JP" sz="3200" dirty="0"/>
              <a:t>23,785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英語　　</a:t>
            </a:r>
            <a:r>
              <a:rPr lang="en-US" altLang="ja-JP" sz="3200" dirty="0"/>
              <a:t>68</a:t>
            </a:r>
            <a:r>
              <a:rPr lang="ja-JP" altLang="en-US" sz="3200" dirty="0"/>
              <a:t>件（</a:t>
            </a:r>
            <a:r>
              <a:rPr lang="en-US" altLang="ja-JP" sz="3200" dirty="0"/>
              <a:t>3,933</a:t>
            </a:r>
            <a:r>
              <a:rPr lang="ja-JP" altLang="en-US" sz="3200" dirty="0"/>
              <a:t>件）　</a:t>
            </a:r>
            <a:r>
              <a:rPr lang="en-US" altLang="ja-JP" sz="3200" dirty="0"/>
              <a:t>98</a:t>
            </a:r>
            <a:r>
              <a:rPr lang="ja-JP" altLang="en-US" sz="3200" dirty="0"/>
              <a:t>人（</a:t>
            </a:r>
            <a:r>
              <a:rPr lang="en-US" altLang="ja-JP" sz="3200" dirty="0"/>
              <a:t>10,158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r>
              <a:rPr lang="ja-JP" altLang="en-US" sz="3200" dirty="0"/>
              <a:t>韓国語　</a:t>
            </a:r>
            <a:r>
              <a:rPr lang="en-US" altLang="ja-JP" sz="3200" dirty="0"/>
              <a:t>5</a:t>
            </a:r>
            <a:r>
              <a:rPr lang="ja-JP" altLang="en-US" sz="3200" dirty="0"/>
              <a:t>件（</a:t>
            </a:r>
            <a:r>
              <a:rPr lang="en-US" altLang="ja-JP" sz="3200" dirty="0"/>
              <a:t>290</a:t>
            </a:r>
            <a:r>
              <a:rPr lang="ja-JP" altLang="en-US" sz="3200" dirty="0"/>
              <a:t>件）　　</a:t>
            </a:r>
            <a:r>
              <a:rPr lang="en-US" altLang="ja-JP" sz="3200" dirty="0"/>
              <a:t>9</a:t>
            </a:r>
            <a:r>
              <a:rPr lang="ja-JP" altLang="en-US" sz="3200" dirty="0"/>
              <a:t>人（</a:t>
            </a:r>
            <a:r>
              <a:rPr lang="en-US" altLang="ja-JP" sz="3200" dirty="0"/>
              <a:t>465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r>
              <a:rPr lang="ja-JP" altLang="en-US" sz="3200" dirty="0"/>
              <a:t>繁体字　</a:t>
            </a:r>
            <a:r>
              <a:rPr lang="en-US" altLang="ja-JP" sz="3200" dirty="0"/>
              <a:t>1</a:t>
            </a:r>
            <a:r>
              <a:rPr lang="ja-JP" altLang="en-US" sz="3200" dirty="0"/>
              <a:t>件（</a:t>
            </a:r>
            <a:r>
              <a:rPr lang="en-US" altLang="ja-JP" sz="3200" dirty="0"/>
              <a:t>2,417</a:t>
            </a:r>
            <a:r>
              <a:rPr lang="ja-JP" altLang="en-US" sz="3200" dirty="0"/>
              <a:t>件）　</a:t>
            </a:r>
            <a:r>
              <a:rPr lang="en-US" altLang="ja-JP" sz="3200" dirty="0"/>
              <a:t>1</a:t>
            </a:r>
            <a:r>
              <a:rPr lang="ja-JP" altLang="en-US" sz="3200" dirty="0"/>
              <a:t>人（</a:t>
            </a:r>
            <a:r>
              <a:rPr lang="en-US" altLang="ja-JP" sz="3200" dirty="0"/>
              <a:t>6,119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r>
              <a:rPr lang="ja-JP" altLang="en-US" sz="3200" dirty="0"/>
              <a:t>簡体字　</a:t>
            </a:r>
            <a:r>
              <a:rPr lang="en-US" altLang="ja-JP" sz="3200" dirty="0"/>
              <a:t>1</a:t>
            </a:r>
            <a:r>
              <a:rPr lang="ja-JP" altLang="en-US" sz="3200" dirty="0"/>
              <a:t>件（</a:t>
            </a:r>
            <a:r>
              <a:rPr lang="en-US" altLang="ja-JP" sz="3200" dirty="0"/>
              <a:t>1,169</a:t>
            </a:r>
            <a:r>
              <a:rPr lang="ja-JP" altLang="en-US" sz="3200" dirty="0"/>
              <a:t>件）　</a:t>
            </a:r>
            <a:r>
              <a:rPr lang="en-US" altLang="ja-JP" sz="3200" dirty="0"/>
              <a:t>1</a:t>
            </a:r>
            <a:r>
              <a:rPr lang="ja-JP" altLang="en-US" sz="3200" dirty="0"/>
              <a:t>人（</a:t>
            </a:r>
            <a:r>
              <a:rPr lang="en-US" altLang="ja-JP" sz="3200" dirty="0"/>
              <a:t>2,918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r>
              <a:rPr lang="ja-JP" altLang="en-US" sz="3200" dirty="0"/>
              <a:t>タイ語　  </a:t>
            </a:r>
            <a:r>
              <a:rPr lang="en-US" altLang="ja-JP" sz="3200" dirty="0"/>
              <a:t>0</a:t>
            </a:r>
            <a:r>
              <a:rPr lang="ja-JP" altLang="en-US" sz="3200" dirty="0"/>
              <a:t>件（</a:t>
            </a:r>
            <a:r>
              <a:rPr lang="en-US" altLang="ja-JP" sz="3200" dirty="0"/>
              <a:t>916</a:t>
            </a:r>
            <a:r>
              <a:rPr lang="ja-JP" altLang="en-US" sz="3200" dirty="0"/>
              <a:t>件）　　</a:t>
            </a:r>
            <a:r>
              <a:rPr lang="en-US" altLang="ja-JP" sz="3200" dirty="0"/>
              <a:t>0</a:t>
            </a:r>
            <a:r>
              <a:rPr lang="ja-JP" altLang="en-US" sz="3200" dirty="0"/>
              <a:t>人（</a:t>
            </a:r>
            <a:r>
              <a:rPr lang="en-US" altLang="ja-JP" sz="3200" dirty="0"/>
              <a:t>4,125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370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2DFDB-FEB4-4E62-94C8-14633B94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乗車路線</a:t>
            </a:r>
            <a:r>
              <a:rPr kumimoji="1" lang="en-US" altLang="ja-JP" sz="2400" dirty="0"/>
              <a:t>※</a:t>
            </a:r>
            <a:r>
              <a:rPr kumimoji="1" lang="ja-JP" altLang="en-US" sz="2400" dirty="0"/>
              <a:t>括弧内は前年同月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E3566-ACCB-4682-B0DC-102BC739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7421"/>
            <a:ext cx="9144000" cy="4023360"/>
          </a:xfrm>
        </p:spPr>
        <p:txBody>
          <a:bodyPr>
            <a:normAutofit fontScale="92500"/>
          </a:bodyPr>
          <a:lstStyle/>
          <a:p>
            <a:r>
              <a:rPr kumimoji="1" lang="ja-JP" altLang="en-US" sz="3200" dirty="0"/>
              <a:t>・新宿ー富士五湖　</a:t>
            </a:r>
            <a:r>
              <a:rPr kumimoji="1" lang="en-US" altLang="ja-JP" sz="3200" dirty="0"/>
              <a:t>64</a:t>
            </a:r>
            <a:r>
              <a:rPr kumimoji="1" lang="ja-JP" altLang="en-US" sz="3200" dirty="0"/>
              <a:t>件／</a:t>
            </a:r>
            <a:r>
              <a:rPr kumimoji="1" lang="en-US" altLang="ja-JP" sz="3200" dirty="0"/>
              <a:t>99</a:t>
            </a:r>
            <a:r>
              <a:rPr kumimoji="1" lang="ja-JP" altLang="en-US" sz="3200" dirty="0"/>
              <a:t>人（</a:t>
            </a:r>
            <a:r>
              <a:rPr kumimoji="1" lang="en-US" altLang="ja-JP" sz="3200" dirty="0"/>
              <a:t>7,329</a:t>
            </a:r>
            <a:r>
              <a:rPr kumimoji="1" lang="ja-JP" altLang="en-US" sz="3200" dirty="0"/>
              <a:t>件／</a:t>
            </a:r>
            <a:r>
              <a:rPr kumimoji="1" lang="en-US" altLang="ja-JP" sz="3200" dirty="0"/>
              <a:t>20,362</a:t>
            </a:r>
            <a:r>
              <a:rPr kumimoji="1" lang="ja-JP" altLang="en-US" sz="3200" dirty="0"/>
              <a:t>人）</a:t>
            </a:r>
            <a:endParaRPr kumimoji="1" lang="en-US" altLang="ja-JP" sz="3200" dirty="0"/>
          </a:p>
          <a:p>
            <a:r>
              <a:rPr lang="ja-JP" altLang="en-US" sz="2400" dirty="0"/>
              <a:t>　　英語</a:t>
            </a:r>
            <a:r>
              <a:rPr lang="en-US" altLang="ja-JP" sz="2400" dirty="0"/>
              <a:t>57/88 </a:t>
            </a:r>
            <a:r>
              <a:rPr lang="ja-JP" altLang="en-US" sz="2400" dirty="0"/>
              <a:t>韓国語</a:t>
            </a:r>
            <a:r>
              <a:rPr lang="en-US" altLang="ja-JP" sz="2400" dirty="0"/>
              <a:t>5/9 </a:t>
            </a:r>
            <a:r>
              <a:rPr lang="ja-JP" altLang="en-US" sz="2400" dirty="0"/>
              <a:t>繁体字 </a:t>
            </a:r>
            <a:r>
              <a:rPr lang="en-US" altLang="ja-JP" sz="2400" dirty="0"/>
              <a:t>1/1 </a:t>
            </a:r>
            <a:r>
              <a:rPr lang="ja-JP" altLang="en-US" sz="2400" dirty="0"/>
              <a:t>簡体字</a:t>
            </a:r>
            <a:r>
              <a:rPr lang="en-US" altLang="ja-JP" sz="2400" dirty="0"/>
              <a:t>1/1</a:t>
            </a:r>
          </a:p>
          <a:p>
            <a:r>
              <a:rPr kumimoji="1" lang="ja-JP" altLang="en-US" sz="3200" dirty="0"/>
              <a:t>・渋谷ー富士五湖　</a:t>
            </a:r>
            <a:r>
              <a:rPr kumimoji="1" lang="en-US" altLang="ja-JP" sz="3200" dirty="0"/>
              <a:t>4</a:t>
            </a:r>
            <a:r>
              <a:rPr kumimoji="1" lang="ja-JP" altLang="en-US" sz="3200" dirty="0"/>
              <a:t>件／</a:t>
            </a:r>
            <a:r>
              <a:rPr kumimoji="1" lang="en-US" altLang="ja-JP" sz="3200" dirty="0"/>
              <a:t>6</a:t>
            </a:r>
            <a:r>
              <a:rPr kumimoji="1" lang="ja-JP" altLang="en-US" sz="3200" dirty="0"/>
              <a:t>人（</a:t>
            </a:r>
            <a:r>
              <a:rPr kumimoji="1" lang="en-US" altLang="ja-JP" sz="3200" dirty="0"/>
              <a:t>643</a:t>
            </a:r>
            <a:r>
              <a:rPr kumimoji="1" lang="ja-JP" altLang="en-US" sz="3200" dirty="0"/>
              <a:t>件</a:t>
            </a:r>
            <a:r>
              <a:rPr lang="ja-JP" altLang="en-US" sz="3200" dirty="0"/>
              <a:t>／</a:t>
            </a:r>
            <a:r>
              <a:rPr lang="en-US" altLang="ja-JP" sz="3200" dirty="0"/>
              <a:t>1,805</a:t>
            </a:r>
            <a:r>
              <a:rPr lang="ja-JP" altLang="en-US" sz="3200" dirty="0"/>
              <a:t>人）</a:t>
            </a:r>
            <a:r>
              <a:rPr lang="ja-JP" altLang="en-US" sz="2400" dirty="0"/>
              <a:t>英語のみ</a:t>
            </a:r>
            <a:endParaRPr lang="en-US" altLang="ja-JP" sz="3200" dirty="0"/>
          </a:p>
          <a:p>
            <a:r>
              <a:rPr lang="ja-JP" altLang="en-US" sz="3200" dirty="0"/>
              <a:t>・上高地　予約</a:t>
            </a:r>
            <a:r>
              <a:rPr lang="en-US" altLang="ja-JP" sz="3200" dirty="0"/>
              <a:t>2</a:t>
            </a:r>
            <a:r>
              <a:rPr lang="ja-JP" altLang="en-US" sz="3200" dirty="0"/>
              <a:t>件　乗車</a:t>
            </a:r>
            <a:r>
              <a:rPr lang="en-US" altLang="ja-JP" sz="3200" dirty="0"/>
              <a:t>0</a:t>
            </a:r>
            <a:r>
              <a:rPr lang="ja-JP" altLang="en-US" sz="3200" dirty="0"/>
              <a:t>人（</a:t>
            </a:r>
            <a:r>
              <a:rPr lang="en-US" altLang="ja-JP" sz="3200" dirty="0"/>
              <a:t>81</a:t>
            </a:r>
            <a:r>
              <a:rPr lang="ja-JP" altLang="en-US" sz="3200" dirty="0"/>
              <a:t>件／</a:t>
            </a:r>
            <a:r>
              <a:rPr lang="en-US" altLang="ja-JP" sz="3200" dirty="0"/>
              <a:t>188</a:t>
            </a:r>
            <a:r>
              <a:rPr lang="ja-JP" altLang="en-US" sz="3200" dirty="0"/>
              <a:t>名）</a:t>
            </a:r>
            <a:r>
              <a:rPr lang="ja-JP" altLang="en-US" sz="2400" dirty="0"/>
              <a:t>英語のみ</a:t>
            </a:r>
            <a:endParaRPr lang="en-US" altLang="ja-JP" sz="3200" dirty="0"/>
          </a:p>
          <a:p>
            <a:r>
              <a:rPr lang="ja-JP" altLang="en-US" sz="3200" dirty="0"/>
              <a:t>・新宿ー甲府　</a:t>
            </a:r>
            <a:r>
              <a:rPr lang="en-US" altLang="ja-JP" sz="3200" dirty="0"/>
              <a:t>2</a:t>
            </a:r>
            <a:r>
              <a:rPr lang="ja-JP" altLang="en-US" sz="3200" dirty="0"/>
              <a:t>件／</a:t>
            </a:r>
            <a:r>
              <a:rPr lang="en-US" altLang="ja-JP" sz="3200" dirty="0"/>
              <a:t>2</a:t>
            </a:r>
            <a:r>
              <a:rPr lang="ja-JP" altLang="en-US" sz="3200" dirty="0"/>
              <a:t>名（</a:t>
            </a:r>
            <a:r>
              <a:rPr lang="en-US" altLang="ja-JP" sz="3200" dirty="0"/>
              <a:t>46</a:t>
            </a:r>
            <a:r>
              <a:rPr lang="ja-JP" altLang="en-US" sz="3200" dirty="0"/>
              <a:t>件／</a:t>
            </a:r>
            <a:r>
              <a:rPr lang="en-US" altLang="ja-JP" sz="3200" dirty="0"/>
              <a:t>62</a:t>
            </a:r>
            <a:r>
              <a:rPr lang="ja-JP" altLang="en-US" sz="3200" dirty="0"/>
              <a:t>名）</a:t>
            </a:r>
            <a:r>
              <a:rPr lang="ja-JP" altLang="en-US" sz="2400" dirty="0"/>
              <a:t>英語のみ</a:t>
            </a:r>
            <a:endParaRPr lang="en-US" altLang="ja-JP" sz="3200" dirty="0"/>
          </a:p>
          <a:p>
            <a:r>
              <a:rPr lang="ja-JP" altLang="en-US" sz="3200" dirty="0"/>
              <a:t>・新宿ー身延　</a:t>
            </a:r>
            <a:r>
              <a:rPr lang="en-US" altLang="ja-JP" sz="3200" dirty="0"/>
              <a:t>1</a:t>
            </a:r>
            <a:r>
              <a:rPr lang="ja-JP" altLang="en-US" sz="3200" dirty="0"/>
              <a:t>件／</a:t>
            </a:r>
            <a:r>
              <a:rPr lang="en-US" altLang="ja-JP" sz="3200" dirty="0"/>
              <a:t>1</a:t>
            </a:r>
            <a:r>
              <a:rPr lang="ja-JP" altLang="en-US" sz="3200" dirty="0"/>
              <a:t>名（</a:t>
            </a:r>
            <a:r>
              <a:rPr lang="en-US" altLang="ja-JP" sz="3200" dirty="0"/>
              <a:t>12</a:t>
            </a:r>
            <a:r>
              <a:rPr lang="ja-JP" altLang="en-US" sz="3200" dirty="0"/>
              <a:t>件／</a:t>
            </a:r>
            <a:r>
              <a:rPr lang="en-US" altLang="ja-JP" sz="3200" dirty="0"/>
              <a:t>10</a:t>
            </a:r>
            <a:r>
              <a:rPr lang="ja-JP" altLang="en-US" sz="3200" dirty="0"/>
              <a:t>名）</a:t>
            </a:r>
            <a:r>
              <a:rPr lang="ja-JP" altLang="en-US" sz="2400" dirty="0"/>
              <a:t>英語のみ</a:t>
            </a:r>
            <a:endParaRPr lang="en-US" altLang="ja-JP" sz="3200" dirty="0"/>
          </a:p>
          <a:p>
            <a:r>
              <a:rPr lang="ja-JP" altLang="en-US" sz="3200" dirty="0"/>
              <a:t>・新宿ー名古屋　</a:t>
            </a:r>
            <a:r>
              <a:rPr lang="en-US" altLang="ja-JP" sz="3200" dirty="0"/>
              <a:t>2</a:t>
            </a:r>
            <a:r>
              <a:rPr lang="ja-JP" altLang="en-US" sz="3200" dirty="0"/>
              <a:t>件／</a:t>
            </a:r>
            <a:r>
              <a:rPr lang="en-US" altLang="ja-JP" sz="3200" dirty="0"/>
              <a:t>1</a:t>
            </a:r>
            <a:r>
              <a:rPr lang="ja-JP" altLang="en-US" sz="3200" dirty="0"/>
              <a:t>名（</a:t>
            </a:r>
            <a:r>
              <a:rPr lang="en-US" altLang="ja-JP" sz="3200" dirty="0"/>
              <a:t>7</a:t>
            </a:r>
            <a:r>
              <a:rPr lang="ja-JP" altLang="en-US" sz="3200" dirty="0"/>
              <a:t>件／</a:t>
            </a:r>
            <a:r>
              <a:rPr lang="en-US" altLang="ja-JP" sz="3200" dirty="0"/>
              <a:t>16</a:t>
            </a:r>
            <a:r>
              <a:rPr lang="ja-JP" altLang="en-US" sz="3200" dirty="0"/>
              <a:t>名）</a:t>
            </a:r>
            <a:r>
              <a:rPr lang="ja-JP" altLang="en-US" sz="2400" dirty="0"/>
              <a:t>英語のみ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7304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C757F8E-46C9-4097-823C-6480DC5D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9"/>
            <a:ext cx="9144000" cy="20636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7E6BC81-F2A7-401B-B1C6-EB002DD34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94"/>
          <a:stretch/>
        </p:blipFill>
        <p:spPr>
          <a:xfrm>
            <a:off x="58190" y="2117702"/>
            <a:ext cx="9030624" cy="40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8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BDEA3B-FA3A-44E6-9730-089893A39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2"/>
          <a:stretch/>
        </p:blipFill>
        <p:spPr>
          <a:xfrm>
            <a:off x="51829" y="1180407"/>
            <a:ext cx="9092171" cy="42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B38BC-BA4E-4921-99A3-072FA1B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Workation</a:t>
            </a:r>
            <a:r>
              <a:rPr kumimoji="1" lang="ja-JP" altLang="en-US" dirty="0"/>
              <a:t>プロジェクト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AC126-6066-49CB-BFED-BD58A8E1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937514"/>
            <a:ext cx="7543801" cy="2717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/>
              <a:t>「高速バス」</a:t>
            </a:r>
            <a:r>
              <a:rPr kumimoji="1" lang="en-US" altLang="ja-JP" sz="3600" dirty="0"/>
              <a:t>×</a:t>
            </a:r>
            <a:r>
              <a:rPr kumimoji="1" lang="ja-JP" altLang="en-US" sz="3600" dirty="0"/>
              <a:t>「テレワーク」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⇓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京王バスが提案する</a:t>
            </a:r>
            <a:br>
              <a:rPr lang="en-US" altLang="ja-JP" sz="3600" dirty="0"/>
            </a:br>
            <a:r>
              <a:rPr lang="en-US" altLang="ja-JP" sz="3600" dirty="0"/>
              <a:t>Eco</a:t>
            </a:r>
            <a:r>
              <a:rPr lang="ja-JP" altLang="en-US" sz="3600" dirty="0"/>
              <a:t>でスマートな</a:t>
            </a:r>
            <a:r>
              <a:rPr lang="en-US" altLang="ja-JP" sz="3600" dirty="0" err="1"/>
              <a:t>Workation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54617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BB285-B034-4D3D-A147-B8ADA10E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京王バスが提案するワークスタイル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6CBD7543-D374-4D05-B21A-5CE61F35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714221"/>
              </p:ext>
            </p:extLst>
          </p:nvPr>
        </p:nvGraphicFramePr>
        <p:xfrm>
          <a:off x="689321" y="1871201"/>
          <a:ext cx="7997479" cy="334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BD31E1-A9F3-4F8D-8C77-FCAAAD418C41}"/>
              </a:ext>
            </a:extLst>
          </p:cNvPr>
          <p:cNvSpPr txBox="1"/>
          <p:nvPr/>
        </p:nvSpPr>
        <p:spPr>
          <a:xfrm>
            <a:off x="1039091" y="1970116"/>
            <a:ext cx="584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テーマ</a:t>
            </a:r>
            <a:endParaRPr kumimoji="1" lang="en-US" altLang="ja-JP" dirty="0"/>
          </a:p>
          <a:p>
            <a:r>
              <a:rPr kumimoji="1" lang="ja-JP" altLang="en-US" dirty="0"/>
              <a:t>脱三密・</a:t>
            </a:r>
            <a:r>
              <a:rPr kumimoji="1" lang="en-US" altLang="ja-JP" dirty="0"/>
              <a:t>Eco</a:t>
            </a:r>
            <a:r>
              <a:rPr kumimoji="1" lang="ja-JP" altLang="en-US" dirty="0"/>
              <a:t>・スマート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2356AA-A88C-43EA-9BDF-82F61E4ECB7A}"/>
              </a:ext>
            </a:extLst>
          </p:cNvPr>
          <p:cNvSpPr txBox="1"/>
          <p:nvPr/>
        </p:nvSpPr>
        <p:spPr>
          <a:xfrm>
            <a:off x="2261061" y="4804755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目的地のセレクト理由</a:t>
            </a:r>
            <a:endParaRPr kumimoji="1" lang="en-US" altLang="ja-JP" dirty="0"/>
          </a:p>
          <a:p>
            <a:r>
              <a:rPr kumimoji="1" lang="ja-JP" altLang="en-US" dirty="0"/>
              <a:t>１、高速バス路線網がある。</a:t>
            </a:r>
            <a:endParaRPr kumimoji="1" lang="en-US" altLang="ja-JP" dirty="0"/>
          </a:p>
          <a:p>
            <a:r>
              <a:rPr kumimoji="1" lang="ja-JP" altLang="en-US"/>
              <a:t>２、自家用車がなくて</a:t>
            </a:r>
            <a:r>
              <a:rPr kumimoji="1" lang="ja-JP" altLang="en-US" dirty="0"/>
              <a:t>も滞在が可能</a:t>
            </a:r>
            <a:endParaRPr kumimoji="1" lang="en-US" altLang="ja-JP" dirty="0"/>
          </a:p>
          <a:p>
            <a:r>
              <a:rPr kumimoji="1" lang="ja-JP" altLang="en-US" dirty="0"/>
              <a:t>３、テレワーク環境が整っている。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96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E6381-5435-4793-A0BD-364139C6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寺</a:t>
            </a:r>
            <a:r>
              <a:rPr lang="en-US" altLang="ja-JP" dirty="0"/>
              <a:t>×</a:t>
            </a:r>
            <a:r>
              <a:rPr lang="ja-JP" altLang="en-US" dirty="0"/>
              <a:t>ワーク</a:t>
            </a:r>
            <a:r>
              <a:rPr lang="en-US" altLang="ja-JP" dirty="0"/>
              <a:t>【</a:t>
            </a:r>
            <a:r>
              <a:rPr lang="ja-JP" altLang="en-US" dirty="0"/>
              <a:t>身延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7DABE3-E428-4805-A470-95B83B55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80" y="2069869"/>
            <a:ext cx="3114680" cy="405700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D9CCDB-A1A8-43DB-831F-DBB3F454C33B}"/>
              </a:ext>
            </a:extLst>
          </p:cNvPr>
          <p:cNvSpPr txBox="1"/>
          <p:nvPr/>
        </p:nvSpPr>
        <p:spPr>
          <a:xfrm>
            <a:off x="423949" y="2169622"/>
            <a:ext cx="4746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身延は山梨県にある日蓮宗総本山の身延山久遠寺の門前町です。</a:t>
            </a:r>
            <a:endParaRPr kumimoji="1" lang="en-US" altLang="ja-JP" dirty="0"/>
          </a:p>
          <a:p>
            <a:r>
              <a:rPr kumimoji="1" lang="ja-JP" altLang="en-US" dirty="0"/>
              <a:t>新宿から直通高速バスで約</a:t>
            </a:r>
            <a:r>
              <a:rPr kumimoji="1" lang="en-US" altLang="ja-JP" dirty="0"/>
              <a:t>3</a:t>
            </a:r>
            <a:r>
              <a:rPr kumimoji="1" lang="ja-JP" altLang="en-US" dirty="0"/>
              <a:t>時間の静かな門前町で落ち着いた山間の街です。</a:t>
            </a:r>
            <a:endParaRPr kumimoji="1" lang="en-US" altLang="ja-JP" dirty="0"/>
          </a:p>
          <a:p>
            <a:r>
              <a:rPr kumimoji="1" lang="ja-JP" altLang="en-US" dirty="0"/>
              <a:t>この門前町でテレワークは如何でしょうか？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この身延山久遠寺周辺の宿坊では寺ワークと呼ばれるテレワークプランなどを実施しております。</a:t>
            </a:r>
          </a:p>
        </p:txBody>
      </p:sp>
    </p:spTree>
    <p:extLst>
      <p:ext uri="{BB962C8B-B14F-4D97-AF65-F5344CB8AC3E}">
        <p14:creationId xmlns:p14="http://schemas.microsoft.com/office/powerpoint/2010/main" val="257708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F6DFA-656A-42B1-A7E7-413753AA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高原・スノーリゾート</a:t>
            </a:r>
            <a:r>
              <a:rPr lang="en-US" altLang="ja-JP" sz="3600" dirty="0"/>
              <a:t>×</a:t>
            </a:r>
            <a:r>
              <a:rPr lang="ja-JP" altLang="en-US" sz="3600" dirty="0"/>
              <a:t>ワーク</a:t>
            </a:r>
            <a:r>
              <a:rPr lang="en-US" altLang="ja-JP" sz="3600" dirty="0"/>
              <a:t>【</a:t>
            </a:r>
            <a:r>
              <a:rPr lang="ja-JP" altLang="en-US" sz="3600" dirty="0"/>
              <a:t>白馬</a:t>
            </a:r>
            <a:r>
              <a:rPr lang="en-US" altLang="ja-JP" sz="3600" dirty="0"/>
              <a:t>】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92BDCD-B164-411D-AE7D-E1C744E4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白馬は雄大な北アルプス連峰の麓に位置して、夏は高原リゾートとして登山や高山植物、ハイキングを楽しめ</a:t>
            </a:r>
            <a:endParaRPr kumimoji="1" lang="en-US" altLang="ja-JP" dirty="0"/>
          </a:p>
          <a:p>
            <a:r>
              <a:rPr lang="ja-JP" altLang="en-US" dirty="0"/>
              <a:t>冬はパスダースノーと変化に富んだ本格ゲレンデを楽しめる日本屈指のスノーリゾート</a:t>
            </a:r>
            <a:endParaRPr lang="en-US" altLang="ja-JP" dirty="0"/>
          </a:p>
          <a:p>
            <a:r>
              <a:rPr kumimoji="1" lang="ja-JP" altLang="en-US" dirty="0"/>
              <a:t>この素晴らしい環境は仕事にも最適！</a:t>
            </a:r>
            <a:endParaRPr kumimoji="1" lang="en-US" altLang="ja-JP" dirty="0"/>
          </a:p>
          <a:p>
            <a:r>
              <a:rPr lang="ja-JP" altLang="en-US" dirty="0"/>
              <a:t>テレワークスポットも多数ございます。</a:t>
            </a:r>
            <a:endParaRPr lang="en-US" altLang="ja-JP" dirty="0"/>
          </a:p>
          <a:p>
            <a:r>
              <a:rPr kumimoji="1" lang="ja-JP" altLang="en-US" dirty="0"/>
              <a:t>ワーケーション</a:t>
            </a:r>
            <a:r>
              <a:rPr lang="ja-JP" altLang="en-US" dirty="0"/>
              <a:t>おすすめエリアです。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https://hnv.jp/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http://hakubamura.sakura.ne.jp/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81131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1438</TotalTime>
  <Words>677</Words>
  <Application>Microsoft Office PowerPoint</Application>
  <PresentationFormat>画面に合わせる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Calibri</vt:lpstr>
      <vt:lpstr>Calibri Light</vt:lpstr>
      <vt:lpstr>Tahoma</vt:lpstr>
      <vt:lpstr>レトロスペクト</vt:lpstr>
      <vt:lpstr>京王電鉄バス様 2020年5月実績報告</vt:lpstr>
      <vt:lpstr>全体報告※括弧内は前年同月</vt:lpstr>
      <vt:lpstr>乗車路線※括弧内は前年同月</vt:lpstr>
      <vt:lpstr>PowerPoint プレゼンテーション</vt:lpstr>
      <vt:lpstr>PowerPoint プレゼンテーション</vt:lpstr>
      <vt:lpstr>Workationプロジェクト</vt:lpstr>
      <vt:lpstr>京王バスが提案するワークスタイル</vt:lpstr>
      <vt:lpstr>寺×ワーク【身延】</vt:lpstr>
      <vt:lpstr>高原・スノーリゾート×ワーク【白馬】</vt:lpstr>
      <vt:lpstr>山岳リゾート・温泉×ワーク【奥飛騨・上高地】</vt:lpstr>
      <vt:lpstr>湯治×ワーク【草津温泉】</vt:lpstr>
      <vt:lpstr>城下町×ワーク【松本・姫路】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 Fuji Hotels.jp  広告掲載資料</dc:title>
  <dc:creator>OH</dc:creator>
  <cp:lastModifiedBy>H O</cp:lastModifiedBy>
  <cp:revision>135</cp:revision>
  <cp:lastPrinted>2019-05-21T07:40:14Z</cp:lastPrinted>
  <dcterms:created xsi:type="dcterms:W3CDTF">2015-09-08T01:19:23Z</dcterms:created>
  <dcterms:modified xsi:type="dcterms:W3CDTF">2020-06-23T09:23:26Z</dcterms:modified>
</cp:coreProperties>
</file>