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napToObjects="1">
      <p:cViewPr varScale="1">
        <p:scale>
          <a:sx n="71" d="100"/>
          <a:sy n="71" d="100"/>
        </p:scale>
        <p:origin x="235" y="5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1DA9CE-E45A-4513-954A-8E12F4273B32}" type="datetimeFigureOut">
              <a:rPr lang="en-IN" smtClean="0"/>
              <a:t>12-08-2024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F4A30B-5015-442A-85C6-554E38EAAD81}" type="slidenum">
              <a:rPr lang="en-IN" smtClean="0"/>
              <a:t>‹#›</a:t>
            </a:fld>
            <a:endParaRPr lang="en-IN"/>
          </a:p>
        </p:txBody>
      </p:sp>
    </p:spTree>
    <p:extLst>
      <p:ext uri="{BB962C8B-B14F-4D97-AF65-F5344CB8AC3E}">
        <p14:creationId xmlns:p14="http://schemas.microsoft.com/office/powerpoint/2010/main" val="974467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textbox</a:t>
            </a:r>
            <a:endParaRPr dirty="0"/>
          </a:p>
          <a:p>
            <a:r>
              <a:rPr b="0" dirty="0"/>
              <a:t>No alt text provided</a:t>
            </a:r>
            <a:endParaRPr dirty="0"/>
          </a:p>
          <a:p>
            <a:endParaRPr dirty="0"/>
          </a:p>
          <a:p>
            <a:r>
              <a:rPr b="1" dirty="0"/>
              <a:t>Summary</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Number of Restaurants in a State</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treemap</a:t>
            </a:r>
            <a:endParaRPr dirty="0"/>
          </a:p>
          <a:p>
            <a:r>
              <a:rPr b="0" dirty="0"/>
              <a:t>No alt text provided</a:t>
            </a:r>
            <a:endParaRPr dirty="0"/>
          </a:p>
          <a:p>
            <a:endParaRPr dirty="0"/>
          </a:p>
          <a:p>
            <a:r>
              <a:rPr b="1" dirty="0"/>
              <a:t> Average_Cost($) and  Minimum_Order value($) by _city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gauge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Total Avg Cost by City</a:t>
            </a:r>
            <a:endParaRPr dirty="0"/>
          </a:p>
          <a:p>
            <a:r>
              <a:rPr b="0" dirty="0"/>
              <a:t>No alt text provided</a:t>
            </a:r>
            <a:endParaRPr dirty="0"/>
          </a:p>
          <a:p>
            <a:endParaRPr dirty="0"/>
          </a:p>
          <a:p>
            <a:r>
              <a:rPr b="1" dirty="0"/>
              <a:t>Grubhub Premium Users by City</a:t>
            </a:r>
            <a:endParaRPr dirty="0"/>
          </a:p>
          <a:p>
            <a:r>
              <a:rPr b="0" dirty="0"/>
              <a:t>No alt text provided</a:t>
            </a:r>
            <a:endParaRPr dirty="0"/>
          </a:p>
          <a:p>
            <a:endParaRPr dirty="0"/>
          </a:p>
          <a:p>
            <a:r>
              <a:rPr b="1" dirty="0"/>
              <a:t>Total Avg Cost by Location</a:t>
            </a:r>
            <a:endParaRPr dirty="0"/>
          </a:p>
          <a:p>
            <a:r>
              <a:rPr b="0" dirty="0"/>
              <a:t>No alt text provided</a:t>
            </a:r>
            <a:endParaRPr dirty="0"/>
          </a:p>
          <a:p>
            <a:endParaRPr dirty="0"/>
          </a:p>
          <a:p>
            <a:r>
              <a:rPr b="1" dirty="0"/>
              <a:t>Restaurant per State</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actionButton</a:t>
            </a:r>
            <a:endParaRPr dirty="0"/>
          </a:p>
          <a:p>
            <a:r>
              <a:rPr b="0" dirty="0"/>
              <a:t>No alt text provided</a:t>
            </a:r>
            <a:endParaRPr dirty="0"/>
          </a:p>
          <a:p>
            <a:endParaRPr dirty="0"/>
          </a:p>
          <a:p>
            <a:r>
              <a:rPr b="1" dirty="0"/>
              <a:t>textbox</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8/12/2024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8/12/2024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8/12/2024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8/12/2024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8/12/2024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8/12/2024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3097e99f-e307-4c26-bf92-717f3cd0a9d2?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hyperlink" Target="https://app.powerbi.com/groups/me/reports/3097e99f-e307-4c26-bf92-717f3cd0a9d2/?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hyperlink" Target="https://app.powerbi.com/groups/me/reports/3097e99f-e307-4c26-bf92-717f3cd0a9d2/?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3097e99f-e307-4c26-bf92-717f3cd0a9d2/?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app.powerbi.com/groups/me/reports/3097e99f-e307-4c26-bf92-717f3cd0a9d2/?pbi_source=PowerPoint"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 Project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8/11/2024 11:08:13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8/11/2024 11:01:01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extbox ,Summary ,textbox ,actionButton ,textbox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Grubhub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Number of Restaurants in a State ,card ,card ,card ,card ,card ,card ,actionButton ,textbox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Summary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reemap , Average_Cost($) and  Minimum_Order value($) by _city ,card ,gauge ,slicer ,actionButton ,textbox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Overall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Total Avg Cost by City ,Grubhub Premium Users by City ,Total Avg Cost by Location ,Restaurant per State ,actionButton ,textbox ,actionButton ,textbox.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Item level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TotalTime>
  <Words>236</Words>
  <Application>Microsoft Office PowerPoint</Application>
  <PresentationFormat>Widescreen</PresentationFormat>
  <Paragraphs>111</Paragraphs>
  <Slides>5</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vt:i4>
      </vt:variant>
    </vt:vector>
  </HeadingPairs>
  <TitlesOfParts>
    <vt:vector size="13" baseType="lpstr">
      <vt:lpstr>Aptos</vt:lpstr>
      <vt:lpstr>Arial</vt:lpstr>
      <vt:lpstr>Calibri</vt:lpstr>
      <vt:lpstr>Calibri Light</vt:lpstr>
      <vt:lpstr>Segoe UI</vt:lpstr>
      <vt:lpstr>Segoe UI Light</vt:lpstr>
      <vt:lpstr>Segoe UI Semibold</vt:lpstr>
      <vt:lpstr>Custom Design</vt:lpstr>
      <vt:lpstr>Final Project</vt:lpstr>
      <vt:lpstr>Grubhub Analysis</vt:lpstr>
      <vt:lpstr>Summary</vt:lpstr>
      <vt:lpstr>Overall Analysis</vt:lpstr>
      <vt:lpstr>Item level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Labba, Yeswanth</cp:lastModifiedBy>
  <cp:revision>4</cp:revision>
  <dcterms:created xsi:type="dcterms:W3CDTF">2016-09-04T11:54:55Z</dcterms:created>
  <dcterms:modified xsi:type="dcterms:W3CDTF">2024-08-11T23:10:23Z</dcterms:modified>
</cp:coreProperties>
</file>