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706" autoAdjust="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1" Type="http://schemas.openxmlformats.org/officeDocument/2006/relationships/image" Target="../media/image2.jp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5316E-8822-4F79-B99C-F5220055957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348F0404-EEAB-41A2-9569-E666B4BFF4EC}">
      <dgm:prSet/>
      <dgm:spPr/>
      <dgm:t>
        <a:bodyPr/>
        <a:lstStyle/>
        <a:p>
          <a:r>
            <a:rPr lang="en-US"/>
            <a:t>NOISE AREAS </a:t>
          </a:r>
          <a:endParaRPr lang="en-IN"/>
        </a:p>
      </dgm:t>
    </dgm:pt>
    <dgm:pt modelId="{5A88DE99-8F61-44BB-A179-8D30FAF085B8}" type="parTrans" cxnId="{E5660573-ACC3-46E1-B376-153F5971CC80}">
      <dgm:prSet/>
      <dgm:spPr/>
      <dgm:t>
        <a:bodyPr/>
        <a:lstStyle/>
        <a:p>
          <a:endParaRPr lang="en-IN"/>
        </a:p>
      </dgm:t>
    </dgm:pt>
    <dgm:pt modelId="{FF94C76E-7ED9-4DB1-92ED-F81619E38B49}" type="sibTrans" cxnId="{E5660573-ACC3-46E1-B376-153F5971CC80}">
      <dgm:prSet/>
      <dgm:spPr/>
      <dgm:t>
        <a:bodyPr/>
        <a:lstStyle/>
        <a:p>
          <a:endParaRPr lang="en-IN"/>
        </a:p>
      </dgm:t>
    </dgm:pt>
    <dgm:pt modelId="{085FA93B-FBDF-4DA2-A77E-D1B0F09CA4F4}">
      <dgm:prSet/>
      <dgm:spPr/>
      <dgm:t>
        <a:bodyPr/>
        <a:lstStyle/>
        <a:p>
          <a:r>
            <a:rPr lang="en-US"/>
            <a:t>Industrial facilities</a:t>
          </a:r>
          <a:endParaRPr lang="en-IN"/>
        </a:p>
      </dgm:t>
    </dgm:pt>
    <dgm:pt modelId="{529A16B4-6614-4E25-A695-4491E940A218}" type="parTrans" cxnId="{98943BDB-7FAC-49F0-B719-61E98E561ABA}">
      <dgm:prSet/>
      <dgm:spPr/>
      <dgm:t>
        <a:bodyPr/>
        <a:lstStyle/>
        <a:p>
          <a:endParaRPr lang="en-IN"/>
        </a:p>
      </dgm:t>
    </dgm:pt>
    <dgm:pt modelId="{E57281C0-4AC7-4D24-9904-0F36E9C9D79B}" type="sibTrans" cxnId="{98943BDB-7FAC-49F0-B719-61E98E561ABA}">
      <dgm:prSet/>
      <dgm:spPr/>
      <dgm:t>
        <a:bodyPr/>
        <a:lstStyle/>
        <a:p>
          <a:endParaRPr lang="en-IN"/>
        </a:p>
      </dgm:t>
    </dgm:pt>
    <dgm:pt modelId="{C372D4FA-381B-4258-A7FC-98F001292197}">
      <dgm:prSet/>
      <dgm:spPr/>
      <dgm:t>
        <a:bodyPr/>
        <a:lstStyle/>
        <a:p>
          <a:r>
            <a:rPr lang="en-US" dirty="0"/>
            <a:t>Highways</a:t>
          </a:r>
          <a:endParaRPr lang="en-IN" dirty="0"/>
        </a:p>
      </dgm:t>
    </dgm:pt>
    <dgm:pt modelId="{285E1F5B-B629-48BC-B3CE-69185A999AB9}" type="parTrans" cxnId="{41C522E9-FF42-4C8C-96B6-84B45537EF0B}">
      <dgm:prSet/>
      <dgm:spPr/>
      <dgm:t>
        <a:bodyPr/>
        <a:lstStyle/>
        <a:p>
          <a:endParaRPr lang="en-IN"/>
        </a:p>
      </dgm:t>
    </dgm:pt>
    <dgm:pt modelId="{13FDD744-2225-4DF7-8896-46E98FAAC6E4}" type="sibTrans" cxnId="{41C522E9-FF42-4C8C-96B6-84B45537EF0B}">
      <dgm:prSet/>
      <dgm:spPr/>
      <dgm:t>
        <a:bodyPr/>
        <a:lstStyle/>
        <a:p>
          <a:endParaRPr lang="en-IN"/>
        </a:p>
      </dgm:t>
    </dgm:pt>
    <dgm:pt modelId="{1CA10843-E71E-4274-9278-184A50CC6480}">
      <dgm:prSet/>
      <dgm:spPr/>
      <dgm:t>
        <a:bodyPr/>
        <a:lstStyle/>
        <a:p>
          <a:r>
            <a:rPr lang="en-US"/>
            <a:t>Railways</a:t>
          </a:r>
          <a:endParaRPr lang="en-IN"/>
        </a:p>
      </dgm:t>
    </dgm:pt>
    <dgm:pt modelId="{8AFA8FE0-7EEF-4A85-B707-FF6B7EA17274}" type="parTrans" cxnId="{BBB4C6F6-4F2E-4D34-8D1B-6EEA288327AD}">
      <dgm:prSet/>
      <dgm:spPr/>
      <dgm:t>
        <a:bodyPr/>
        <a:lstStyle/>
        <a:p>
          <a:endParaRPr lang="en-IN"/>
        </a:p>
      </dgm:t>
    </dgm:pt>
    <dgm:pt modelId="{EE3F31FF-5BCD-4D68-A288-874F79F199B1}" type="sibTrans" cxnId="{BBB4C6F6-4F2E-4D34-8D1B-6EEA288327AD}">
      <dgm:prSet/>
      <dgm:spPr/>
      <dgm:t>
        <a:bodyPr/>
        <a:lstStyle/>
        <a:p>
          <a:endParaRPr lang="en-IN"/>
        </a:p>
      </dgm:t>
    </dgm:pt>
    <dgm:pt modelId="{D799892D-7747-43A5-A1E3-1B6532A08BBB}">
      <dgm:prSet/>
      <dgm:spPr/>
      <dgm:t>
        <a:bodyPr/>
        <a:lstStyle/>
        <a:p>
          <a:r>
            <a:rPr lang="en-US"/>
            <a:t>Airplane traffic</a:t>
          </a:r>
          <a:endParaRPr lang="en-IN"/>
        </a:p>
      </dgm:t>
    </dgm:pt>
    <dgm:pt modelId="{00E7B634-F530-45AE-BF8C-B06295AC1F89}" type="parTrans" cxnId="{6B2D021D-D0A8-4663-91BD-F48F625DDD4D}">
      <dgm:prSet/>
      <dgm:spPr/>
      <dgm:t>
        <a:bodyPr/>
        <a:lstStyle/>
        <a:p>
          <a:endParaRPr lang="en-IN"/>
        </a:p>
      </dgm:t>
    </dgm:pt>
    <dgm:pt modelId="{81256A73-7D51-4F38-B33C-CDADFB1C495F}" type="sibTrans" cxnId="{6B2D021D-D0A8-4663-91BD-F48F625DDD4D}">
      <dgm:prSet/>
      <dgm:spPr/>
      <dgm:t>
        <a:bodyPr/>
        <a:lstStyle/>
        <a:p>
          <a:endParaRPr lang="en-IN"/>
        </a:p>
      </dgm:t>
    </dgm:pt>
    <dgm:pt modelId="{E4FACA39-C040-488B-99CE-E95887D037FD}">
      <dgm:prSet/>
      <dgm:spPr/>
      <dgm:t>
        <a:bodyPr/>
        <a:lstStyle/>
        <a:p>
          <a:r>
            <a:rPr lang="en-US"/>
            <a:t>Outdoor construction</a:t>
          </a:r>
          <a:endParaRPr lang="en-IN"/>
        </a:p>
      </dgm:t>
    </dgm:pt>
    <dgm:pt modelId="{9E44F39B-9781-46E8-8DD1-AD0614D46CCE}" type="parTrans" cxnId="{95815D42-E276-4810-9DA6-431C5C824882}">
      <dgm:prSet/>
      <dgm:spPr/>
      <dgm:t>
        <a:bodyPr/>
        <a:lstStyle/>
        <a:p>
          <a:endParaRPr lang="en-IN"/>
        </a:p>
      </dgm:t>
    </dgm:pt>
    <dgm:pt modelId="{2FB4AE4D-D2D7-48EC-AB63-3C34B072470A}" type="sibTrans" cxnId="{95815D42-E276-4810-9DA6-431C5C824882}">
      <dgm:prSet/>
      <dgm:spPr/>
      <dgm:t>
        <a:bodyPr/>
        <a:lstStyle/>
        <a:p>
          <a:endParaRPr lang="en-IN"/>
        </a:p>
      </dgm:t>
    </dgm:pt>
    <dgm:pt modelId="{191A6042-FCE8-48F0-B5C8-DCE193F69113}" type="pres">
      <dgm:prSet presAssocID="{4365316E-8822-4F79-B99C-F52200559579}" presName="Name0" presStyleCnt="0">
        <dgm:presLayoutVars>
          <dgm:dir/>
          <dgm:animLvl val="lvl"/>
          <dgm:resizeHandles val="exact"/>
        </dgm:presLayoutVars>
      </dgm:prSet>
      <dgm:spPr/>
    </dgm:pt>
    <dgm:pt modelId="{D021D5A8-4B84-471B-A375-252CD78F73EC}" type="pres">
      <dgm:prSet presAssocID="{348F0404-EEAB-41A2-9569-E666B4BFF4EC}" presName="composite" presStyleCnt="0"/>
      <dgm:spPr/>
    </dgm:pt>
    <dgm:pt modelId="{28EA1521-A753-4F37-96AE-5352573AB289}" type="pres">
      <dgm:prSet presAssocID="{348F0404-EEAB-41A2-9569-E666B4BFF4EC}" presName="parTx" presStyleLbl="alignNode1" presStyleIdx="0" presStyleCnt="1" custLinFactNeighborX="-600" custLinFactNeighborY="2183">
        <dgm:presLayoutVars>
          <dgm:chMax val="0"/>
          <dgm:chPref val="0"/>
          <dgm:bulletEnabled val="1"/>
        </dgm:presLayoutVars>
      </dgm:prSet>
      <dgm:spPr/>
    </dgm:pt>
    <dgm:pt modelId="{E3BC4149-3EFA-45EF-86CB-C2857B51898F}" type="pres">
      <dgm:prSet presAssocID="{348F0404-EEAB-41A2-9569-E666B4BFF4EC}" presName="desTx" presStyleLbl="alignAccFollowNode1" presStyleIdx="0" presStyleCnt="1">
        <dgm:presLayoutVars>
          <dgm:bulletEnabled val="1"/>
        </dgm:presLayoutVars>
      </dgm:prSet>
      <dgm:spPr/>
    </dgm:pt>
  </dgm:ptLst>
  <dgm:cxnLst>
    <dgm:cxn modelId="{6B2D021D-D0A8-4663-91BD-F48F625DDD4D}" srcId="{348F0404-EEAB-41A2-9569-E666B4BFF4EC}" destId="{D799892D-7747-43A5-A1E3-1B6532A08BBB}" srcOrd="3" destOrd="0" parTransId="{00E7B634-F530-45AE-BF8C-B06295AC1F89}" sibTransId="{81256A73-7D51-4F38-B33C-CDADFB1C495F}"/>
    <dgm:cxn modelId="{95815D42-E276-4810-9DA6-431C5C824882}" srcId="{348F0404-EEAB-41A2-9569-E666B4BFF4EC}" destId="{E4FACA39-C040-488B-99CE-E95887D037FD}" srcOrd="4" destOrd="0" parTransId="{9E44F39B-9781-46E8-8DD1-AD0614D46CCE}" sibTransId="{2FB4AE4D-D2D7-48EC-AB63-3C34B072470A}"/>
    <dgm:cxn modelId="{E5660573-ACC3-46E1-B376-153F5971CC80}" srcId="{4365316E-8822-4F79-B99C-F52200559579}" destId="{348F0404-EEAB-41A2-9569-E666B4BFF4EC}" srcOrd="0" destOrd="0" parTransId="{5A88DE99-8F61-44BB-A179-8D30FAF085B8}" sibTransId="{FF94C76E-7ED9-4DB1-92ED-F81619E38B49}"/>
    <dgm:cxn modelId="{F6096B53-285C-4544-A8DC-287F8F98A5AF}" type="presOf" srcId="{085FA93B-FBDF-4DA2-A77E-D1B0F09CA4F4}" destId="{E3BC4149-3EFA-45EF-86CB-C2857B51898F}" srcOrd="0" destOrd="0" presId="urn:microsoft.com/office/officeart/2005/8/layout/hList1"/>
    <dgm:cxn modelId="{1A10997B-D10E-4929-9C48-7F5FA943674A}" type="presOf" srcId="{348F0404-EEAB-41A2-9569-E666B4BFF4EC}" destId="{28EA1521-A753-4F37-96AE-5352573AB289}" srcOrd="0" destOrd="0" presId="urn:microsoft.com/office/officeart/2005/8/layout/hList1"/>
    <dgm:cxn modelId="{7C257098-7E86-451F-8E47-F862D0AA3899}" type="presOf" srcId="{E4FACA39-C040-488B-99CE-E95887D037FD}" destId="{E3BC4149-3EFA-45EF-86CB-C2857B51898F}" srcOrd="0" destOrd="4" presId="urn:microsoft.com/office/officeart/2005/8/layout/hList1"/>
    <dgm:cxn modelId="{EDE7A99E-3A57-4629-9233-4EE9E41DFE51}" type="presOf" srcId="{D799892D-7747-43A5-A1E3-1B6532A08BBB}" destId="{E3BC4149-3EFA-45EF-86CB-C2857B51898F}" srcOrd="0" destOrd="3" presId="urn:microsoft.com/office/officeart/2005/8/layout/hList1"/>
    <dgm:cxn modelId="{A0B4B8A0-2822-445A-9310-B8E4AC2533B1}" type="presOf" srcId="{1CA10843-E71E-4274-9278-184A50CC6480}" destId="{E3BC4149-3EFA-45EF-86CB-C2857B51898F}" srcOrd="0" destOrd="2" presId="urn:microsoft.com/office/officeart/2005/8/layout/hList1"/>
    <dgm:cxn modelId="{8DBB7AA2-7C40-4219-9091-A5894C8D20D8}" type="presOf" srcId="{4365316E-8822-4F79-B99C-F52200559579}" destId="{191A6042-FCE8-48F0-B5C8-DCE193F69113}" srcOrd="0" destOrd="0" presId="urn:microsoft.com/office/officeart/2005/8/layout/hList1"/>
    <dgm:cxn modelId="{65A23EC7-26ED-46D6-8509-7D30DD608E03}" type="presOf" srcId="{C372D4FA-381B-4258-A7FC-98F001292197}" destId="{E3BC4149-3EFA-45EF-86CB-C2857B51898F}" srcOrd="0" destOrd="1" presId="urn:microsoft.com/office/officeart/2005/8/layout/hList1"/>
    <dgm:cxn modelId="{98943BDB-7FAC-49F0-B719-61E98E561ABA}" srcId="{348F0404-EEAB-41A2-9569-E666B4BFF4EC}" destId="{085FA93B-FBDF-4DA2-A77E-D1B0F09CA4F4}" srcOrd="0" destOrd="0" parTransId="{529A16B4-6614-4E25-A695-4491E940A218}" sibTransId="{E57281C0-4AC7-4D24-9904-0F36E9C9D79B}"/>
    <dgm:cxn modelId="{41C522E9-FF42-4C8C-96B6-84B45537EF0B}" srcId="{348F0404-EEAB-41A2-9569-E666B4BFF4EC}" destId="{C372D4FA-381B-4258-A7FC-98F001292197}" srcOrd="1" destOrd="0" parTransId="{285E1F5B-B629-48BC-B3CE-69185A999AB9}" sibTransId="{13FDD744-2225-4DF7-8896-46E98FAAC6E4}"/>
    <dgm:cxn modelId="{BBB4C6F6-4F2E-4D34-8D1B-6EEA288327AD}" srcId="{348F0404-EEAB-41A2-9569-E666B4BFF4EC}" destId="{1CA10843-E71E-4274-9278-184A50CC6480}" srcOrd="2" destOrd="0" parTransId="{8AFA8FE0-7EEF-4A85-B707-FF6B7EA17274}" sibTransId="{EE3F31FF-5BCD-4D68-A288-874F79F199B1}"/>
    <dgm:cxn modelId="{19045552-BE7D-4803-8CE2-40ECF167CF37}" type="presParOf" srcId="{191A6042-FCE8-48F0-B5C8-DCE193F69113}" destId="{D021D5A8-4B84-471B-A375-252CD78F73EC}" srcOrd="0" destOrd="0" presId="urn:microsoft.com/office/officeart/2005/8/layout/hList1"/>
    <dgm:cxn modelId="{F23F1238-EDDE-48D8-B944-1DE4B1B3EF81}" type="presParOf" srcId="{D021D5A8-4B84-471B-A375-252CD78F73EC}" destId="{28EA1521-A753-4F37-96AE-5352573AB289}" srcOrd="0" destOrd="0" presId="urn:microsoft.com/office/officeart/2005/8/layout/hList1"/>
    <dgm:cxn modelId="{E92E94C8-8E75-4603-B8F2-0AF1AC0E433D}" type="presParOf" srcId="{D021D5A8-4B84-471B-A375-252CD78F73EC}" destId="{E3BC4149-3EFA-45EF-86CB-C2857B51898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657A6-A177-4954-9736-BFA4EE3ACF8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IN"/>
        </a:p>
      </dgm:t>
    </dgm:pt>
    <dgm:pt modelId="{B42DF2C7-E0F5-4D1E-A896-7386DB3938C5}" type="pres">
      <dgm:prSet presAssocID="{EF7657A6-A177-4954-9736-BFA4EE3ACF88}" presName="layout" presStyleCnt="0">
        <dgm:presLayoutVars>
          <dgm:chMax/>
          <dgm:chPref/>
          <dgm:dir/>
          <dgm:resizeHandles/>
        </dgm:presLayoutVars>
      </dgm:prSet>
      <dgm:spPr/>
    </dgm:pt>
  </dgm:ptLst>
  <dgm:cxnLst>
    <dgm:cxn modelId="{FE43876B-75B9-4086-9CA3-26353D750CE2}" type="presOf" srcId="{EF7657A6-A177-4954-9736-BFA4EE3ACF88}" destId="{B42DF2C7-E0F5-4D1E-A896-7386DB3938C5}" srcOrd="0"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116AB8-4D1E-4F67-A45A-970B083B4FD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F9EDF32A-123D-4883-9FBF-E2973386D1AC}">
      <dgm:prSet/>
      <dgm:spPr/>
      <dgm:t>
        <a:bodyPr/>
        <a:lstStyle/>
        <a:p>
          <a:r>
            <a:rPr lang="en-IN" b="1" dirty="0"/>
            <a:t>Potential Noise Sources</a:t>
          </a:r>
          <a:endParaRPr lang="en-IN" dirty="0"/>
        </a:p>
      </dgm:t>
    </dgm:pt>
    <dgm:pt modelId="{6B2EF0A3-9929-4FFE-A287-9A77843E97A2}" type="parTrans" cxnId="{5163179D-8D93-44D2-8BE6-E17D5933305A}">
      <dgm:prSet/>
      <dgm:spPr/>
      <dgm:t>
        <a:bodyPr/>
        <a:lstStyle/>
        <a:p>
          <a:endParaRPr lang="en-IN"/>
        </a:p>
      </dgm:t>
    </dgm:pt>
    <dgm:pt modelId="{666C77E6-FBE1-43DF-86D8-E9E7EF99D6E2}" type="sibTrans" cxnId="{5163179D-8D93-44D2-8BE6-E17D5933305A}">
      <dgm:prSet/>
      <dgm:spPr/>
      <dgm:t>
        <a:bodyPr/>
        <a:lstStyle/>
        <a:p>
          <a:endParaRPr lang="en-IN"/>
        </a:p>
      </dgm:t>
    </dgm:pt>
    <dgm:pt modelId="{CB9A4321-B699-4AD3-B96A-ED1C42758603}">
      <dgm:prSet/>
      <dgm:spPr/>
      <dgm:t>
        <a:bodyPr/>
        <a:lstStyle/>
        <a:p>
          <a:r>
            <a:rPr lang="en-US"/>
            <a:t>Specific machinery</a:t>
          </a:r>
          <a:endParaRPr lang="en-IN"/>
        </a:p>
      </dgm:t>
    </dgm:pt>
    <dgm:pt modelId="{9DEEA5BF-4275-4F97-801D-631BC2CF2A7F}" type="parTrans" cxnId="{FBF6B81D-688A-450B-AF13-BF80B8146031}">
      <dgm:prSet/>
      <dgm:spPr/>
      <dgm:t>
        <a:bodyPr/>
        <a:lstStyle/>
        <a:p>
          <a:endParaRPr lang="en-IN"/>
        </a:p>
      </dgm:t>
    </dgm:pt>
    <dgm:pt modelId="{175064F5-A868-4D99-91E8-2D0712A98874}" type="sibTrans" cxnId="{FBF6B81D-688A-450B-AF13-BF80B8146031}">
      <dgm:prSet/>
      <dgm:spPr/>
      <dgm:t>
        <a:bodyPr/>
        <a:lstStyle/>
        <a:p>
          <a:endParaRPr lang="en-IN"/>
        </a:p>
      </dgm:t>
    </dgm:pt>
    <dgm:pt modelId="{3D2DC0D9-12E9-4050-BC49-A9A02EA928BF}">
      <dgm:prSet/>
      <dgm:spPr/>
      <dgm:t>
        <a:bodyPr/>
        <a:lstStyle/>
        <a:p>
          <a:r>
            <a:rPr lang="en-US" dirty="0"/>
            <a:t>Transportation routes</a:t>
          </a:r>
          <a:endParaRPr lang="en-IN" dirty="0"/>
        </a:p>
      </dgm:t>
    </dgm:pt>
    <dgm:pt modelId="{E101EACE-228A-4FC7-A7BB-3429001FF91E}" type="parTrans" cxnId="{A0363469-7B9F-4B8F-9881-8A8139868032}">
      <dgm:prSet/>
      <dgm:spPr/>
      <dgm:t>
        <a:bodyPr/>
        <a:lstStyle/>
        <a:p>
          <a:endParaRPr lang="en-IN"/>
        </a:p>
      </dgm:t>
    </dgm:pt>
    <dgm:pt modelId="{13FED509-4DAD-455A-ABB4-B079161744DC}" type="sibTrans" cxnId="{A0363469-7B9F-4B8F-9881-8A8139868032}">
      <dgm:prSet/>
      <dgm:spPr/>
      <dgm:t>
        <a:bodyPr/>
        <a:lstStyle/>
        <a:p>
          <a:endParaRPr lang="en-IN"/>
        </a:p>
      </dgm:t>
    </dgm:pt>
    <dgm:pt modelId="{7241EE50-8BA4-4C75-9965-E353837BCC87}">
      <dgm:prSet/>
      <dgm:spPr/>
      <dgm:t>
        <a:bodyPr/>
        <a:lstStyle/>
        <a:p>
          <a:r>
            <a:rPr lang="en-US" dirty="0"/>
            <a:t>Industrial facilities</a:t>
          </a:r>
          <a:endParaRPr lang="en-IN" dirty="0"/>
        </a:p>
      </dgm:t>
    </dgm:pt>
    <dgm:pt modelId="{F33613C4-E089-41A9-8348-D94551A2227D}" type="parTrans" cxnId="{A5934F85-524C-4E7B-BA61-9590396B83E7}">
      <dgm:prSet/>
      <dgm:spPr/>
      <dgm:t>
        <a:bodyPr/>
        <a:lstStyle/>
        <a:p>
          <a:endParaRPr lang="en-IN"/>
        </a:p>
      </dgm:t>
    </dgm:pt>
    <dgm:pt modelId="{285A4380-817A-44F0-A0AE-452004730120}" type="sibTrans" cxnId="{A5934F85-524C-4E7B-BA61-9590396B83E7}">
      <dgm:prSet/>
      <dgm:spPr/>
      <dgm:t>
        <a:bodyPr/>
        <a:lstStyle/>
        <a:p>
          <a:endParaRPr lang="en-IN"/>
        </a:p>
      </dgm:t>
    </dgm:pt>
    <dgm:pt modelId="{A6FF58A9-A15D-4C74-94C6-3405358752A3}" type="pres">
      <dgm:prSet presAssocID="{E7116AB8-4D1E-4F67-A45A-970B083B4FDC}" presName="diagram" presStyleCnt="0">
        <dgm:presLayoutVars>
          <dgm:chPref val="1"/>
          <dgm:dir/>
          <dgm:animOne val="branch"/>
          <dgm:animLvl val="lvl"/>
          <dgm:resizeHandles/>
        </dgm:presLayoutVars>
      </dgm:prSet>
      <dgm:spPr/>
    </dgm:pt>
    <dgm:pt modelId="{E351EF3C-EB4D-446F-9F46-E1643AE9CAD9}" type="pres">
      <dgm:prSet presAssocID="{F9EDF32A-123D-4883-9FBF-E2973386D1AC}" presName="root" presStyleCnt="0"/>
      <dgm:spPr/>
    </dgm:pt>
    <dgm:pt modelId="{470A37A3-6BD0-4345-9456-0A4C66C9BA20}" type="pres">
      <dgm:prSet presAssocID="{F9EDF32A-123D-4883-9FBF-E2973386D1AC}" presName="rootComposite" presStyleCnt="0"/>
      <dgm:spPr/>
    </dgm:pt>
    <dgm:pt modelId="{19ED2F19-7F34-49E0-90CE-21C8FD80C26B}" type="pres">
      <dgm:prSet presAssocID="{F9EDF32A-123D-4883-9FBF-E2973386D1AC}" presName="rootText" presStyleLbl="node1" presStyleIdx="0" presStyleCnt="1"/>
      <dgm:spPr/>
    </dgm:pt>
    <dgm:pt modelId="{2219A9B5-FF96-45B6-B2B4-C164D9B5DC01}" type="pres">
      <dgm:prSet presAssocID="{F9EDF32A-123D-4883-9FBF-E2973386D1AC}" presName="rootConnector" presStyleLbl="node1" presStyleIdx="0" presStyleCnt="1"/>
      <dgm:spPr/>
    </dgm:pt>
    <dgm:pt modelId="{6B157839-3F1D-4BA2-B4F4-83E6FB4B3CBE}" type="pres">
      <dgm:prSet presAssocID="{F9EDF32A-123D-4883-9FBF-E2973386D1AC}" presName="childShape" presStyleCnt="0"/>
      <dgm:spPr/>
    </dgm:pt>
    <dgm:pt modelId="{6966326D-4A5A-42C8-8640-E963DC1078E0}" type="pres">
      <dgm:prSet presAssocID="{9DEEA5BF-4275-4F97-801D-631BC2CF2A7F}" presName="Name13" presStyleLbl="parChTrans1D2" presStyleIdx="0" presStyleCnt="3"/>
      <dgm:spPr/>
    </dgm:pt>
    <dgm:pt modelId="{855BB85F-80B9-49A5-8FF9-2876CC1D9582}" type="pres">
      <dgm:prSet presAssocID="{CB9A4321-B699-4AD3-B96A-ED1C42758603}" presName="childText" presStyleLbl="bgAcc1" presStyleIdx="0" presStyleCnt="3">
        <dgm:presLayoutVars>
          <dgm:bulletEnabled val="1"/>
        </dgm:presLayoutVars>
      </dgm:prSet>
      <dgm:spPr/>
    </dgm:pt>
    <dgm:pt modelId="{E320AE0A-C7A5-421D-A669-42CF21961AB9}" type="pres">
      <dgm:prSet presAssocID="{E101EACE-228A-4FC7-A7BB-3429001FF91E}" presName="Name13" presStyleLbl="parChTrans1D2" presStyleIdx="1" presStyleCnt="3"/>
      <dgm:spPr/>
    </dgm:pt>
    <dgm:pt modelId="{FB6BEA0C-68FE-4BD1-B94C-5C830EAB1582}" type="pres">
      <dgm:prSet presAssocID="{3D2DC0D9-12E9-4050-BC49-A9A02EA928BF}" presName="childText" presStyleLbl="bgAcc1" presStyleIdx="1" presStyleCnt="3">
        <dgm:presLayoutVars>
          <dgm:bulletEnabled val="1"/>
        </dgm:presLayoutVars>
      </dgm:prSet>
      <dgm:spPr/>
    </dgm:pt>
    <dgm:pt modelId="{9805FA63-41E5-4579-B165-4F34078EDFE9}" type="pres">
      <dgm:prSet presAssocID="{F33613C4-E089-41A9-8348-D94551A2227D}" presName="Name13" presStyleLbl="parChTrans1D2" presStyleIdx="2" presStyleCnt="3"/>
      <dgm:spPr/>
    </dgm:pt>
    <dgm:pt modelId="{80892F8C-5C54-411A-AF69-7090B62781F6}" type="pres">
      <dgm:prSet presAssocID="{7241EE50-8BA4-4C75-9965-E353837BCC87}" presName="childText" presStyleLbl="bgAcc1" presStyleIdx="2" presStyleCnt="3">
        <dgm:presLayoutVars>
          <dgm:bulletEnabled val="1"/>
        </dgm:presLayoutVars>
      </dgm:prSet>
      <dgm:spPr/>
    </dgm:pt>
  </dgm:ptLst>
  <dgm:cxnLst>
    <dgm:cxn modelId="{0BB07902-ABEF-4C93-B6F2-A00C89031787}" type="presOf" srcId="{9DEEA5BF-4275-4F97-801D-631BC2CF2A7F}" destId="{6966326D-4A5A-42C8-8640-E963DC1078E0}" srcOrd="0" destOrd="0" presId="urn:microsoft.com/office/officeart/2005/8/layout/hierarchy3"/>
    <dgm:cxn modelId="{4470621A-7E20-4E8A-A775-416495D58BDD}" type="presOf" srcId="{E101EACE-228A-4FC7-A7BB-3429001FF91E}" destId="{E320AE0A-C7A5-421D-A669-42CF21961AB9}" srcOrd="0" destOrd="0" presId="urn:microsoft.com/office/officeart/2005/8/layout/hierarchy3"/>
    <dgm:cxn modelId="{FBF6B81D-688A-450B-AF13-BF80B8146031}" srcId="{F9EDF32A-123D-4883-9FBF-E2973386D1AC}" destId="{CB9A4321-B699-4AD3-B96A-ED1C42758603}" srcOrd="0" destOrd="0" parTransId="{9DEEA5BF-4275-4F97-801D-631BC2CF2A7F}" sibTransId="{175064F5-A868-4D99-91E8-2D0712A98874}"/>
    <dgm:cxn modelId="{4674FF3B-0797-41FD-AFFF-C5D27B77B0A8}" type="presOf" srcId="{E7116AB8-4D1E-4F67-A45A-970B083B4FDC}" destId="{A6FF58A9-A15D-4C74-94C6-3405358752A3}" srcOrd="0" destOrd="0" presId="urn:microsoft.com/office/officeart/2005/8/layout/hierarchy3"/>
    <dgm:cxn modelId="{0A0DEF3F-0097-453C-8580-FB79FB98B251}" type="presOf" srcId="{F9EDF32A-123D-4883-9FBF-E2973386D1AC}" destId="{2219A9B5-FF96-45B6-B2B4-C164D9B5DC01}" srcOrd="1" destOrd="0" presId="urn:microsoft.com/office/officeart/2005/8/layout/hierarchy3"/>
    <dgm:cxn modelId="{A0363469-7B9F-4B8F-9881-8A8139868032}" srcId="{F9EDF32A-123D-4883-9FBF-E2973386D1AC}" destId="{3D2DC0D9-12E9-4050-BC49-A9A02EA928BF}" srcOrd="1" destOrd="0" parTransId="{E101EACE-228A-4FC7-A7BB-3429001FF91E}" sibTransId="{13FED509-4DAD-455A-ABB4-B079161744DC}"/>
    <dgm:cxn modelId="{0FFCC183-5AE8-4AF4-B82F-43E199A50FD7}" type="presOf" srcId="{F9EDF32A-123D-4883-9FBF-E2973386D1AC}" destId="{19ED2F19-7F34-49E0-90CE-21C8FD80C26B}" srcOrd="0" destOrd="0" presId="urn:microsoft.com/office/officeart/2005/8/layout/hierarchy3"/>
    <dgm:cxn modelId="{A5934F85-524C-4E7B-BA61-9590396B83E7}" srcId="{F9EDF32A-123D-4883-9FBF-E2973386D1AC}" destId="{7241EE50-8BA4-4C75-9965-E353837BCC87}" srcOrd="2" destOrd="0" parTransId="{F33613C4-E089-41A9-8348-D94551A2227D}" sibTransId="{285A4380-817A-44F0-A0AE-452004730120}"/>
    <dgm:cxn modelId="{3270038E-2F9B-4C49-93FD-A87AB5C77EEE}" type="presOf" srcId="{F33613C4-E089-41A9-8348-D94551A2227D}" destId="{9805FA63-41E5-4579-B165-4F34078EDFE9}" srcOrd="0" destOrd="0" presId="urn:microsoft.com/office/officeart/2005/8/layout/hierarchy3"/>
    <dgm:cxn modelId="{5163179D-8D93-44D2-8BE6-E17D5933305A}" srcId="{E7116AB8-4D1E-4F67-A45A-970B083B4FDC}" destId="{F9EDF32A-123D-4883-9FBF-E2973386D1AC}" srcOrd="0" destOrd="0" parTransId="{6B2EF0A3-9929-4FFE-A287-9A77843E97A2}" sibTransId="{666C77E6-FBE1-43DF-86D8-E9E7EF99D6E2}"/>
    <dgm:cxn modelId="{630ACCBD-C212-4381-B410-609A9DFAE8CF}" type="presOf" srcId="{7241EE50-8BA4-4C75-9965-E353837BCC87}" destId="{80892F8C-5C54-411A-AF69-7090B62781F6}" srcOrd="0" destOrd="0" presId="urn:microsoft.com/office/officeart/2005/8/layout/hierarchy3"/>
    <dgm:cxn modelId="{21BC50BE-2641-45FB-87BC-FB2B52A73E67}" type="presOf" srcId="{3D2DC0D9-12E9-4050-BC49-A9A02EA928BF}" destId="{FB6BEA0C-68FE-4BD1-B94C-5C830EAB1582}" srcOrd="0" destOrd="0" presId="urn:microsoft.com/office/officeart/2005/8/layout/hierarchy3"/>
    <dgm:cxn modelId="{3D2FDAE9-132E-4C3A-8E12-9CD58054EE70}" type="presOf" srcId="{CB9A4321-B699-4AD3-B96A-ED1C42758603}" destId="{855BB85F-80B9-49A5-8FF9-2876CC1D9582}" srcOrd="0" destOrd="0" presId="urn:microsoft.com/office/officeart/2005/8/layout/hierarchy3"/>
    <dgm:cxn modelId="{07A7F9C3-4ACB-4BD1-B6D2-1CC25EEF8053}" type="presParOf" srcId="{A6FF58A9-A15D-4C74-94C6-3405358752A3}" destId="{E351EF3C-EB4D-446F-9F46-E1643AE9CAD9}" srcOrd="0" destOrd="0" presId="urn:microsoft.com/office/officeart/2005/8/layout/hierarchy3"/>
    <dgm:cxn modelId="{AB0E303B-94C7-4F7F-9C0F-4AD106077690}" type="presParOf" srcId="{E351EF3C-EB4D-446F-9F46-E1643AE9CAD9}" destId="{470A37A3-6BD0-4345-9456-0A4C66C9BA20}" srcOrd="0" destOrd="0" presId="urn:microsoft.com/office/officeart/2005/8/layout/hierarchy3"/>
    <dgm:cxn modelId="{92518F0F-AB63-4F07-80D7-264F760C39F6}" type="presParOf" srcId="{470A37A3-6BD0-4345-9456-0A4C66C9BA20}" destId="{19ED2F19-7F34-49E0-90CE-21C8FD80C26B}" srcOrd="0" destOrd="0" presId="urn:microsoft.com/office/officeart/2005/8/layout/hierarchy3"/>
    <dgm:cxn modelId="{B80EC338-6A6E-42C0-A982-B61F3492AD37}" type="presParOf" srcId="{470A37A3-6BD0-4345-9456-0A4C66C9BA20}" destId="{2219A9B5-FF96-45B6-B2B4-C164D9B5DC01}" srcOrd="1" destOrd="0" presId="urn:microsoft.com/office/officeart/2005/8/layout/hierarchy3"/>
    <dgm:cxn modelId="{F617E81C-E589-49B1-ABEA-9345846392EF}" type="presParOf" srcId="{E351EF3C-EB4D-446F-9F46-E1643AE9CAD9}" destId="{6B157839-3F1D-4BA2-B4F4-83E6FB4B3CBE}" srcOrd="1" destOrd="0" presId="urn:microsoft.com/office/officeart/2005/8/layout/hierarchy3"/>
    <dgm:cxn modelId="{7C4BAF51-4720-4327-BB53-7654E09CBC3E}" type="presParOf" srcId="{6B157839-3F1D-4BA2-B4F4-83E6FB4B3CBE}" destId="{6966326D-4A5A-42C8-8640-E963DC1078E0}" srcOrd="0" destOrd="0" presId="urn:microsoft.com/office/officeart/2005/8/layout/hierarchy3"/>
    <dgm:cxn modelId="{8EE0E81A-B399-4835-9BAF-447F7412FA4C}" type="presParOf" srcId="{6B157839-3F1D-4BA2-B4F4-83E6FB4B3CBE}" destId="{855BB85F-80B9-49A5-8FF9-2876CC1D9582}" srcOrd="1" destOrd="0" presId="urn:microsoft.com/office/officeart/2005/8/layout/hierarchy3"/>
    <dgm:cxn modelId="{A8081B2D-F081-42D2-9839-DB7AB5A33876}" type="presParOf" srcId="{6B157839-3F1D-4BA2-B4F4-83E6FB4B3CBE}" destId="{E320AE0A-C7A5-421D-A669-42CF21961AB9}" srcOrd="2" destOrd="0" presId="urn:microsoft.com/office/officeart/2005/8/layout/hierarchy3"/>
    <dgm:cxn modelId="{B163E8BD-4D0E-4BEF-AF4F-D416C3EB686B}" type="presParOf" srcId="{6B157839-3F1D-4BA2-B4F4-83E6FB4B3CBE}" destId="{FB6BEA0C-68FE-4BD1-B94C-5C830EAB1582}" srcOrd="3" destOrd="0" presId="urn:microsoft.com/office/officeart/2005/8/layout/hierarchy3"/>
    <dgm:cxn modelId="{78CAE12D-9D1F-4756-8179-15E509D7A8AF}" type="presParOf" srcId="{6B157839-3F1D-4BA2-B4F4-83E6FB4B3CBE}" destId="{9805FA63-41E5-4579-B165-4F34078EDFE9}" srcOrd="4" destOrd="0" presId="urn:microsoft.com/office/officeart/2005/8/layout/hierarchy3"/>
    <dgm:cxn modelId="{68487BAB-135B-479C-88C5-5FF8E4E14EF2}" type="presParOf" srcId="{6B157839-3F1D-4BA2-B4F4-83E6FB4B3CBE}" destId="{80892F8C-5C54-411A-AF69-7090B62781F6}"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632312-73E3-4CA7-B585-D7CD4EF2DAF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C8521B1-9575-4BF5-93B9-39E6699329AE}">
      <dgm:prSet/>
      <dgm:spPr/>
      <dgm:t>
        <a:bodyPr/>
        <a:lstStyle/>
        <a:p>
          <a:r>
            <a:rPr lang="en-US"/>
            <a:t>IOT TECHNOLOGY</a:t>
          </a:r>
          <a:endParaRPr lang="en-IN"/>
        </a:p>
      </dgm:t>
    </dgm:pt>
    <dgm:pt modelId="{C653E75E-7F9D-4E57-84E4-F651992B81D5}" type="parTrans" cxnId="{806C57CF-305F-4E14-AE30-E2C7CFE82571}">
      <dgm:prSet/>
      <dgm:spPr/>
      <dgm:t>
        <a:bodyPr/>
        <a:lstStyle/>
        <a:p>
          <a:endParaRPr lang="en-IN"/>
        </a:p>
      </dgm:t>
    </dgm:pt>
    <dgm:pt modelId="{52933606-14B5-465C-AB16-11B2EB7872DC}" type="sibTrans" cxnId="{806C57CF-305F-4E14-AE30-E2C7CFE82571}">
      <dgm:prSet/>
      <dgm:spPr/>
      <dgm:t>
        <a:bodyPr/>
        <a:lstStyle/>
        <a:p>
          <a:endParaRPr lang="en-IN"/>
        </a:p>
      </dgm:t>
    </dgm:pt>
    <dgm:pt modelId="{92DBDE8C-CD48-4920-B1D9-54A7218A415A}">
      <dgm:prSet/>
      <dgm:spPr/>
      <dgm:t>
        <a:bodyPr/>
        <a:lstStyle/>
        <a:p>
          <a:r>
            <a:rPr lang="en-US" dirty="0"/>
            <a:t>Sensors</a:t>
          </a:r>
          <a:endParaRPr lang="en-IN" dirty="0"/>
        </a:p>
      </dgm:t>
    </dgm:pt>
    <dgm:pt modelId="{EC405FE7-6DC8-485E-BE26-EB2D914F9388}" type="parTrans" cxnId="{1291BD04-CA2F-4F73-95DA-DE47E207BAC1}">
      <dgm:prSet/>
      <dgm:spPr/>
      <dgm:t>
        <a:bodyPr/>
        <a:lstStyle/>
        <a:p>
          <a:endParaRPr lang="en-IN"/>
        </a:p>
      </dgm:t>
    </dgm:pt>
    <dgm:pt modelId="{970F3C09-FB1E-412D-9F56-C42688798D38}" type="sibTrans" cxnId="{1291BD04-CA2F-4F73-95DA-DE47E207BAC1}">
      <dgm:prSet/>
      <dgm:spPr/>
      <dgm:t>
        <a:bodyPr/>
        <a:lstStyle/>
        <a:p>
          <a:endParaRPr lang="en-IN"/>
        </a:p>
      </dgm:t>
    </dgm:pt>
    <dgm:pt modelId="{0934D673-1F1F-4386-96EA-7E3FC897959F}">
      <dgm:prSet/>
      <dgm:spPr/>
      <dgm:t>
        <a:bodyPr/>
        <a:lstStyle/>
        <a:p>
          <a:r>
            <a:rPr lang="en-US"/>
            <a:t>Communication networks</a:t>
          </a:r>
          <a:endParaRPr lang="en-IN"/>
        </a:p>
      </dgm:t>
    </dgm:pt>
    <dgm:pt modelId="{A7316CE6-BE63-4D79-9C7F-1784EC71E563}" type="parTrans" cxnId="{59F3905C-52AA-48DD-A8D2-6A71CAB1F62D}">
      <dgm:prSet/>
      <dgm:spPr/>
      <dgm:t>
        <a:bodyPr/>
        <a:lstStyle/>
        <a:p>
          <a:endParaRPr lang="en-IN"/>
        </a:p>
      </dgm:t>
    </dgm:pt>
    <dgm:pt modelId="{3125935D-A33A-40E0-BD7A-981C984F7EB9}" type="sibTrans" cxnId="{59F3905C-52AA-48DD-A8D2-6A71CAB1F62D}">
      <dgm:prSet/>
      <dgm:spPr/>
      <dgm:t>
        <a:bodyPr/>
        <a:lstStyle/>
        <a:p>
          <a:endParaRPr lang="en-IN"/>
        </a:p>
      </dgm:t>
    </dgm:pt>
    <dgm:pt modelId="{64A8C30A-ABB0-478F-8292-74861E20ACD2}">
      <dgm:prSet/>
      <dgm:spPr/>
      <dgm:t>
        <a:bodyPr/>
        <a:lstStyle/>
        <a:p>
          <a:r>
            <a:rPr lang="en-US"/>
            <a:t>Data processing capabilities</a:t>
          </a:r>
          <a:endParaRPr lang="en-IN"/>
        </a:p>
      </dgm:t>
    </dgm:pt>
    <dgm:pt modelId="{2C5AF2FD-D401-4131-B2E0-647181ABA165}" type="parTrans" cxnId="{691C74ED-CF69-4F37-8F40-C585C47FD5C2}">
      <dgm:prSet/>
      <dgm:spPr/>
      <dgm:t>
        <a:bodyPr/>
        <a:lstStyle/>
        <a:p>
          <a:endParaRPr lang="en-IN"/>
        </a:p>
      </dgm:t>
    </dgm:pt>
    <dgm:pt modelId="{14CEA232-65FA-48F6-96DD-61550A4A8354}" type="sibTrans" cxnId="{691C74ED-CF69-4F37-8F40-C585C47FD5C2}">
      <dgm:prSet/>
      <dgm:spPr/>
      <dgm:t>
        <a:bodyPr/>
        <a:lstStyle/>
        <a:p>
          <a:endParaRPr lang="en-IN"/>
        </a:p>
      </dgm:t>
    </dgm:pt>
    <dgm:pt modelId="{01F1D2EE-FB6D-452A-A845-3CDDD4A06546}">
      <dgm:prSet/>
      <dgm:spPr/>
      <dgm:t>
        <a:bodyPr/>
        <a:lstStyle/>
        <a:p>
          <a:r>
            <a:rPr lang="en-US"/>
            <a:t>enabling real-time monitoring</a:t>
          </a:r>
          <a:endParaRPr lang="en-IN"/>
        </a:p>
      </dgm:t>
    </dgm:pt>
    <dgm:pt modelId="{6F06E164-143D-4F80-8C2C-CD2DFE782C09}" type="parTrans" cxnId="{BEA6D05F-C7E0-4C1E-8142-53048D8BD515}">
      <dgm:prSet/>
      <dgm:spPr/>
      <dgm:t>
        <a:bodyPr/>
        <a:lstStyle/>
        <a:p>
          <a:endParaRPr lang="en-IN"/>
        </a:p>
      </dgm:t>
    </dgm:pt>
    <dgm:pt modelId="{81479703-F12D-42F2-9D4B-63B4A26AA350}" type="sibTrans" cxnId="{BEA6D05F-C7E0-4C1E-8142-53048D8BD515}">
      <dgm:prSet/>
      <dgm:spPr/>
      <dgm:t>
        <a:bodyPr/>
        <a:lstStyle/>
        <a:p>
          <a:endParaRPr lang="en-IN"/>
        </a:p>
      </dgm:t>
    </dgm:pt>
    <dgm:pt modelId="{42CE6B40-60DD-4ED3-9596-972D6C706EB2}" type="pres">
      <dgm:prSet presAssocID="{82632312-73E3-4CA7-B585-D7CD4EF2DAFB}" presName="linearFlow" presStyleCnt="0">
        <dgm:presLayoutVars>
          <dgm:dir/>
          <dgm:resizeHandles val="exact"/>
        </dgm:presLayoutVars>
      </dgm:prSet>
      <dgm:spPr/>
    </dgm:pt>
    <dgm:pt modelId="{6D7B5CAC-3790-4C53-B932-A29EED91019D}" type="pres">
      <dgm:prSet presAssocID="{7C8521B1-9575-4BF5-93B9-39E6699329AE}" presName="composite" presStyleCnt="0"/>
      <dgm:spPr/>
    </dgm:pt>
    <dgm:pt modelId="{8E5C4C51-1C3C-418D-B1A5-CED4051BE0CC}" type="pres">
      <dgm:prSet presAssocID="{7C8521B1-9575-4BF5-93B9-39E6699329AE}" presName="imgShp" presStyleLbl="fgImgPlace1" presStyleIdx="0" presStyleCnt="1" custLinFactNeighborX="-8151"/>
      <dgm:spPr>
        <a:blipFill>
          <a:blip xmlns:r="http://schemas.openxmlformats.org/officeDocument/2006/relationships" r:embed="rId1"/>
          <a:srcRect/>
          <a:stretch>
            <a:fillRect l="-42000" r="-42000"/>
          </a:stretch>
        </a:blipFill>
      </dgm:spPr>
    </dgm:pt>
    <dgm:pt modelId="{BA08BE6A-51F1-4224-8180-02A529352A4E}" type="pres">
      <dgm:prSet presAssocID="{7C8521B1-9575-4BF5-93B9-39E6699329AE}" presName="txShp" presStyleLbl="node1" presStyleIdx="0" presStyleCnt="1" custLinFactNeighborX="-1696" custLinFactNeighborY="-14537">
        <dgm:presLayoutVars>
          <dgm:bulletEnabled val="1"/>
        </dgm:presLayoutVars>
      </dgm:prSet>
      <dgm:spPr/>
    </dgm:pt>
  </dgm:ptLst>
  <dgm:cxnLst>
    <dgm:cxn modelId="{1291BD04-CA2F-4F73-95DA-DE47E207BAC1}" srcId="{7C8521B1-9575-4BF5-93B9-39E6699329AE}" destId="{92DBDE8C-CD48-4920-B1D9-54A7218A415A}" srcOrd="0" destOrd="0" parTransId="{EC405FE7-6DC8-485E-BE26-EB2D914F9388}" sibTransId="{970F3C09-FB1E-412D-9F56-C42688798D38}"/>
    <dgm:cxn modelId="{8BD40627-98A2-4AF5-8319-B06BD4D17992}" type="presOf" srcId="{7C8521B1-9575-4BF5-93B9-39E6699329AE}" destId="{BA08BE6A-51F1-4224-8180-02A529352A4E}" srcOrd="0" destOrd="0" presId="urn:microsoft.com/office/officeart/2005/8/layout/vList3"/>
    <dgm:cxn modelId="{1779AD3C-137B-4EA9-8B64-3F9458F7DFC4}" type="presOf" srcId="{0934D673-1F1F-4386-96EA-7E3FC897959F}" destId="{BA08BE6A-51F1-4224-8180-02A529352A4E}" srcOrd="0" destOrd="2" presId="urn:microsoft.com/office/officeart/2005/8/layout/vList3"/>
    <dgm:cxn modelId="{59F3905C-52AA-48DD-A8D2-6A71CAB1F62D}" srcId="{7C8521B1-9575-4BF5-93B9-39E6699329AE}" destId="{0934D673-1F1F-4386-96EA-7E3FC897959F}" srcOrd="1" destOrd="0" parTransId="{A7316CE6-BE63-4D79-9C7F-1784EC71E563}" sibTransId="{3125935D-A33A-40E0-BD7A-981C984F7EB9}"/>
    <dgm:cxn modelId="{BEA6D05F-C7E0-4C1E-8142-53048D8BD515}" srcId="{7C8521B1-9575-4BF5-93B9-39E6699329AE}" destId="{01F1D2EE-FB6D-452A-A845-3CDDD4A06546}" srcOrd="3" destOrd="0" parTransId="{6F06E164-143D-4F80-8C2C-CD2DFE782C09}" sibTransId="{81479703-F12D-42F2-9D4B-63B4A26AA350}"/>
    <dgm:cxn modelId="{C9761272-CDEB-471A-81D8-6237188CD25D}" type="presOf" srcId="{82632312-73E3-4CA7-B585-D7CD4EF2DAFB}" destId="{42CE6B40-60DD-4ED3-9596-972D6C706EB2}" srcOrd="0" destOrd="0" presId="urn:microsoft.com/office/officeart/2005/8/layout/vList3"/>
    <dgm:cxn modelId="{B003348B-97A1-4B6C-8C8B-9013BE1489BC}" type="presOf" srcId="{92DBDE8C-CD48-4920-B1D9-54A7218A415A}" destId="{BA08BE6A-51F1-4224-8180-02A529352A4E}" srcOrd="0" destOrd="1" presId="urn:microsoft.com/office/officeart/2005/8/layout/vList3"/>
    <dgm:cxn modelId="{3A0911C0-B3E0-44C2-8ED4-D824230E7670}" type="presOf" srcId="{01F1D2EE-FB6D-452A-A845-3CDDD4A06546}" destId="{BA08BE6A-51F1-4224-8180-02A529352A4E}" srcOrd="0" destOrd="4" presId="urn:microsoft.com/office/officeart/2005/8/layout/vList3"/>
    <dgm:cxn modelId="{806C57CF-305F-4E14-AE30-E2C7CFE82571}" srcId="{82632312-73E3-4CA7-B585-D7CD4EF2DAFB}" destId="{7C8521B1-9575-4BF5-93B9-39E6699329AE}" srcOrd="0" destOrd="0" parTransId="{C653E75E-7F9D-4E57-84E4-F651992B81D5}" sibTransId="{52933606-14B5-465C-AB16-11B2EB7872DC}"/>
    <dgm:cxn modelId="{29A015DE-0BE6-433A-BC44-009839081D7B}" type="presOf" srcId="{64A8C30A-ABB0-478F-8292-74861E20ACD2}" destId="{BA08BE6A-51F1-4224-8180-02A529352A4E}" srcOrd="0" destOrd="3" presId="urn:microsoft.com/office/officeart/2005/8/layout/vList3"/>
    <dgm:cxn modelId="{691C74ED-CF69-4F37-8F40-C585C47FD5C2}" srcId="{7C8521B1-9575-4BF5-93B9-39E6699329AE}" destId="{64A8C30A-ABB0-478F-8292-74861E20ACD2}" srcOrd="2" destOrd="0" parTransId="{2C5AF2FD-D401-4131-B2E0-647181ABA165}" sibTransId="{14CEA232-65FA-48F6-96DD-61550A4A8354}"/>
    <dgm:cxn modelId="{6C846A59-CD88-4696-A5DD-492846A0396B}" type="presParOf" srcId="{42CE6B40-60DD-4ED3-9596-972D6C706EB2}" destId="{6D7B5CAC-3790-4C53-B932-A29EED91019D}" srcOrd="0" destOrd="0" presId="urn:microsoft.com/office/officeart/2005/8/layout/vList3"/>
    <dgm:cxn modelId="{AC00BF0D-DDCC-421A-90D0-119D09657962}" type="presParOf" srcId="{6D7B5CAC-3790-4C53-B932-A29EED91019D}" destId="{8E5C4C51-1C3C-418D-B1A5-CED4051BE0CC}" srcOrd="0" destOrd="0" presId="urn:microsoft.com/office/officeart/2005/8/layout/vList3"/>
    <dgm:cxn modelId="{75B247B2-21AC-4DB4-81FC-FC803068F2B7}" type="presParOf" srcId="{6D7B5CAC-3790-4C53-B932-A29EED91019D}" destId="{BA08BE6A-51F1-4224-8180-02A529352A4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32675A-4015-4703-9A9A-09221F0113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2E7DC8-61E0-4286-895E-251730AD5064}">
      <dgm:prSet/>
      <dgm:spPr/>
      <dgm:t>
        <a:bodyPr/>
        <a:lstStyle/>
        <a:p>
          <a:r>
            <a:rPr lang="en-IN" b="1" dirty="0"/>
            <a:t>Challenges and Solutions</a:t>
          </a:r>
          <a:endParaRPr lang="en-IN" dirty="0"/>
        </a:p>
      </dgm:t>
    </dgm:pt>
    <dgm:pt modelId="{E7C8BDAF-3418-45B8-BE1A-157DF12F6BD6}" type="parTrans" cxnId="{1B30D3DE-2C76-434B-9C49-A93CBEBDFA73}">
      <dgm:prSet/>
      <dgm:spPr/>
      <dgm:t>
        <a:bodyPr/>
        <a:lstStyle/>
        <a:p>
          <a:endParaRPr lang="en-IN"/>
        </a:p>
      </dgm:t>
    </dgm:pt>
    <dgm:pt modelId="{9054F469-A923-4ADF-B4D5-A18AB3B02B78}" type="sibTrans" cxnId="{1B30D3DE-2C76-434B-9C49-A93CBEBDFA73}">
      <dgm:prSet/>
      <dgm:spPr/>
      <dgm:t>
        <a:bodyPr/>
        <a:lstStyle/>
        <a:p>
          <a:endParaRPr lang="en-IN"/>
        </a:p>
      </dgm:t>
    </dgm:pt>
    <dgm:pt modelId="{70876F0F-1F82-4330-A52D-91B371B7724B}">
      <dgm:prSet/>
      <dgm:spPr/>
      <dgm:t>
        <a:bodyPr/>
        <a:lstStyle/>
        <a:p>
          <a:r>
            <a:rPr lang="en-US" dirty="0"/>
            <a:t>Data quality issues</a:t>
          </a:r>
          <a:endParaRPr lang="en-IN" dirty="0"/>
        </a:p>
      </dgm:t>
    </dgm:pt>
    <dgm:pt modelId="{2EA84F71-590D-4B0A-932D-202A604EC73D}" type="parTrans" cxnId="{4E11A021-76D7-41E4-AB54-09C1F69FC41B}">
      <dgm:prSet/>
      <dgm:spPr/>
      <dgm:t>
        <a:bodyPr/>
        <a:lstStyle/>
        <a:p>
          <a:endParaRPr lang="en-IN"/>
        </a:p>
      </dgm:t>
    </dgm:pt>
    <dgm:pt modelId="{5A4B9950-0DFD-4B97-8CD3-C6F22A0E29C3}" type="sibTrans" cxnId="{4E11A021-76D7-41E4-AB54-09C1F69FC41B}">
      <dgm:prSet/>
      <dgm:spPr/>
      <dgm:t>
        <a:bodyPr/>
        <a:lstStyle/>
        <a:p>
          <a:endParaRPr lang="en-IN"/>
        </a:p>
      </dgm:t>
    </dgm:pt>
    <dgm:pt modelId="{BCE6FD4F-EC96-4BC8-B8AF-4BC01639005C}">
      <dgm:prSet/>
      <dgm:spPr/>
      <dgm:t>
        <a:bodyPr/>
        <a:lstStyle/>
        <a:p>
          <a:r>
            <a:rPr lang="en-US"/>
            <a:t>Sensor calibration</a:t>
          </a:r>
          <a:endParaRPr lang="en-IN"/>
        </a:p>
      </dgm:t>
    </dgm:pt>
    <dgm:pt modelId="{5D459729-AC51-40C4-8D7A-30BCA90CB989}" type="parTrans" cxnId="{C7C84EE6-E1DC-40B7-A5EC-3C673045260B}">
      <dgm:prSet/>
      <dgm:spPr/>
      <dgm:t>
        <a:bodyPr/>
        <a:lstStyle/>
        <a:p>
          <a:endParaRPr lang="en-IN"/>
        </a:p>
      </dgm:t>
    </dgm:pt>
    <dgm:pt modelId="{ADBAA9FD-6A00-417B-9676-5377C2E8F5FA}" type="sibTrans" cxnId="{C7C84EE6-E1DC-40B7-A5EC-3C673045260B}">
      <dgm:prSet/>
      <dgm:spPr/>
      <dgm:t>
        <a:bodyPr/>
        <a:lstStyle/>
        <a:p>
          <a:endParaRPr lang="en-IN"/>
        </a:p>
      </dgm:t>
    </dgm:pt>
    <dgm:pt modelId="{0B2A329C-4BAB-4DFA-9B87-86B78624C9A3}">
      <dgm:prSet/>
      <dgm:spPr/>
      <dgm:t>
        <a:bodyPr/>
        <a:lstStyle/>
        <a:p>
          <a:r>
            <a:rPr lang="en-US"/>
            <a:t>Data Concerns</a:t>
          </a:r>
          <a:endParaRPr lang="en-IN"/>
        </a:p>
      </dgm:t>
    </dgm:pt>
    <dgm:pt modelId="{986C5D77-8C63-4870-81E3-215FC1390385}" type="parTrans" cxnId="{A1296F74-0169-4A93-8D7E-F656EB84D3FF}">
      <dgm:prSet/>
      <dgm:spPr/>
      <dgm:t>
        <a:bodyPr/>
        <a:lstStyle/>
        <a:p>
          <a:endParaRPr lang="en-IN"/>
        </a:p>
      </dgm:t>
    </dgm:pt>
    <dgm:pt modelId="{9B4EB03C-0DF8-4592-A8F1-F463F9B204F7}" type="sibTrans" cxnId="{A1296F74-0169-4A93-8D7E-F656EB84D3FF}">
      <dgm:prSet/>
      <dgm:spPr/>
      <dgm:t>
        <a:bodyPr/>
        <a:lstStyle/>
        <a:p>
          <a:endParaRPr lang="en-IN"/>
        </a:p>
      </dgm:t>
    </dgm:pt>
    <dgm:pt modelId="{F9A33E67-7329-4551-B931-04DB4C070523}">
      <dgm:prSet/>
      <dgm:spPr/>
      <dgm:t>
        <a:bodyPr/>
        <a:lstStyle/>
        <a:p>
          <a:r>
            <a:rPr lang="en-US"/>
            <a:t>Data filtering</a:t>
          </a:r>
          <a:endParaRPr lang="en-IN"/>
        </a:p>
      </dgm:t>
    </dgm:pt>
    <dgm:pt modelId="{F220AA23-88A7-4A60-B5C1-1FC5211B20E2}" type="parTrans" cxnId="{E8B12CC3-DB37-4170-97EC-8F27711E99CA}">
      <dgm:prSet/>
      <dgm:spPr/>
      <dgm:t>
        <a:bodyPr/>
        <a:lstStyle/>
        <a:p>
          <a:endParaRPr lang="en-IN"/>
        </a:p>
      </dgm:t>
    </dgm:pt>
    <dgm:pt modelId="{9D4746A0-4E9C-42E8-B708-1BE499FD6331}" type="sibTrans" cxnId="{E8B12CC3-DB37-4170-97EC-8F27711E99CA}">
      <dgm:prSet/>
      <dgm:spPr/>
      <dgm:t>
        <a:bodyPr/>
        <a:lstStyle/>
        <a:p>
          <a:endParaRPr lang="en-IN"/>
        </a:p>
      </dgm:t>
    </dgm:pt>
    <dgm:pt modelId="{F105AEFD-8D13-4F40-B18B-8CB8B71A8D45}">
      <dgm:prSet/>
      <dgm:spPr/>
      <dgm:t>
        <a:bodyPr/>
        <a:lstStyle/>
        <a:p>
          <a:r>
            <a:rPr lang="en-US"/>
            <a:t>Sensor maintenance</a:t>
          </a:r>
          <a:endParaRPr lang="en-IN"/>
        </a:p>
      </dgm:t>
    </dgm:pt>
    <dgm:pt modelId="{A6052ADE-1E6A-4B25-8611-AF9C9D878FDC}" type="parTrans" cxnId="{50931BE0-4CF9-46DD-91A5-354E4CDFA90A}">
      <dgm:prSet/>
      <dgm:spPr/>
      <dgm:t>
        <a:bodyPr/>
        <a:lstStyle/>
        <a:p>
          <a:endParaRPr lang="en-IN"/>
        </a:p>
      </dgm:t>
    </dgm:pt>
    <dgm:pt modelId="{12AEEE44-9198-49EE-B55E-22CA00EBCE40}" type="sibTrans" cxnId="{50931BE0-4CF9-46DD-91A5-354E4CDFA90A}">
      <dgm:prSet/>
      <dgm:spPr/>
      <dgm:t>
        <a:bodyPr/>
        <a:lstStyle/>
        <a:p>
          <a:endParaRPr lang="en-IN"/>
        </a:p>
      </dgm:t>
    </dgm:pt>
    <dgm:pt modelId="{E986DE50-944D-4E2A-94E9-8428BA43683B}">
      <dgm:prSet/>
      <dgm:spPr/>
      <dgm:t>
        <a:bodyPr/>
        <a:lstStyle/>
        <a:p>
          <a:r>
            <a:rPr lang="en-US"/>
            <a:t>Privacy protocols</a:t>
          </a:r>
          <a:endParaRPr lang="en-IN"/>
        </a:p>
      </dgm:t>
    </dgm:pt>
    <dgm:pt modelId="{5EA13698-6109-400A-8237-D862616403D7}" type="parTrans" cxnId="{F29AFA32-FB77-42EF-B9DF-814BEE915DE3}">
      <dgm:prSet/>
      <dgm:spPr/>
      <dgm:t>
        <a:bodyPr/>
        <a:lstStyle/>
        <a:p>
          <a:endParaRPr lang="en-IN"/>
        </a:p>
      </dgm:t>
    </dgm:pt>
    <dgm:pt modelId="{3E221E80-099D-4935-AB39-1541E6F72147}" type="sibTrans" cxnId="{F29AFA32-FB77-42EF-B9DF-814BEE915DE3}">
      <dgm:prSet/>
      <dgm:spPr/>
      <dgm:t>
        <a:bodyPr/>
        <a:lstStyle/>
        <a:p>
          <a:endParaRPr lang="en-IN"/>
        </a:p>
      </dgm:t>
    </dgm:pt>
    <dgm:pt modelId="{6FFA20FA-1C4C-412F-9ACF-C2416D6D329A}" type="pres">
      <dgm:prSet presAssocID="{2032675A-4015-4703-9A9A-09221F011393}" presName="linear" presStyleCnt="0">
        <dgm:presLayoutVars>
          <dgm:animLvl val="lvl"/>
          <dgm:resizeHandles val="exact"/>
        </dgm:presLayoutVars>
      </dgm:prSet>
      <dgm:spPr/>
    </dgm:pt>
    <dgm:pt modelId="{59720D98-DFA8-4B37-A22F-FD6D33C2C06F}" type="pres">
      <dgm:prSet presAssocID="{622E7DC8-61E0-4286-895E-251730AD5064}" presName="parentText" presStyleLbl="node1" presStyleIdx="0" presStyleCnt="1" custLinFactY="-26900" custLinFactNeighborX="31003" custLinFactNeighborY="-100000">
        <dgm:presLayoutVars>
          <dgm:chMax val="0"/>
          <dgm:bulletEnabled val="1"/>
        </dgm:presLayoutVars>
      </dgm:prSet>
      <dgm:spPr/>
    </dgm:pt>
    <dgm:pt modelId="{E3B7F588-DFBA-4C64-A757-73681173A15D}" type="pres">
      <dgm:prSet presAssocID="{622E7DC8-61E0-4286-895E-251730AD5064}" presName="childText" presStyleLbl="revTx" presStyleIdx="0" presStyleCnt="1">
        <dgm:presLayoutVars>
          <dgm:bulletEnabled val="1"/>
        </dgm:presLayoutVars>
      </dgm:prSet>
      <dgm:spPr/>
    </dgm:pt>
  </dgm:ptLst>
  <dgm:cxnLst>
    <dgm:cxn modelId="{4E11A021-76D7-41E4-AB54-09C1F69FC41B}" srcId="{622E7DC8-61E0-4286-895E-251730AD5064}" destId="{70876F0F-1F82-4330-A52D-91B371B7724B}" srcOrd="0" destOrd="0" parTransId="{2EA84F71-590D-4B0A-932D-202A604EC73D}" sibTransId="{5A4B9950-0DFD-4B97-8CD3-C6F22A0E29C3}"/>
    <dgm:cxn modelId="{F29AFA32-FB77-42EF-B9DF-814BEE915DE3}" srcId="{622E7DC8-61E0-4286-895E-251730AD5064}" destId="{E986DE50-944D-4E2A-94E9-8428BA43683B}" srcOrd="5" destOrd="0" parTransId="{5EA13698-6109-400A-8237-D862616403D7}" sibTransId="{3E221E80-099D-4935-AB39-1541E6F72147}"/>
    <dgm:cxn modelId="{199E0D35-502A-4692-BE7E-1338FEA5293C}" type="presOf" srcId="{622E7DC8-61E0-4286-895E-251730AD5064}" destId="{59720D98-DFA8-4B37-A22F-FD6D33C2C06F}" srcOrd="0" destOrd="0" presId="urn:microsoft.com/office/officeart/2005/8/layout/vList2"/>
    <dgm:cxn modelId="{5690483B-4086-4200-8110-00BF5BF0A39F}" type="presOf" srcId="{F105AEFD-8D13-4F40-B18B-8CB8B71A8D45}" destId="{E3B7F588-DFBA-4C64-A757-73681173A15D}" srcOrd="0" destOrd="4" presId="urn:microsoft.com/office/officeart/2005/8/layout/vList2"/>
    <dgm:cxn modelId="{0A845267-2A8E-477D-996F-6464FBA96730}" type="presOf" srcId="{BCE6FD4F-EC96-4BC8-B8AF-4BC01639005C}" destId="{E3B7F588-DFBA-4C64-A757-73681173A15D}" srcOrd="0" destOrd="1" presId="urn:microsoft.com/office/officeart/2005/8/layout/vList2"/>
    <dgm:cxn modelId="{A1296F74-0169-4A93-8D7E-F656EB84D3FF}" srcId="{622E7DC8-61E0-4286-895E-251730AD5064}" destId="{0B2A329C-4BAB-4DFA-9B87-86B78624C9A3}" srcOrd="2" destOrd="0" parTransId="{986C5D77-8C63-4870-81E3-215FC1390385}" sibTransId="{9B4EB03C-0DF8-4592-A8F1-F463F9B204F7}"/>
    <dgm:cxn modelId="{BA65D055-7654-4CB0-A71F-AB591678C5F1}" type="presOf" srcId="{0B2A329C-4BAB-4DFA-9B87-86B78624C9A3}" destId="{E3B7F588-DFBA-4C64-A757-73681173A15D}" srcOrd="0" destOrd="2" presId="urn:microsoft.com/office/officeart/2005/8/layout/vList2"/>
    <dgm:cxn modelId="{8D74DF9F-1765-47DF-A8CD-D1BFD38FEA76}" type="presOf" srcId="{2032675A-4015-4703-9A9A-09221F011393}" destId="{6FFA20FA-1C4C-412F-9ACF-C2416D6D329A}" srcOrd="0" destOrd="0" presId="urn:microsoft.com/office/officeart/2005/8/layout/vList2"/>
    <dgm:cxn modelId="{E8B12CC3-DB37-4170-97EC-8F27711E99CA}" srcId="{622E7DC8-61E0-4286-895E-251730AD5064}" destId="{F9A33E67-7329-4551-B931-04DB4C070523}" srcOrd="3" destOrd="0" parTransId="{F220AA23-88A7-4A60-B5C1-1FC5211B20E2}" sibTransId="{9D4746A0-4E9C-42E8-B708-1BE499FD6331}"/>
    <dgm:cxn modelId="{1B30D3DE-2C76-434B-9C49-A93CBEBDFA73}" srcId="{2032675A-4015-4703-9A9A-09221F011393}" destId="{622E7DC8-61E0-4286-895E-251730AD5064}" srcOrd="0" destOrd="0" parTransId="{E7C8BDAF-3418-45B8-BE1A-157DF12F6BD6}" sibTransId="{9054F469-A923-4ADF-B4D5-A18AB3B02B78}"/>
    <dgm:cxn modelId="{50931BE0-4CF9-46DD-91A5-354E4CDFA90A}" srcId="{622E7DC8-61E0-4286-895E-251730AD5064}" destId="{F105AEFD-8D13-4F40-B18B-8CB8B71A8D45}" srcOrd="4" destOrd="0" parTransId="{A6052ADE-1E6A-4B25-8611-AF9C9D878FDC}" sibTransId="{12AEEE44-9198-49EE-B55E-22CA00EBCE40}"/>
    <dgm:cxn modelId="{C7C84EE6-E1DC-40B7-A5EC-3C673045260B}" srcId="{622E7DC8-61E0-4286-895E-251730AD5064}" destId="{BCE6FD4F-EC96-4BC8-B8AF-4BC01639005C}" srcOrd="1" destOrd="0" parTransId="{5D459729-AC51-40C4-8D7A-30BCA90CB989}" sibTransId="{ADBAA9FD-6A00-417B-9676-5377C2E8F5FA}"/>
    <dgm:cxn modelId="{BA05B0EE-B5B6-4F9E-A19B-0A641EE0BAF5}" type="presOf" srcId="{E986DE50-944D-4E2A-94E9-8428BA43683B}" destId="{E3B7F588-DFBA-4C64-A757-73681173A15D}" srcOrd="0" destOrd="5" presId="urn:microsoft.com/office/officeart/2005/8/layout/vList2"/>
    <dgm:cxn modelId="{854EA8F2-A386-4E8C-B09F-21CA6D2AECDD}" type="presOf" srcId="{70876F0F-1F82-4330-A52D-91B371B7724B}" destId="{E3B7F588-DFBA-4C64-A757-73681173A15D}" srcOrd="0" destOrd="0" presId="urn:microsoft.com/office/officeart/2005/8/layout/vList2"/>
    <dgm:cxn modelId="{EEF8CFF3-0C18-4FF8-8B99-B0F917FF80C5}" type="presOf" srcId="{F9A33E67-7329-4551-B931-04DB4C070523}" destId="{E3B7F588-DFBA-4C64-A757-73681173A15D}" srcOrd="0" destOrd="3" presId="urn:microsoft.com/office/officeart/2005/8/layout/vList2"/>
    <dgm:cxn modelId="{A0582763-AA12-4983-8761-CDF74778FA12}" type="presParOf" srcId="{6FFA20FA-1C4C-412F-9ACF-C2416D6D329A}" destId="{59720D98-DFA8-4B37-A22F-FD6D33C2C06F}" srcOrd="0" destOrd="0" presId="urn:microsoft.com/office/officeart/2005/8/layout/vList2"/>
    <dgm:cxn modelId="{0BDA6D18-A849-4AFB-A448-4CA886DB41FA}" type="presParOf" srcId="{6FFA20FA-1C4C-412F-9ACF-C2416D6D329A}" destId="{E3B7F588-DFBA-4C64-A757-73681173A15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F6F02F-695E-4982-B712-B5E09EF283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854F394-FC87-424D-9F92-5E37D6B484EB}">
      <dgm:prSet/>
      <dgm:spPr/>
      <dgm:t>
        <a:bodyPr/>
        <a:lstStyle/>
        <a:p>
          <a:r>
            <a:rPr lang="en-US" dirty="0"/>
            <a:t>Our vision for how this innovation can be further developed</a:t>
          </a:r>
          <a:endParaRPr lang="en-IN" dirty="0"/>
        </a:p>
      </dgm:t>
    </dgm:pt>
    <dgm:pt modelId="{87B6EEBC-68A3-4892-8894-291A902B53EE}" type="parTrans" cxnId="{B0DD1B1D-B6E9-4509-B673-EAD3DF0904EB}">
      <dgm:prSet/>
      <dgm:spPr/>
      <dgm:t>
        <a:bodyPr/>
        <a:lstStyle/>
        <a:p>
          <a:endParaRPr lang="en-IN"/>
        </a:p>
      </dgm:t>
    </dgm:pt>
    <dgm:pt modelId="{3ADF1B47-A55E-40AC-A513-F726B45D9B41}" type="sibTrans" cxnId="{B0DD1B1D-B6E9-4509-B673-EAD3DF0904EB}">
      <dgm:prSet/>
      <dgm:spPr/>
      <dgm:t>
        <a:bodyPr/>
        <a:lstStyle/>
        <a:p>
          <a:endParaRPr lang="en-IN"/>
        </a:p>
      </dgm:t>
    </dgm:pt>
    <dgm:pt modelId="{AC6BC6D9-F94D-40D9-935D-3C0A886F36E3}">
      <dgm:prSet custT="1"/>
      <dgm:spPr/>
      <dgm:t>
        <a:bodyPr/>
        <a:lstStyle/>
        <a:p>
          <a:r>
            <a:rPr lang="en-US" sz="2000" dirty="0"/>
            <a:t>Looking ahead, our project's innovation in noise pollution analysis opens up exciting possibilities. We can explore the development of predictive models, urban planning improvements, or noise mitigation strategies based on the insights gained during this phase.</a:t>
          </a:r>
          <a:endParaRPr lang="en-IN" sz="2000" dirty="0"/>
        </a:p>
      </dgm:t>
    </dgm:pt>
    <dgm:pt modelId="{4550AF4A-3EF8-4520-A044-0A2228E1F116}" type="parTrans" cxnId="{A3D2D42C-172D-4049-A211-D750B7836D20}">
      <dgm:prSet/>
      <dgm:spPr/>
      <dgm:t>
        <a:bodyPr/>
        <a:lstStyle/>
        <a:p>
          <a:endParaRPr lang="en-IN"/>
        </a:p>
      </dgm:t>
    </dgm:pt>
    <dgm:pt modelId="{AFE26322-F77C-4B78-9C4D-B3CAD97F62C9}" type="sibTrans" cxnId="{A3D2D42C-172D-4049-A211-D750B7836D20}">
      <dgm:prSet/>
      <dgm:spPr/>
      <dgm:t>
        <a:bodyPr/>
        <a:lstStyle/>
        <a:p>
          <a:endParaRPr lang="en-IN"/>
        </a:p>
      </dgm:t>
    </dgm:pt>
    <dgm:pt modelId="{F71F4E95-1E10-4FC3-98A4-CAF9E93009E3}">
      <dgm:prSet custT="1"/>
      <dgm:spPr/>
      <dgm:t>
        <a:bodyPr/>
        <a:lstStyle/>
        <a:p>
          <a:r>
            <a:rPr lang="en-US" sz="2000" dirty="0"/>
            <a:t>Explore advancements in sensor technology to improve the accuracy and sensitivity of noise measurements.</a:t>
          </a:r>
          <a:endParaRPr lang="en-IN" sz="2000" dirty="0"/>
        </a:p>
      </dgm:t>
    </dgm:pt>
    <dgm:pt modelId="{46588C63-8C67-4DC6-B95A-678546962DEF}" type="parTrans" cxnId="{513CEF21-6E3D-49A6-B9AF-E7B2B26F88B5}">
      <dgm:prSet/>
      <dgm:spPr/>
      <dgm:t>
        <a:bodyPr/>
        <a:lstStyle/>
        <a:p>
          <a:endParaRPr lang="en-IN"/>
        </a:p>
      </dgm:t>
    </dgm:pt>
    <dgm:pt modelId="{B9355BFF-1580-4561-BC44-4937A632C781}" type="sibTrans" cxnId="{513CEF21-6E3D-49A6-B9AF-E7B2B26F88B5}">
      <dgm:prSet/>
      <dgm:spPr/>
      <dgm:t>
        <a:bodyPr/>
        <a:lstStyle/>
        <a:p>
          <a:endParaRPr lang="en-IN"/>
        </a:p>
      </dgm:t>
    </dgm:pt>
    <dgm:pt modelId="{DEB2D845-0FB2-430B-8364-06E85C52A3DB}">
      <dgm:prSet custT="1"/>
      <dgm:spPr/>
      <dgm:t>
        <a:bodyPr/>
        <a:lstStyle/>
        <a:p>
          <a:r>
            <a:rPr lang="en-US" sz="2000" dirty="0"/>
            <a:t>Investigate the integration of additional environmental sensors to provide a more comprehensive understanding of ambient conditions.</a:t>
          </a:r>
          <a:endParaRPr lang="en-IN" sz="2000" dirty="0"/>
        </a:p>
      </dgm:t>
    </dgm:pt>
    <dgm:pt modelId="{8D5557A9-8B04-484F-B6A2-4095B0607FBD}" type="parTrans" cxnId="{0100C9B3-C58B-4C68-B946-4A6646EE3077}">
      <dgm:prSet/>
      <dgm:spPr/>
      <dgm:t>
        <a:bodyPr/>
        <a:lstStyle/>
        <a:p>
          <a:endParaRPr lang="en-IN"/>
        </a:p>
      </dgm:t>
    </dgm:pt>
    <dgm:pt modelId="{724F4866-84DD-459A-9CFA-BD92CA6E52E4}" type="sibTrans" cxnId="{0100C9B3-C58B-4C68-B946-4A6646EE3077}">
      <dgm:prSet/>
      <dgm:spPr/>
      <dgm:t>
        <a:bodyPr/>
        <a:lstStyle/>
        <a:p>
          <a:endParaRPr lang="en-IN"/>
        </a:p>
      </dgm:t>
    </dgm:pt>
    <dgm:pt modelId="{F986004B-0E4C-4292-8BFF-2247F2493F0E}">
      <dgm:prSet custT="1"/>
      <dgm:spPr/>
      <dgm:t>
        <a:bodyPr/>
        <a:lstStyle/>
        <a:p>
          <a:r>
            <a:rPr lang="en-US" sz="2000" dirty="0"/>
            <a:t>The potential applications are vast and can contribute to a quieter and healthier environment</a:t>
          </a:r>
          <a:endParaRPr lang="en-IN" sz="2000" dirty="0"/>
        </a:p>
      </dgm:t>
    </dgm:pt>
    <dgm:pt modelId="{387871A0-0AD1-4A47-BB85-B2DEE344302E}" type="parTrans" cxnId="{D5A6958B-6912-4CBC-AEA6-F76BB98A6153}">
      <dgm:prSet/>
      <dgm:spPr/>
      <dgm:t>
        <a:bodyPr/>
        <a:lstStyle/>
        <a:p>
          <a:endParaRPr lang="en-IN"/>
        </a:p>
      </dgm:t>
    </dgm:pt>
    <dgm:pt modelId="{FA562268-B209-426D-AEFA-87A50AB69354}" type="sibTrans" cxnId="{D5A6958B-6912-4CBC-AEA6-F76BB98A6153}">
      <dgm:prSet/>
      <dgm:spPr/>
      <dgm:t>
        <a:bodyPr/>
        <a:lstStyle/>
        <a:p>
          <a:endParaRPr lang="en-IN"/>
        </a:p>
      </dgm:t>
    </dgm:pt>
    <dgm:pt modelId="{90DC7E14-2F84-4E6A-BBF1-BC437A428313}" type="pres">
      <dgm:prSet presAssocID="{3DF6F02F-695E-4982-B712-B5E09EF28328}" presName="linear" presStyleCnt="0">
        <dgm:presLayoutVars>
          <dgm:animLvl val="lvl"/>
          <dgm:resizeHandles val="exact"/>
        </dgm:presLayoutVars>
      </dgm:prSet>
      <dgm:spPr/>
    </dgm:pt>
    <dgm:pt modelId="{F2F7F5EC-85E7-426F-A6CF-09A432290158}" type="pres">
      <dgm:prSet presAssocID="{6854F394-FC87-424D-9F92-5E37D6B484EB}" presName="parentText" presStyleLbl="node1" presStyleIdx="0" presStyleCnt="1" custScaleY="21879" custLinFactNeighborX="-167" custLinFactNeighborY="-18039">
        <dgm:presLayoutVars>
          <dgm:chMax val="0"/>
          <dgm:bulletEnabled val="1"/>
        </dgm:presLayoutVars>
      </dgm:prSet>
      <dgm:spPr/>
    </dgm:pt>
    <dgm:pt modelId="{0A190B89-7932-4FCB-AB3A-F9A430923134}" type="pres">
      <dgm:prSet presAssocID="{6854F394-FC87-424D-9F92-5E37D6B484EB}" presName="childText" presStyleLbl="revTx" presStyleIdx="0" presStyleCnt="1" custLinFactNeighborY="-238">
        <dgm:presLayoutVars>
          <dgm:bulletEnabled val="1"/>
        </dgm:presLayoutVars>
      </dgm:prSet>
      <dgm:spPr/>
    </dgm:pt>
  </dgm:ptLst>
  <dgm:cxnLst>
    <dgm:cxn modelId="{BB647B07-1159-4E7B-BA71-DDBC059BCE49}" type="presOf" srcId="{6854F394-FC87-424D-9F92-5E37D6B484EB}" destId="{F2F7F5EC-85E7-426F-A6CF-09A432290158}" srcOrd="0" destOrd="0" presId="urn:microsoft.com/office/officeart/2005/8/layout/vList2"/>
    <dgm:cxn modelId="{B0DD1B1D-B6E9-4509-B673-EAD3DF0904EB}" srcId="{3DF6F02F-695E-4982-B712-B5E09EF28328}" destId="{6854F394-FC87-424D-9F92-5E37D6B484EB}" srcOrd="0" destOrd="0" parTransId="{87B6EEBC-68A3-4892-8894-291A902B53EE}" sibTransId="{3ADF1B47-A55E-40AC-A513-F726B45D9B41}"/>
    <dgm:cxn modelId="{A8B2CE1E-EF2D-4049-A318-349F8FC2BF8B}" type="presOf" srcId="{DEB2D845-0FB2-430B-8364-06E85C52A3DB}" destId="{0A190B89-7932-4FCB-AB3A-F9A430923134}" srcOrd="0" destOrd="2" presId="urn:microsoft.com/office/officeart/2005/8/layout/vList2"/>
    <dgm:cxn modelId="{513CEF21-6E3D-49A6-B9AF-E7B2B26F88B5}" srcId="{6854F394-FC87-424D-9F92-5E37D6B484EB}" destId="{F71F4E95-1E10-4FC3-98A4-CAF9E93009E3}" srcOrd="1" destOrd="0" parTransId="{46588C63-8C67-4DC6-B95A-678546962DEF}" sibTransId="{B9355BFF-1580-4561-BC44-4937A632C781}"/>
    <dgm:cxn modelId="{A3D2D42C-172D-4049-A211-D750B7836D20}" srcId="{6854F394-FC87-424D-9F92-5E37D6B484EB}" destId="{AC6BC6D9-F94D-40D9-935D-3C0A886F36E3}" srcOrd="0" destOrd="0" parTransId="{4550AF4A-3EF8-4520-A044-0A2228E1F116}" sibTransId="{AFE26322-F77C-4B78-9C4D-B3CAD97F62C9}"/>
    <dgm:cxn modelId="{F094CB57-CDDD-4354-82A0-5972EFA60CA9}" type="presOf" srcId="{AC6BC6D9-F94D-40D9-935D-3C0A886F36E3}" destId="{0A190B89-7932-4FCB-AB3A-F9A430923134}" srcOrd="0" destOrd="0" presId="urn:microsoft.com/office/officeart/2005/8/layout/vList2"/>
    <dgm:cxn modelId="{8E21845A-FCAC-4577-8307-132EBF28CB0A}" type="presOf" srcId="{F71F4E95-1E10-4FC3-98A4-CAF9E93009E3}" destId="{0A190B89-7932-4FCB-AB3A-F9A430923134}" srcOrd="0" destOrd="1" presId="urn:microsoft.com/office/officeart/2005/8/layout/vList2"/>
    <dgm:cxn modelId="{D5A6958B-6912-4CBC-AEA6-F76BB98A6153}" srcId="{6854F394-FC87-424D-9F92-5E37D6B484EB}" destId="{F986004B-0E4C-4292-8BFF-2247F2493F0E}" srcOrd="3" destOrd="0" parTransId="{387871A0-0AD1-4A47-BB85-B2DEE344302E}" sibTransId="{FA562268-B209-426D-AEFA-87A50AB69354}"/>
    <dgm:cxn modelId="{305D258F-9334-409F-A5F0-055FB2A7A596}" type="presOf" srcId="{3DF6F02F-695E-4982-B712-B5E09EF28328}" destId="{90DC7E14-2F84-4E6A-BBF1-BC437A428313}" srcOrd="0" destOrd="0" presId="urn:microsoft.com/office/officeart/2005/8/layout/vList2"/>
    <dgm:cxn modelId="{0100C9B3-C58B-4C68-B946-4A6646EE3077}" srcId="{6854F394-FC87-424D-9F92-5E37D6B484EB}" destId="{DEB2D845-0FB2-430B-8364-06E85C52A3DB}" srcOrd="2" destOrd="0" parTransId="{8D5557A9-8B04-484F-B6A2-4095B0607FBD}" sibTransId="{724F4866-84DD-459A-9CFA-BD92CA6E52E4}"/>
    <dgm:cxn modelId="{7A7165F0-5260-45AA-95C4-DC5F4031925B}" type="presOf" srcId="{F986004B-0E4C-4292-8BFF-2247F2493F0E}" destId="{0A190B89-7932-4FCB-AB3A-F9A430923134}" srcOrd="0" destOrd="3" presId="urn:microsoft.com/office/officeart/2005/8/layout/vList2"/>
    <dgm:cxn modelId="{041F6910-48D2-4C37-8FB6-CF3F7C9B77AB}" type="presParOf" srcId="{90DC7E14-2F84-4E6A-BBF1-BC437A428313}" destId="{F2F7F5EC-85E7-426F-A6CF-09A432290158}" srcOrd="0" destOrd="0" presId="urn:microsoft.com/office/officeart/2005/8/layout/vList2"/>
    <dgm:cxn modelId="{E0B9E011-3A32-45DF-9452-4C5E63ACA308}" type="presParOf" srcId="{90DC7E14-2F84-4E6A-BBF1-BC437A428313}" destId="{0A190B89-7932-4FCB-AB3A-F9A43092313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A1521-A753-4F37-96AE-5352573AB289}">
      <dsp:nvSpPr>
        <dsp:cNvPr id="0" name=""/>
        <dsp:cNvSpPr/>
      </dsp:nvSpPr>
      <dsp:spPr>
        <a:xfrm>
          <a:off x="0" y="49444"/>
          <a:ext cx="4214769" cy="720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NOISE AREAS </a:t>
          </a:r>
          <a:endParaRPr lang="en-IN" sz="2500" kern="1200"/>
        </a:p>
      </dsp:txBody>
      <dsp:txXfrm>
        <a:off x="0" y="49444"/>
        <a:ext cx="4214769" cy="720000"/>
      </dsp:txXfrm>
    </dsp:sp>
    <dsp:sp modelId="{E3BC4149-3EFA-45EF-86CB-C2857B51898F}">
      <dsp:nvSpPr>
        <dsp:cNvPr id="0" name=""/>
        <dsp:cNvSpPr/>
      </dsp:nvSpPr>
      <dsp:spPr>
        <a:xfrm>
          <a:off x="0" y="753726"/>
          <a:ext cx="4214769" cy="233325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Industrial facilities</a:t>
          </a:r>
          <a:endParaRPr lang="en-IN" sz="2500" kern="1200"/>
        </a:p>
        <a:p>
          <a:pPr marL="228600" lvl="1" indent="-228600" algn="l" defTabSz="1111250">
            <a:lnSpc>
              <a:spcPct val="90000"/>
            </a:lnSpc>
            <a:spcBef>
              <a:spcPct val="0"/>
            </a:spcBef>
            <a:spcAft>
              <a:spcPct val="15000"/>
            </a:spcAft>
            <a:buChar char="•"/>
          </a:pPr>
          <a:r>
            <a:rPr lang="en-US" sz="2500" kern="1200" dirty="0"/>
            <a:t>Highways</a:t>
          </a:r>
          <a:endParaRPr lang="en-IN" sz="2500" kern="1200" dirty="0"/>
        </a:p>
        <a:p>
          <a:pPr marL="228600" lvl="1" indent="-228600" algn="l" defTabSz="1111250">
            <a:lnSpc>
              <a:spcPct val="90000"/>
            </a:lnSpc>
            <a:spcBef>
              <a:spcPct val="0"/>
            </a:spcBef>
            <a:spcAft>
              <a:spcPct val="15000"/>
            </a:spcAft>
            <a:buChar char="•"/>
          </a:pPr>
          <a:r>
            <a:rPr lang="en-US" sz="2500" kern="1200"/>
            <a:t>Railways</a:t>
          </a:r>
          <a:endParaRPr lang="en-IN" sz="2500" kern="1200"/>
        </a:p>
        <a:p>
          <a:pPr marL="228600" lvl="1" indent="-228600" algn="l" defTabSz="1111250">
            <a:lnSpc>
              <a:spcPct val="90000"/>
            </a:lnSpc>
            <a:spcBef>
              <a:spcPct val="0"/>
            </a:spcBef>
            <a:spcAft>
              <a:spcPct val="15000"/>
            </a:spcAft>
            <a:buChar char="•"/>
          </a:pPr>
          <a:r>
            <a:rPr lang="en-US" sz="2500" kern="1200"/>
            <a:t>Airplane traffic</a:t>
          </a:r>
          <a:endParaRPr lang="en-IN" sz="2500" kern="1200"/>
        </a:p>
        <a:p>
          <a:pPr marL="228600" lvl="1" indent="-228600" algn="l" defTabSz="1111250">
            <a:lnSpc>
              <a:spcPct val="90000"/>
            </a:lnSpc>
            <a:spcBef>
              <a:spcPct val="0"/>
            </a:spcBef>
            <a:spcAft>
              <a:spcPct val="15000"/>
            </a:spcAft>
            <a:buChar char="•"/>
          </a:pPr>
          <a:r>
            <a:rPr lang="en-US" sz="2500" kern="1200"/>
            <a:t>Outdoor construction</a:t>
          </a:r>
          <a:endParaRPr lang="en-IN" sz="2500" kern="1200"/>
        </a:p>
      </dsp:txBody>
      <dsp:txXfrm>
        <a:off x="0" y="753726"/>
        <a:ext cx="4214769" cy="2333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D2F19-7F34-49E0-90CE-21C8FD80C26B}">
      <dsp:nvSpPr>
        <dsp:cNvPr id="0" name=""/>
        <dsp:cNvSpPr/>
      </dsp:nvSpPr>
      <dsp:spPr>
        <a:xfrm>
          <a:off x="3968337" y="1909"/>
          <a:ext cx="1764494" cy="8822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IN" sz="1900" b="1" kern="1200" dirty="0"/>
            <a:t>Potential Noise Sources</a:t>
          </a:r>
          <a:endParaRPr lang="en-IN" sz="1900" kern="1200" dirty="0"/>
        </a:p>
      </dsp:txBody>
      <dsp:txXfrm>
        <a:off x="3994177" y="27749"/>
        <a:ext cx="1712814" cy="830567"/>
      </dsp:txXfrm>
    </dsp:sp>
    <dsp:sp modelId="{6966326D-4A5A-42C8-8640-E963DC1078E0}">
      <dsp:nvSpPr>
        <dsp:cNvPr id="0" name=""/>
        <dsp:cNvSpPr/>
      </dsp:nvSpPr>
      <dsp:spPr>
        <a:xfrm>
          <a:off x="4144786" y="884156"/>
          <a:ext cx="176449" cy="661685"/>
        </a:xfrm>
        <a:custGeom>
          <a:avLst/>
          <a:gdLst/>
          <a:ahLst/>
          <a:cxnLst/>
          <a:rect l="0" t="0" r="0" b="0"/>
          <a:pathLst>
            <a:path>
              <a:moveTo>
                <a:pt x="0" y="0"/>
              </a:moveTo>
              <a:lnTo>
                <a:pt x="0" y="661685"/>
              </a:lnTo>
              <a:lnTo>
                <a:pt x="176449" y="66168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BB85F-80B9-49A5-8FF9-2876CC1D9582}">
      <dsp:nvSpPr>
        <dsp:cNvPr id="0" name=""/>
        <dsp:cNvSpPr/>
      </dsp:nvSpPr>
      <dsp:spPr>
        <a:xfrm>
          <a:off x="4321236" y="1104718"/>
          <a:ext cx="1411595" cy="88224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Specific machinery</a:t>
          </a:r>
          <a:endParaRPr lang="en-IN" sz="1400" kern="1200"/>
        </a:p>
      </dsp:txBody>
      <dsp:txXfrm>
        <a:off x="4347076" y="1130558"/>
        <a:ext cx="1359915" cy="830567"/>
      </dsp:txXfrm>
    </dsp:sp>
    <dsp:sp modelId="{E320AE0A-C7A5-421D-A669-42CF21961AB9}">
      <dsp:nvSpPr>
        <dsp:cNvPr id="0" name=""/>
        <dsp:cNvSpPr/>
      </dsp:nvSpPr>
      <dsp:spPr>
        <a:xfrm>
          <a:off x="4144786" y="884156"/>
          <a:ext cx="176449" cy="1764494"/>
        </a:xfrm>
        <a:custGeom>
          <a:avLst/>
          <a:gdLst/>
          <a:ahLst/>
          <a:cxnLst/>
          <a:rect l="0" t="0" r="0" b="0"/>
          <a:pathLst>
            <a:path>
              <a:moveTo>
                <a:pt x="0" y="0"/>
              </a:moveTo>
              <a:lnTo>
                <a:pt x="0" y="1764494"/>
              </a:lnTo>
              <a:lnTo>
                <a:pt x="176449" y="176449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6BEA0C-68FE-4BD1-B94C-5C830EAB1582}">
      <dsp:nvSpPr>
        <dsp:cNvPr id="0" name=""/>
        <dsp:cNvSpPr/>
      </dsp:nvSpPr>
      <dsp:spPr>
        <a:xfrm>
          <a:off x="4321236" y="2207527"/>
          <a:ext cx="1411595" cy="88224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Transportation routes</a:t>
          </a:r>
          <a:endParaRPr lang="en-IN" sz="1400" kern="1200" dirty="0"/>
        </a:p>
      </dsp:txBody>
      <dsp:txXfrm>
        <a:off x="4347076" y="2233367"/>
        <a:ext cx="1359915" cy="830567"/>
      </dsp:txXfrm>
    </dsp:sp>
    <dsp:sp modelId="{9805FA63-41E5-4579-B165-4F34078EDFE9}">
      <dsp:nvSpPr>
        <dsp:cNvPr id="0" name=""/>
        <dsp:cNvSpPr/>
      </dsp:nvSpPr>
      <dsp:spPr>
        <a:xfrm>
          <a:off x="4144786" y="884156"/>
          <a:ext cx="176449" cy="2867304"/>
        </a:xfrm>
        <a:custGeom>
          <a:avLst/>
          <a:gdLst/>
          <a:ahLst/>
          <a:cxnLst/>
          <a:rect l="0" t="0" r="0" b="0"/>
          <a:pathLst>
            <a:path>
              <a:moveTo>
                <a:pt x="0" y="0"/>
              </a:moveTo>
              <a:lnTo>
                <a:pt x="0" y="2867304"/>
              </a:lnTo>
              <a:lnTo>
                <a:pt x="176449" y="286730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892F8C-5C54-411A-AF69-7090B62781F6}">
      <dsp:nvSpPr>
        <dsp:cNvPr id="0" name=""/>
        <dsp:cNvSpPr/>
      </dsp:nvSpPr>
      <dsp:spPr>
        <a:xfrm>
          <a:off x="4321236" y="3310337"/>
          <a:ext cx="1411595" cy="88224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Industrial facilities</a:t>
          </a:r>
          <a:endParaRPr lang="en-IN" sz="1400" kern="1200" dirty="0"/>
        </a:p>
      </dsp:txBody>
      <dsp:txXfrm>
        <a:off x="4347076" y="3336177"/>
        <a:ext cx="1359915" cy="8305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8BE6A-51F1-4224-8180-02A529352A4E}">
      <dsp:nvSpPr>
        <dsp:cNvPr id="0" name=""/>
        <dsp:cNvSpPr/>
      </dsp:nvSpPr>
      <dsp:spPr>
        <a:xfrm rot="10800000">
          <a:off x="1971497" y="0"/>
          <a:ext cx="5935714" cy="230832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907" tIns="102870" rIns="192024" bIns="102870" numCol="1" spcCol="1270" anchor="t" anchorCtr="0">
          <a:noAutofit/>
        </a:bodyPr>
        <a:lstStyle/>
        <a:p>
          <a:pPr marL="0" lvl="0" indent="0" algn="l" defTabSz="1200150">
            <a:lnSpc>
              <a:spcPct val="90000"/>
            </a:lnSpc>
            <a:spcBef>
              <a:spcPct val="0"/>
            </a:spcBef>
            <a:spcAft>
              <a:spcPct val="35000"/>
            </a:spcAft>
            <a:buNone/>
          </a:pPr>
          <a:r>
            <a:rPr lang="en-US" sz="2700" kern="1200"/>
            <a:t>IOT TECHNOLOGY</a:t>
          </a:r>
          <a:endParaRPr lang="en-IN" sz="2700" kern="1200"/>
        </a:p>
        <a:p>
          <a:pPr marL="228600" lvl="1" indent="-228600" algn="l" defTabSz="933450">
            <a:lnSpc>
              <a:spcPct val="90000"/>
            </a:lnSpc>
            <a:spcBef>
              <a:spcPct val="0"/>
            </a:spcBef>
            <a:spcAft>
              <a:spcPct val="15000"/>
            </a:spcAft>
            <a:buChar char="•"/>
          </a:pPr>
          <a:r>
            <a:rPr lang="en-US" sz="2100" kern="1200" dirty="0"/>
            <a:t>Sensors</a:t>
          </a:r>
          <a:endParaRPr lang="en-IN" sz="2100" kern="1200" dirty="0"/>
        </a:p>
        <a:p>
          <a:pPr marL="228600" lvl="1" indent="-228600" algn="l" defTabSz="933450">
            <a:lnSpc>
              <a:spcPct val="90000"/>
            </a:lnSpc>
            <a:spcBef>
              <a:spcPct val="0"/>
            </a:spcBef>
            <a:spcAft>
              <a:spcPct val="15000"/>
            </a:spcAft>
            <a:buChar char="•"/>
          </a:pPr>
          <a:r>
            <a:rPr lang="en-US" sz="2100" kern="1200"/>
            <a:t>Communication networks</a:t>
          </a:r>
          <a:endParaRPr lang="en-IN" sz="2100" kern="1200"/>
        </a:p>
        <a:p>
          <a:pPr marL="228600" lvl="1" indent="-228600" algn="l" defTabSz="933450">
            <a:lnSpc>
              <a:spcPct val="90000"/>
            </a:lnSpc>
            <a:spcBef>
              <a:spcPct val="0"/>
            </a:spcBef>
            <a:spcAft>
              <a:spcPct val="15000"/>
            </a:spcAft>
            <a:buChar char="•"/>
          </a:pPr>
          <a:r>
            <a:rPr lang="en-US" sz="2100" kern="1200"/>
            <a:t>Data processing capabilities</a:t>
          </a:r>
          <a:endParaRPr lang="en-IN" sz="2100" kern="1200"/>
        </a:p>
        <a:p>
          <a:pPr marL="228600" lvl="1" indent="-228600" algn="l" defTabSz="933450">
            <a:lnSpc>
              <a:spcPct val="90000"/>
            </a:lnSpc>
            <a:spcBef>
              <a:spcPct val="0"/>
            </a:spcBef>
            <a:spcAft>
              <a:spcPct val="15000"/>
            </a:spcAft>
            <a:buChar char="•"/>
          </a:pPr>
          <a:r>
            <a:rPr lang="en-US" sz="2100" kern="1200"/>
            <a:t>enabling real-time monitoring</a:t>
          </a:r>
          <a:endParaRPr lang="en-IN" sz="2100" kern="1200"/>
        </a:p>
      </dsp:txBody>
      <dsp:txXfrm rot="10800000">
        <a:off x="2548578" y="0"/>
        <a:ext cx="5358633" cy="2308324"/>
      </dsp:txXfrm>
    </dsp:sp>
    <dsp:sp modelId="{8E5C4C51-1C3C-418D-B1A5-CED4051BE0CC}">
      <dsp:nvSpPr>
        <dsp:cNvPr id="0" name=""/>
        <dsp:cNvSpPr/>
      </dsp:nvSpPr>
      <dsp:spPr>
        <a:xfrm>
          <a:off x="729853" y="0"/>
          <a:ext cx="2308324" cy="2308324"/>
        </a:xfrm>
        <a:prstGeom prst="ellipse">
          <a:avLst/>
        </a:prstGeom>
        <a:blipFill>
          <a:blip xmlns:r="http://schemas.openxmlformats.org/officeDocument/2006/relationships" r:embed="rId1"/>
          <a:srcRect/>
          <a:stretch>
            <a:fillRect l="-42000" r="-4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20D98-DFA8-4B37-A22F-FD6D33C2C06F}">
      <dsp:nvSpPr>
        <dsp:cNvPr id="0" name=""/>
        <dsp:cNvSpPr/>
      </dsp:nvSpPr>
      <dsp:spPr>
        <a:xfrm>
          <a:off x="0" y="0"/>
          <a:ext cx="8279934"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t>Challenges and Solutions</a:t>
          </a:r>
          <a:endParaRPr lang="en-IN" sz="2400" kern="1200" dirty="0"/>
        </a:p>
      </dsp:txBody>
      <dsp:txXfrm>
        <a:off x="28100" y="28100"/>
        <a:ext cx="8223734" cy="519439"/>
      </dsp:txXfrm>
    </dsp:sp>
    <dsp:sp modelId="{E3B7F588-DFBA-4C64-A757-73681173A15D}">
      <dsp:nvSpPr>
        <dsp:cNvPr id="0" name=""/>
        <dsp:cNvSpPr/>
      </dsp:nvSpPr>
      <dsp:spPr>
        <a:xfrm>
          <a:off x="0" y="586881"/>
          <a:ext cx="8279934" cy="198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88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Data quality issues</a:t>
          </a:r>
          <a:endParaRPr lang="en-IN" sz="1900" kern="1200" dirty="0"/>
        </a:p>
        <a:p>
          <a:pPr marL="171450" lvl="1" indent="-171450" algn="l" defTabSz="844550">
            <a:lnSpc>
              <a:spcPct val="90000"/>
            </a:lnSpc>
            <a:spcBef>
              <a:spcPct val="0"/>
            </a:spcBef>
            <a:spcAft>
              <a:spcPct val="20000"/>
            </a:spcAft>
            <a:buChar char="•"/>
          </a:pPr>
          <a:r>
            <a:rPr lang="en-US" sz="1900" kern="1200"/>
            <a:t>Sensor calibration</a:t>
          </a:r>
          <a:endParaRPr lang="en-IN" sz="1900" kern="1200"/>
        </a:p>
        <a:p>
          <a:pPr marL="171450" lvl="1" indent="-171450" algn="l" defTabSz="844550">
            <a:lnSpc>
              <a:spcPct val="90000"/>
            </a:lnSpc>
            <a:spcBef>
              <a:spcPct val="0"/>
            </a:spcBef>
            <a:spcAft>
              <a:spcPct val="20000"/>
            </a:spcAft>
            <a:buChar char="•"/>
          </a:pPr>
          <a:r>
            <a:rPr lang="en-US" sz="1900" kern="1200"/>
            <a:t>Data Concerns</a:t>
          </a:r>
          <a:endParaRPr lang="en-IN" sz="1900" kern="1200"/>
        </a:p>
        <a:p>
          <a:pPr marL="171450" lvl="1" indent="-171450" algn="l" defTabSz="844550">
            <a:lnSpc>
              <a:spcPct val="90000"/>
            </a:lnSpc>
            <a:spcBef>
              <a:spcPct val="0"/>
            </a:spcBef>
            <a:spcAft>
              <a:spcPct val="20000"/>
            </a:spcAft>
            <a:buChar char="•"/>
          </a:pPr>
          <a:r>
            <a:rPr lang="en-US" sz="1900" kern="1200"/>
            <a:t>Data filtering</a:t>
          </a:r>
          <a:endParaRPr lang="en-IN" sz="1900" kern="1200"/>
        </a:p>
        <a:p>
          <a:pPr marL="171450" lvl="1" indent="-171450" algn="l" defTabSz="844550">
            <a:lnSpc>
              <a:spcPct val="90000"/>
            </a:lnSpc>
            <a:spcBef>
              <a:spcPct val="0"/>
            </a:spcBef>
            <a:spcAft>
              <a:spcPct val="20000"/>
            </a:spcAft>
            <a:buChar char="•"/>
          </a:pPr>
          <a:r>
            <a:rPr lang="en-US" sz="1900" kern="1200"/>
            <a:t>Sensor maintenance</a:t>
          </a:r>
          <a:endParaRPr lang="en-IN" sz="1900" kern="1200"/>
        </a:p>
        <a:p>
          <a:pPr marL="171450" lvl="1" indent="-171450" algn="l" defTabSz="844550">
            <a:lnSpc>
              <a:spcPct val="90000"/>
            </a:lnSpc>
            <a:spcBef>
              <a:spcPct val="0"/>
            </a:spcBef>
            <a:spcAft>
              <a:spcPct val="20000"/>
            </a:spcAft>
            <a:buChar char="•"/>
          </a:pPr>
          <a:r>
            <a:rPr lang="en-US" sz="1900" kern="1200"/>
            <a:t>Privacy protocols</a:t>
          </a:r>
          <a:endParaRPr lang="en-IN" sz="1900" kern="1200"/>
        </a:p>
      </dsp:txBody>
      <dsp:txXfrm>
        <a:off x="0" y="586881"/>
        <a:ext cx="8279934" cy="1987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7F5EC-85E7-426F-A6CF-09A432290158}">
      <dsp:nvSpPr>
        <dsp:cNvPr id="0" name=""/>
        <dsp:cNvSpPr/>
      </dsp:nvSpPr>
      <dsp:spPr>
        <a:xfrm>
          <a:off x="0" y="0"/>
          <a:ext cx="10603682" cy="78638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Our vision for how this innovation can be further developed</a:t>
          </a:r>
          <a:endParaRPr lang="en-IN" sz="2800" kern="1200" dirty="0"/>
        </a:p>
      </dsp:txBody>
      <dsp:txXfrm>
        <a:off x="38388" y="38388"/>
        <a:ext cx="10526906" cy="709607"/>
      </dsp:txXfrm>
    </dsp:sp>
    <dsp:sp modelId="{0A190B89-7932-4FCB-AB3A-F9A430923134}">
      <dsp:nvSpPr>
        <dsp:cNvPr id="0" name=""/>
        <dsp:cNvSpPr/>
      </dsp:nvSpPr>
      <dsp:spPr>
        <a:xfrm>
          <a:off x="0" y="1019031"/>
          <a:ext cx="10603682" cy="304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66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Looking ahead, our project's innovation in noise pollution analysis opens up exciting possibilities. We can explore the development of predictive models, urban planning improvements, or noise mitigation strategies based on the insights gained during this phase.</a:t>
          </a:r>
          <a:endParaRPr lang="en-IN" sz="2000" kern="1200" dirty="0"/>
        </a:p>
        <a:p>
          <a:pPr marL="228600" lvl="1" indent="-228600" algn="l" defTabSz="889000">
            <a:lnSpc>
              <a:spcPct val="90000"/>
            </a:lnSpc>
            <a:spcBef>
              <a:spcPct val="0"/>
            </a:spcBef>
            <a:spcAft>
              <a:spcPct val="20000"/>
            </a:spcAft>
            <a:buChar char="•"/>
          </a:pPr>
          <a:r>
            <a:rPr lang="en-US" sz="2000" kern="1200" dirty="0"/>
            <a:t>Explore advancements in sensor technology to improve the accuracy and sensitivity of noise measurements.</a:t>
          </a:r>
          <a:endParaRPr lang="en-IN" sz="2000" kern="1200" dirty="0"/>
        </a:p>
        <a:p>
          <a:pPr marL="228600" lvl="1" indent="-228600" algn="l" defTabSz="889000">
            <a:lnSpc>
              <a:spcPct val="90000"/>
            </a:lnSpc>
            <a:spcBef>
              <a:spcPct val="0"/>
            </a:spcBef>
            <a:spcAft>
              <a:spcPct val="20000"/>
            </a:spcAft>
            <a:buChar char="•"/>
          </a:pPr>
          <a:r>
            <a:rPr lang="en-US" sz="2000" kern="1200" dirty="0"/>
            <a:t>Investigate the integration of additional environmental sensors to provide a more comprehensive understanding of ambient conditions.</a:t>
          </a:r>
          <a:endParaRPr lang="en-IN" sz="2000" kern="1200" dirty="0"/>
        </a:p>
        <a:p>
          <a:pPr marL="228600" lvl="1" indent="-228600" algn="l" defTabSz="889000">
            <a:lnSpc>
              <a:spcPct val="90000"/>
            </a:lnSpc>
            <a:spcBef>
              <a:spcPct val="0"/>
            </a:spcBef>
            <a:spcAft>
              <a:spcPct val="20000"/>
            </a:spcAft>
            <a:buChar char="•"/>
          </a:pPr>
          <a:r>
            <a:rPr lang="en-US" sz="2000" kern="1200" dirty="0"/>
            <a:t>The potential applications are vast and can contribute to a quieter and healthier environment</a:t>
          </a:r>
          <a:endParaRPr lang="en-IN" sz="2000" kern="1200" dirty="0"/>
        </a:p>
      </dsp:txBody>
      <dsp:txXfrm>
        <a:off x="0" y="1019031"/>
        <a:ext cx="10603682" cy="30470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177958-2BAD-44E5-9679-337E430A885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216011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177958-2BAD-44E5-9679-337E430A8855}"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257633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85737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3212714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126467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101425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4060854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77958-2BAD-44E5-9679-337E430A885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2101201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77958-2BAD-44E5-9679-337E430A885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300973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77958-2BAD-44E5-9679-337E430A885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191671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77958-2BAD-44E5-9679-337E430A885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304452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77958-2BAD-44E5-9679-337E430A8855}"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4125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177958-2BAD-44E5-9679-337E430A8855}"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4148087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177958-2BAD-44E5-9679-337E430A8855}"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342038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77958-2BAD-44E5-9679-337E430A8855}"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11369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177958-2BAD-44E5-9679-337E430A8855}"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275636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A177958-2BAD-44E5-9679-337E430A8855}" type="datetimeFigureOut">
              <a:rPr lang="en-IN" smtClean="0"/>
              <a:t>09-10-2023</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BDB41460-89F4-4699-8D17-FAF399168879}" type="slidenum">
              <a:rPr lang="en-IN" smtClean="0"/>
              <a:t>‹#›</a:t>
            </a:fld>
            <a:endParaRPr lang="en-IN"/>
          </a:p>
        </p:txBody>
      </p:sp>
    </p:spTree>
    <p:extLst>
      <p:ext uri="{BB962C8B-B14F-4D97-AF65-F5344CB8AC3E}">
        <p14:creationId xmlns:p14="http://schemas.microsoft.com/office/powerpoint/2010/main" val="340873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A177958-2BAD-44E5-9679-337E430A8855}" type="datetimeFigureOut">
              <a:rPr lang="en-IN" smtClean="0"/>
              <a:t>09-10-2023</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DB41460-89F4-4699-8D17-FAF399168879}" type="slidenum">
              <a:rPr lang="en-IN" smtClean="0"/>
              <a:t>‹#›</a:t>
            </a:fld>
            <a:endParaRPr lang="en-IN"/>
          </a:p>
        </p:txBody>
      </p:sp>
    </p:spTree>
    <p:extLst>
      <p:ext uri="{BB962C8B-B14F-4D97-AF65-F5344CB8AC3E}">
        <p14:creationId xmlns:p14="http://schemas.microsoft.com/office/powerpoint/2010/main" val="121918939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F73C-C250-6BCC-8C2C-CB1BD9E1C9BB}"/>
              </a:ext>
            </a:extLst>
          </p:cNvPr>
          <p:cNvSpPr>
            <a:spLocks noGrp="1"/>
          </p:cNvSpPr>
          <p:nvPr>
            <p:ph type="ctrTitle"/>
          </p:nvPr>
        </p:nvSpPr>
        <p:spPr>
          <a:xfrm>
            <a:off x="1467853" y="868362"/>
            <a:ext cx="9144000" cy="2387600"/>
          </a:xfrm>
        </p:spPr>
        <p:txBody>
          <a:bodyPr>
            <a:normAutofit fontScale="90000"/>
          </a:bodyPr>
          <a:lstStyle/>
          <a:p>
            <a:r>
              <a:rPr lang="en-IN" sz="6600" b="1" dirty="0"/>
              <a:t>Noise Pollution Monitoring using IOT</a:t>
            </a:r>
          </a:p>
        </p:txBody>
      </p:sp>
      <p:sp>
        <p:nvSpPr>
          <p:cNvPr id="3" name="Subtitle 2">
            <a:extLst>
              <a:ext uri="{FF2B5EF4-FFF2-40B4-BE49-F238E27FC236}">
                <a16:creationId xmlns:a16="http://schemas.microsoft.com/office/drawing/2014/main" id="{3CAEB1F6-B37D-B6DF-16F1-CC372C3A9A9A}"/>
              </a:ext>
            </a:extLst>
          </p:cNvPr>
          <p:cNvSpPr>
            <a:spLocks noGrp="1"/>
          </p:cNvSpPr>
          <p:nvPr>
            <p:ph type="subTitle" idx="1"/>
          </p:nvPr>
        </p:nvSpPr>
        <p:spPr>
          <a:xfrm>
            <a:off x="861269" y="4004710"/>
            <a:ext cx="4851634" cy="2513536"/>
          </a:xfrm>
        </p:spPr>
        <p:txBody>
          <a:bodyPr>
            <a:normAutofit fontScale="85000" lnSpcReduction="20000"/>
          </a:bodyPr>
          <a:lstStyle/>
          <a:p>
            <a:pPr algn="l"/>
            <a:r>
              <a:rPr lang="en-US" sz="3300" b="1" dirty="0"/>
              <a:t>TEAM MEMBERS</a:t>
            </a:r>
            <a:r>
              <a:rPr lang="en-US" sz="3300" dirty="0"/>
              <a:t>:</a:t>
            </a:r>
          </a:p>
          <a:p>
            <a:pPr lvl="2" algn="l"/>
            <a:r>
              <a:rPr lang="en-US" dirty="0"/>
              <a:t>		</a:t>
            </a:r>
            <a:r>
              <a:rPr lang="en-US" sz="2400" i="1" dirty="0"/>
              <a:t>Mohan Krishna </a:t>
            </a:r>
          </a:p>
          <a:p>
            <a:pPr lvl="2" algn="l"/>
            <a:r>
              <a:rPr lang="en-US" sz="2400" i="1" dirty="0"/>
              <a:t>		</a:t>
            </a:r>
            <a:r>
              <a:rPr lang="en-US" sz="2400" i="1" dirty="0" err="1"/>
              <a:t>Yeswanth</a:t>
            </a:r>
            <a:r>
              <a:rPr lang="en-US" sz="2400" i="1" dirty="0"/>
              <a:t> </a:t>
            </a:r>
          </a:p>
          <a:p>
            <a:pPr lvl="2" algn="l"/>
            <a:r>
              <a:rPr lang="en-US" sz="2400" i="1" dirty="0"/>
              <a:t>		Vignesh Kumar</a:t>
            </a:r>
          </a:p>
          <a:p>
            <a:pPr lvl="2" algn="l"/>
            <a:r>
              <a:rPr lang="en-US" sz="2400" i="1" dirty="0"/>
              <a:t>		Pavan Kumar</a:t>
            </a:r>
          </a:p>
          <a:p>
            <a:pPr lvl="2" algn="l"/>
            <a:r>
              <a:rPr lang="en-IN" sz="2400" i="1" dirty="0"/>
              <a:t>		Shaik kaif</a:t>
            </a:r>
          </a:p>
        </p:txBody>
      </p:sp>
      <p:sp>
        <p:nvSpPr>
          <p:cNvPr id="4" name="TextBox 3">
            <a:extLst>
              <a:ext uri="{FF2B5EF4-FFF2-40B4-BE49-F238E27FC236}">
                <a16:creationId xmlns:a16="http://schemas.microsoft.com/office/drawing/2014/main" id="{53C1580F-2919-5991-63A5-9FF4FA83FC92}"/>
              </a:ext>
            </a:extLst>
          </p:cNvPr>
          <p:cNvSpPr txBox="1"/>
          <p:nvPr/>
        </p:nvSpPr>
        <p:spPr>
          <a:xfrm>
            <a:off x="7348755" y="4004710"/>
            <a:ext cx="3981976" cy="1846659"/>
          </a:xfrm>
          <a:prstGeom prst="rect">
            <a:avLst/>
          </a:prstGeom>
          <a:noFill/>
        </p:spPr>
        <p:txBody>
          <a:bodyPr wrap="square" rtlCol="0">
            <a:spAutoFit/>
          </a:bodyPr>
          <a:lstStyle/>
          <a:p>
            <a:r>
              <a:rPr lang="en-US" sz="2400" b="1" dirty="0"/>
              <a:t>PHASE 2 :</a:t>
            </a:r>
          </a:p>
          <a:p>
            <a:r>
              <a:rPr lang="en-US" dirty="0"/>
              <a:t>		Data analytics to 				identity noise pollution</a:t>
            </a:r>
          </a:p>
          <a:p>
            <a:r>
              <a:rPr lang="en-US" dirty="0"/>
              <a:t>		</a:t>
            </a:r>
            <a:r>
              <a:rPr lang="en-US" dirty="0" err="1"/>
              <a:t>patterns,High</a:t>
            </a:r>
            <a:r>
              <a:rPr lang="en-US" dirty="0"/>
              <a:t>-noise areas,</a:t>
            </a:r>
          </a:p>
          <a:p>
            <a:r>
              <a:rPr lang="en-US" dirty="0"/>
              <a:t>		and potential sources.</a:t>
            </a:r>
          </a:p>
          <a:p>
            <a:r>
              <a:rPr lang="en-US" dirty="0"/>
              <a:t>	</a:t>
            </a:r>
            <a:endParaRPr lang="en-IN" dirty="0"/>
          </a:p>
        </p:txBody>
      </p:sp>
    </p:spTree>
    <p:extLst>
      <p:ext uri="{BB962C8B-B14F-4D97-AF65-F5344CB8AC3E}">
        <p14:creationId xmlns:p14="http://schemas.microsoft.com/office/powerpoint/2010/main" val="34577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B7D0-DB88-CC51-83A4-CB38DB834F4E}"/>
              </a:ext>
            </a:extLst>
          </p:cNvPr>
          <p:cNvSpPr>
            <a:spLocks noGrp="1"/>
          </p:cNvSpPr>
          <p:nvPr>
            <p:ph type="title"/>
          </p:nvPr>
        </p:nvSpPr>
        <p:spPr>
          <a:xfrm>
            <a:off x="934455" y="297189"/>
            <a:ext cx="9905998" cy="1905000"/>
          </a:xfrm>
        </p:spPr>
        <p:txBody>
          <a:bodyPr/>
          <a:lstStyle/>
          <a:p>
            <a:r>
              <a:rPr lang="en-US" b="1" dirty="0"/>
              <a:t>Overview </a:t>
            </a:r>
            <a:endParaRPr lang="en-IN" b="1" dirty="0"/>
          </a:p>
        </p:txBody>
      </p:sp>
      <p:sp>
        <p:nvSpPr>
          <p:cNvPr id="3" name="Content Placeholder 2">
            <a:extLst>
              <a:ext uri="{FF2B5EF4-FFF2-40B4-BE49-F238E27FC236}">
                <a16:creationId xmlns:a16="http://schemas.microsoft.com/office/drawing/2014/main" id="{4182C34A-602E-82C0-D3C3-6C1DB7D48897}"/>
              </a:ext>
            </a:extLst>
          </p:cNvPr>
          <p:cNvSpPr>
            <a:spLocks noGrp="1"/>
          </p:cNvSpPr>
          <p:nvPr>
            <p:ph idx="1"/>
          </p:nvPr>
        </p:nvSpPr>
        <p:spPr>
          <a:xfrm>
            <a:off x="588278" y="1870745"/>
            <a:ext cx="11015444" cy="229401"/>
          </a:xfrm>
        </p:spPr>
        <p:txBody>
          <a:bodyPr>
            <a:normAutofit fontScale="47500" lnSpcReduction="20000"/>
          </a:bodyPr>
          <a:lstStyle/>
          <a:p>
            <a:pPr marL="0" indent="0">
              <a:buNone/>
            </a:pPr>
            <a:r>
              <a:rPr lang="en-US" sz="2400"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4266785-E500-4519-6460-DA763FA90FD7}"/>
              </a:ext>
            </a:extLst>
          </p:cNvPr>
          <p:cNvSpPr txBox="1"/>
          <p:nvPr/>
        </p:nvSpPr>
        <p:spPr>
          <a:xfrm>
            <a:off x="863367" y="1772975"/>
            <a:ext cx="10520494" cy="4462760"/>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We focus on innovation by incorporating data analytics into our project</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The project involves deploying IoT sensors to measure noise pollution in public areas and providing real-time noise level data accessible to the public through a platform or mobile app. </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The primary objective is to raise awareness about noise pollution and enable informed decision-making. </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This project includes defining objectives, designing the IoT sensor system, developing the noise pollution information platform, and integrating them using IoT technology and Python</a:t>
            </a:r>
            <a:r>
              <a:rPr lang="en-US" sz="2400" dirty="0"/>
              <a:t>.</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This phase is crucial because it allows us to dig deeper into the noise pollution data we've collected using IoT devices. </a:t>
            </a:r>
            <a:endParaRPr lang="en-IN"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IN" sz="2000" dirty="0"/>
          </a:p>
        </p:txBody>
      </p:sp>
    </p:spTree>
    <p:extLst>
      <p:ext uri="{BB962C8B-B14F-4D97-AF65-F5344CB8AC3E}">
        <p14:creationId xmlns:p14="http://schemas.microsoft.com/office/powerpoint/2010/main" val="258583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8DED-02B1-D13B-DF80-138B75FE875C}"/>
              </a:ext>
            </a:extLst>
          </p:cNvPr>
          <p:cNvSpPr>
            <a:spLocks noGrp="1"/>
          </p:cNvSpPr>
          <p:nvPr>
            <p:ph type="title"/>
          </p:nvPr>
        </p:nvSpPr>
        <p:spPr>
          <a:xfrm>
            <a:off x="774032" y="1130191"/>
            <a:ext cx="10515600" cy="456187"/>
          </a:xfrm>
        </p:spPr>
        <p:txBody>
          <a:bodyPr>
            <a:normAutofit fontScale="90000"/>
          </a:bodyPr>
          <a:lstStyle/>
          <a:p>
            <a:r>
              <a:rPr lang="en-US" sz="3600" b="1" dirty="0"/>
              <a:t>   </a:t>
            </a:r>
            <a:endParaRPr lang="en-IN" sz="3600" b="1" dirty="0"/>
          </a:p>
        </p:txBody>
      </p:sp>
      <p:sp>
        <p:nvSpPr>
          <p:cNvPr id="3" name="Content Placeholder 2">
            <a:extLst>
              <a:ext uri="{FF2B5EF4-FFF2-40B4-BE49-F238E27FC236}">
                <a16:creationId xmlns:a16="http://schemas.microsoft.com/office/drawing/2014/main" id="{426626FB-C233-4CE4-17AF-9D47FEC24E6A}"/>
              </a:ext>
            </a:extLst>
          </p:cNvPr>
          <p:cNvSpPr>
            <a:spLocks noGrp="1"/>
          </p:cNvSpPr>
          <p:nvPr>
            <p:ph idx="1"/>
          </p:nvPr>
        </p:nvSpPr>
        <p:spPr>
          <a:xfrm>
            <a:off x="-662730" y="1586378"/>
            <a:ext cx="12016530" cy="1603375"/>
          </a:xfrm>
        </p:spPr>
        <p:txBody>
          <a:bodyPr>
            <a:normAutofit/>
          </a:bodyPr>
          <a:lstStyle/>
          <a:p>
            <a:r>
              <a:rPr lang="en-US" sz="2400" dirty="0"/>
              <a:t>         </a:t>
            </a:r>
            <a:endParaRPr lang="en-IN" sz="2400" dirty="0"/>
          </a:p>
        </p:txBody>
      </p:sp>
      <p:sp>
        <p:nvSpPr>
          <p:cNvPr id="5" name="TextBox 4">
            <a:extLst>
              <a:ext uri="{FF2B5EF4-FFF2-40B4-BE49-F238E27FC236}">
                <a16:creationId xmlns:a16="http://schemas.microsoft.com/office/drawing/2014/main" id="{1DD29FF1-85B4-3624-FE8F-C4407BB32348}"/>
              </a:ext>
            </a:extLst>
          </p:cNvPr>
          <p:cNvSpPr txBox="1"/>
          <p:nvPr/>
        </p:nvSpPr>
        <p:spPr>
          <a:xfrm>
            <a:off x="902368" y="4229379"/>
            <a:ext cx="9805737"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Data analytics involves the use of advanced algorithms and techniques to process and analyze the collected noise data. This phase allows us to extract valuable insights and patterns from the raw data</a:t>
            </a:r>
            <a:r>
              <a:rPr lang="en-US" dirty="0"/>
              <a:t>.</a:t>
            </a:r>
            <a:endParaRPr lang="en-IN" dirty="0"/>
          </a:p>
        </p:txBody>
      </p:sp>
      <p:sp>
        <p:nvSpPr>
          <p:cNvPr id="6" name="TextBox 5">
            <a:extLst>
              <a:ext uri="{FF2B5EF4-FFF2-40B4-BE49-F238E27FC236}">
                <a16:creationId xmlns:a16="http://schemas.microsoft.com/office/drawing/2014/main" id="{7ACC444E-60D0-B94C-2818-92D14A7B2281}"/>
              </a:ext>
            </a:extLst>
          </p:cNvPr>
          <p:cNvSpPr txBox="1"/>
          <p:nvPr/>
        </p:nvSpPr>
        <p:spPr>
          <a:xfrm>
            <a:off x="902368" y="3403533"/>
            <a:ext cx="9869905" cy="769441"/>
          </a:xfrm>
          <a:prstGeom prst="rect">
            <a:avLst/>
          </a:prstGeom>
          <a:noFill/>
        </p:spPr>
        <p:txBody>
          <a:bodyPr wrap="square" rtlCol="0">
            <a:spAutoFit/>
          </a:bodyPr>
          <a:lstStyle/>
          <a:p>
            <a:r>
              <a:rPr lang="en-US" sz="4400" b="1" dirty="0"/>
              <a:t>Data analytics </a:t>
            </a:r>
            <a:endParaRPr lang="en-IN" sz="4400" b="1" dirty="0"/>
          </a:p>
        </p:txBody>
      </p:sp>
      <p:sp>
        <p:nvSpPr>
          <p:cNvPr id="8" name="TextBox 7">
            <a:extLst>
              <a:ext uri="{FF2B5EF4-FFF2-40B4-BE49-F238E27FC236}">
                <a16:creationId xmlns:a16="http://schemas.microsoft.com/office/drawing/2014/main" id="{2D73042C-CCDB-8D03-74DF-79689E34B62E}"/>
              </a:ext>
            </a:extLst>
          </p:cNvPr>
          <p:cNvSpPr txBox="1"/>
          <p:nvPr/>
        </p:nvSpPr>
        <p:spPr>
          <a:xfrm>
            <a:off x="902368" y="625847"/>
            <a:ext cx="9324474" cy="769441"/>
          </a:xfrm>
          <a:prstGeom prst="rect">
            <a:avLst/>
          </a:prstGeom>
          <a:noFill/>
        </p:spPr>
        <p:txBody>
          <a:bodyPr wrap="square" rtlCol="0">
            <a:spAutoFit/>
          </a:bodyPr>
          <a:lstStyle/>
          <a:p>
            <a:r>
              <a:rPr lang="en-US" sz="4400" b="1" dirty="0"/>
              <a:t>Data collection</a:t>
            </a:r>
            <a:endParaRPr lang="en-IN" sz="4400" b="1" dirty="0"/>
          </a:p>
        </p:txBody>
      </p:sp>
      <p:sp>
        <p:nvSpPr>
          <p:cNvPr id="9" name="TextBox 8">
            <a:extLst>
              <a:ext uri="{FF2B5EF4-FFF2-40B4-BE49-F238E27FC236}">
                <a16:creationId xmlns:a16="http://schemas.microsoft.com/office/drawing/2014/main" id="{D01946D7-E39D-4904-1F87-FABD770B00E9}"/>
              </a:ext>
            </a:extLst>
          </p:cNvPr>
          <p:cNvSpPr txBox="1"/>
          <p:nvPr/>
        </p:nvSpPr>
        <p:spPr>
          <a:xfrm>
            <a:off x="1098959" y="1777468"/>
            <a:ext cx="11093042" cy="1569660"/>
          </a:xfrm>
          <a:prstGeom prst="rect">
            <a:avLst/>
          </a:prstGeom>
          <a:noFill/>
        </p:spPr>
        <p:txBody>
          <a:bodyPr wrap="square" rtlCol="0">
            <a:spAutoFit/>
          </a:bodyPr>
          <a:lstStyle/>
          <a:p>
            <a:r>
              <a:rPr lang="en-US" sz="2400" dirty="0"/>
              <a:t>In this phase, we collect noise data using various sensors, such as microphones and sound level meters, connected to our IoT devices. These devices continuously monitor noise levels in different areas, providing us with a rich dataset</a:t>
            </a:r>
            <a:endParaRPr lang="en-IN" sz="2400" dirty="0"/>
          </a:p>
        </p:txBody>
      </p:sp>
    </p:spTree>
    <p:extLst>
      <p:ext uri="{BB962C8B-B14F-4D97-AF65-F5344CB8AC3E}">
        <p14:creationId xmlns:p14="http://schemas.microsoft.com/office/powerpoint/2010/main" val="323266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7885-71E0-2815-2115-B722C37B2BCA}"/>
              </a:ext>
            </a:extLst>
          </p:cNvPr>
          <p:cNvSpPr>
            <a:spLocks noGrp="1"/>
          </p:cNvSpPr>
          <p:nvPr>
            <p:ph type="title"/>
          </p:nvPr>
        </p:nvSpPr>
        <p:spPr>
          <a:xfrm>
            <a:off x="569343" y="681037"/>
            <a:ext cx="10650233" cy="929649"/>
          </a:xfrm>
        </p:spPr>
        <p:txBody>
          <a:bodyPr>
            <a:normAutofit fontScale="90000"/>
          </a:bodyPr>
          <a:lstStyle/>
          <a:p>
            <a:r>
              <a:rPr lang="en-US" dirty="0"/>
              <a:t>      </a:t>
            </a:r>
            <a:br>
              <a:rPr lang="en-US" dirty="0"/>
            </a:br>
            <a:endParaRPr lang="en-IN" dirty="0"/>
          </a:p>
        </p:txBody>
      </p:sp>
      <p:sp>
        <p:nvSpPr>
          <p:cNvPr id="3" name="Content Placeholder 2">
            <a:extLst>
              <a:ext uri="{FF2B5EF4-FFF2-40B4-BE49-F238E27FC236}">
                <a16:creationId xmlns:a16="http://schemas.microsoft.com/office/drawing/2014/main" id="{6EC0A3F4-380B-3313-A5A5-9FA036837FFC}"/>
              </a:ext>
            </a:extLst>
          </p:cNvPr>
          <p:cNvSpPr>
            <a:spLocks noGrp="1"/>
          </p:cNvSpPr>
          <p:nvPr>
            <p:ph idx="1"/>
          </p:nvPr>
        </p:nvSpPr>
        <p:spPr>
          <a:xfrm>
            <a:off x="-1031846" y="1238396"/>
            <a:ext cx="12310145" cy="1672585"/>
          </a:xfrm>
        </p:spPr>
        <p:txBody>
          <a:bodyPr/>
          <a:lstStyle/>
          <a:p>
            <a:r>
              <a:rPr lang="en-US" dirty="0"/>
              <a:t>         </a:t>
            </a:r>
            <a:endParaRPr lang="en-IN" dirty="0"/>
          </a:p>
        </p:txBody>
      </p:sp>
      <p:sp>
        <p:nvSpPr>
          <p:cNvPr id="4" name="TextBox 3">
            <a:extLst>
              <a:ext uri="{FF2B5EF4-FFF2-40B4-BE49-F238E27FC236}">
                <a16:creationId xmlns:a16="http://schemas.microsoft.com/office/drawing/2014/main" id="{2511CA22-A8DA-F246-6359-23634B20FD5C}"/>
              </a:ext>
            </a:extLst>
          </p:cNvPr>
          <p:cNvSpPr txBox="1"/>
          <p:nvPr/>
        </p:nvSpPr>
        <p:spPr>
          <a:xfrm>
            <a:off x="729143" y="2910981"/>
            <a:ext cx="7315900" cy="769441"/>
          </a:xfrm>
          <a:prstGeom prst="rect">
            <a:avLst/>
          </a:prstGeom>
          <a:noFill/>
        </p:spPr>
        <p:txBody>
          <a:bodyPr wrap="square" rtlCol="0">
            <a:spAutoFit/>
          </a:bodyPr>
          <a:lstStyle/>
          <a:p>
            <a:r>
              <a:rPr lang="en-IN" sz="4400" b="1" dirty="0"/>
              <a:t>High-Noise Areas</a:t>
            </a:r>
          </a:p>
        </p:txBody>
      </p:sp>
      <p:sp>
        <p:nvSpPr>
          <p:cNvPr id="6" name="TextBox 5">
            <a:extLst>
              <a:ext uri="{FF2B5EF4-FFF2-40B4-BE49-F238E27FC236}">
                <a16:creationId xmlns:a16="http://schemas.microsoft.com/office/drawing/2014/main" id="{9EA71F0C-2207-FF20-C38C-BB9DE7DDA988}"/>
              </a:ext>
            </a:extLst>
          </p:cNvPr>
          <p:cNvSpPr txBox="1"/>
          <p:nvPr/>
        </p:nvSpPr>
        <p:spPr>
          <a:xfrm>
            <a:off x="897622" y="3803722"/>
            <a:ext cx="6274965"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Data analytics helps us pinpoint high-noise areas within our study area. These could be specific neighborhoods, streets, or even individual buildings where noise pollution is a significant concern.</a:t>
            </a:r>
            <a:endParaRPr lang="en-IN" sz="2800" dirty="0"/>
          </a:p>
        </p:txBody>
      </p:sp>
      <p:graphicFrame>
        <p:nvGraphicFramePr>
          <p:cNvPr id="10" name="Diagram 9">
            <a:extLst>
              <a:ext uri="{FF2B5EF4-FFF2-40B4-BE49-F238E27FC236}">
                <a16:creationId xmlns:a16="http://schemas.microsoft.com/office/drawing/2014/main" id="{7837AAEA-E2F3-DC2A-2E30-614225ED77B8}"/>
              </a:ext>
            </a:extLst>
          </p:cNvPr>
          <p:cNvGraphicFramePr/>
          <p:nvPr>
            <p:extLst>
              <p:ext uri="{D42A27DB-BD31-4B8C-83A1-F6EECF244321}">
                <p14:modId xmlns:p14="http://schemas.microsoft.com/office/powerpoint/2010/main" val="12849399"/>
              </p:ext>
            </p:extLst>
          </p:nvPr>
        </p:nvGraphicFramePr>
        <p:xfrm>
          <a:off x="7390700" y="3107279"/>
          <a:ext cx="4214769" cy="3120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A50B8507-16AA-6602-63AC-ADA58AA6429E}"/>
              </a:ext>
            </a:extLst>
          </p:cNvPr>
          <p:cNvSpPr txBox="1"/>
          <p:nvPr/>
        </p:nvSpPr>
        <p:spPr>
          <a:xfrm>
            <a:off x="838199" y="1337504"/>
            <a:ext cx="10658213" cy="1846659"/>
          </a:xfrm>
          <a:prstGeom prst="rect">
            <a:avLst/>
          </a:prstGeom>
          <a:noFill/>
        </p:spPr>
        <p:txBody>
          <a:bodyPr wrap="square" rtlCol="0">
            <a:spAutoFit/>
          </a:bodyPr>
          <a:lstStyle/>
          <a:p>
            <a:r>
              <a:rPr lang="en-US" sz="2400" dirty="0"/>
              <a:t>By applying data analytics, we can identify patterns in noise pollution. For example, we might discover that noise levels are consistently higher during certain times of the day or week, which can help us understand the sources of noise pollution</a:t>
            </a:r>
            <a:r>
              <a:rPr lang="en-US" dirty="0"/>
              <a:t>.</a:t>
            </a:r>
            <a:endParaRPr lang="en-IN" dirty="0"/>
          </a:p>
          <a:p>
            <a:endParaRPr lang="en-IN" dirty="0"/>
          </a:p>
        </p:txBody>
      </p:sp>
      <p:sp>
        <p:nvSpPr>
          <p:cNvPr id="13" name="TextBox 12">
            <a:extLst>
              <a:ext uri="{FF2B5EF4-FFF2-40B4-BE49-F238E27FC236}">
                <a16:creationId xmlns:a16="http://schemas.microsoft.com/office/drawing/2014/main" id="{CF1D50CC-02C0-367A-7441-5D0BE64F70D2}"/>
              </a:ext>
            </a:extLst>
          </p:cNvPr>
          <p:cNvSpPr txBox="1"/>
          <p:nvPr/>
        </p:nvSpPr>
        <p:spPr>
          <a:xfrm>
            <a:off x="638355" y="444375"/>
            <a:ext cx="10674450" cy="707886"/>
          </a:xfrm>
          <a:prstGeom prst="rect">
            <a:avLst/>
          </a:prstGeom>
          <a:noFill/>
        </p:spPr>
        <p:txBody>
          <a:bodyPr wrap="square" rtlCol="0">
            <a:spAutoFit/>
          </a:bodyPr>
          <a:lstStyle/>
          <a:p>
            <a:r>
              <a:rPr lang="en-US" sz="4000" b="1" dirty="0"/>
              <a:t>Noise Pollution Pattern</a:t>
            </a:r>
            <a:endParaRPr lang="en-IN" sz="4000" b="1" dirty="0"/>
          </a:p>
        </p:txBody>
      </p:sp>
    </p:spTree>
    <p:extLst>
      <p:ext uri="{BB962C8B-B14F-4D97-AF65-F5344CB8AC3E}">
        <p14:creationId xmlns:p14="http://schemas.microsoft.com/office/powerpoint/2010/main" val="153992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B132-1CD1-7563-2379-201EBBD542B9}"/>
              </a:ext>
            </a:extLst>
          </p:cNvPr>
          <p:cNvSpPr>
            <a:spLocks noGrp="1"/>
          </p:cNvSpPr>
          <p:nvPr>
            <p:ph type="title"/>
          </p:nvPr>
        </p:nvSpPr>
        <p:spPr/>
        <p:txBody>
          <a:bodyPr/>
          <a:lstStyle/>
          <a:p>
            <a:r>
              <a:rPr lang="en-IN" b="1" dirty="0"/>
              <a:t>Potential Noise Sources</a:t>
            </a:r>
          </a:p>
        </p:txBody>
      </p:sp>
      <p:sp>
        <p:nvSpPr>
          <p:cNvPr id="3" name="Content Placeholder 2">
            <a:extLst>
              <a:ext uri="{FF2B5EF4-FFF2-40B4-BE49-F238E27FC236}">
                <a16:creationId xmlns:a16="http://schemas.microsoft.com/office/drawing/2014/main" id="{7334B04B-94F5-7F1D-E9EA-C1EBA84B0A1C}"/>
              </a:ext>
            </a:extLst>
          </p:cNvPr>
          <p:cNvSpPr>
            <a:spLocks noGrp="1"/>
          </p:cNvSpPr>
          <p:nvPr>
            <p:ph idx="1"/>
          </p:nvPr>
        </p:nvSpPr>
        <p:spPr>
          <a:xfrm>
            <a:off x="838200" y="1532010"/>
            <a:ext cx="5151539" cy="4768122"/>
          </a:xfrm>
        </p:spPr>
        <p:txBody>
          <a:bodyPr>
            <a:normAutofit/>
          </a:bodyPr>
          <a:lstStyle/>
          <a:p>
            <a:r>
              <a:rPr lang="en-US" dirty="0"/>
              <a:t>We discussed the identification of potential noise sources through data analysis ,</a:t>
            </a:r>
          </a:p>
          <a:p>
            <a:r>
              <a:rPr lang="en-US" dirty="0"/>
              <a:t>Through data analysis, we can uncover potential noise sources. This may include identifying specific machinery, transportation routes, or industrial facilities that contribute to noise pollution.</a:t>
            </a:r>
            <a:endParaRPr lang="en-IN" dirty="0"/>
          </a:p>
        </p:txBody>
      </p:sp>
      <p:graphicFrame>
        <p:nvGraphicFramePr>
          <p:cNvPr id="5" name="Diagram 4">
            <a:extLst>
              <a:ext uri="{FF2B5EF4-FFF2-40B4-BE49-F238E27FC236}">
                <a16:creationId xmlns:a16="http://schemas.microsoft.com/office/drawing/2014/main" id="{553E81BD-4C33-A876-9E9C-241E2DD57516}"/>
              </a:ext>
            </a:extLst>
          </p:cNvPr>
          <p:cNvGraphicFramePr/>
          <p:nvPr>
            <p:extLst>
              <p:ext uri="{D42A27DB-BD31-4B8C-83A1-F6EECF244321}">
                <p14:modId xmlns:p14="http://schemas.microsoft.com/office/powerpoint/2010/main" val="4005846757"/>
              </p:ext>
            </p:extLst>
          </p:nvPr>
        </p:nvGraphicFramePr>
        <p:xfrm>
          <a:off x="981512" y="3783547"/>
          <a:ext cx="9110444" cy="1158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F228BB54-AF76-39F8-18F3-035E17B0C509}"/>
              </a:ext>
            </a:extLst>
          </p:cNvPr>
          <p:cNvGraphicFramePr/>
          <p:nvPr>
            <p:extLst>
              <p:ext uri="{D42A27DB-BD31-4B8C-83A1-F6EECF244321}">
                <p14:modId xmlns:p14="http://schemas.microsoft.com/office/powerpoint/2010/main" val="2054351160"/>
              </p:ext>
            </p:extLst>
          </p:nvPr>
        </p:nvGraphicFramePr>
        <p:xfrm>
          <a:off x="4068310" y="1532010"/>
          <a:ext cx="9701169" cy="419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8804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1E4D-EC6F-C4DB-D7E6-CB78146C1766}"/>
              </a:ext>
            </a:extLst>
          </p:cNvPr>
          <p:cNvSpPr>
            <a:spLocks noGrp="1"/>
          </p:cNvSpPr>
          <p:nvPr>
            <p:ph type="title"/>
          </p:nvPr>
        </p:nvSpPr>
        <p:spPr/>
        <p:txBody>
          <a:bodyPr/>
          <a:lstStyle/>
          <a:p>
            <a:r>
              <a:rPr lang="en-IN" dirty="0"/>
              <a:t> </a:t>
            </a:r>
            <a:r>
              <a:rPr lang="en-IN" sz="4800" b="1" dirty="0"/>
              <a:t>IoT Technology</a:t>
            </a:r>
            <a:endParaRPr lang="en-IN" b="1" dirty="0"/>
          </a:p>
        </p:txBody>
      </p:sp>
      <p:sp>
        <p:nvSpPr>
          <p:cNvPr id="3" name="Content Placeholder 2">
            <a:extLst>
              <a:ext uri="{FF2B5EF4-FFF2-40B4-BE49-F238E27FC236}">
                <a16:creationId xmlns:a16="http://schemas.microsoft.com/office/drawing/2014/main" id="{A894E66B-65B3-B587-59FB-30E9AE00C064}"/>
              </a:ext>
            </a:extLst>
          </p:cNvPr>
          <p:cNvSpPr>
            <a:spLocks noGrp="1"/>
          </p:cNvSpPr>
          <p:nvPr>
            <p:ph idx="1"/>
          </p:nvPr>
        </p:nvSpPr>
        <p:spPr>
          <a:xfrm>
            <a:off x="838200" y="1825625"/>
            <a:ext cx="10515600" cy="2201091"/>
          </a:xfrm>
        </p:spPr>
        <p:txBody>
          <a:bodyPr/>
          <a:lstStyle/>
          <a:p>
            <a:r>
              <a:rPr lang="en-US" dirty="0"/>
              <a:t>IoT technologies and devices used in our project like ,</a:t>
            </a:r>
          </a:p>
          <a:p>
            <a:r>
              <a:rPr lang="en-US" dirty="0"/>
              <a:t>we leverage IoT technology, including sensors, communication networks, and data processing capabilities. IoT devices are the backbone of our data collection and analysis efforts, enabling real-time monitoring and insights.</a:t>
            </a:r>
            <a:endParaRPr lang="en-IN" dirty="0"/>
          </a:p>
        </p:txBody>
      </p:sp>
      <p:graphicFrame>
        <p:nvGraphicFramePr>
          <p:cNvPr id="5" name="Diagram 4">
            <a:extLst>
              <a:ext uri="{FF2B5EF4-FFF2-40B4-BE49-F238E27FC236}">
                <a16:creationId xmlns:a16="http://schemas.microsoft.com/office/drawing/2014/main" id="{F7B2F850-D44C-F7EA-52AC-655996E9DC64}"/>
              </a:ext>
            </a:extLst>
          </p:cNvPr>
          <p:cNvGraphicFramePr/>
          <p:nvPr>
            <p:extLst>
              <p:ext uri="{D42A27DB-BD31-4B8C-83A1-F6EECF244321}">
                <p14:modId xmlns:p14="http://schemas.microsoft.com/office/powerpoint/2010/main" val="1533114160"/>
              </p:ext>
            </p:extLst>
          </p:nvPr>
        </p:nvGraphicFramePr>
        <p:xfrm>
          <a:off x="1476463" y="4161653"/>
          <a:ext cx="8925886"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899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6DF5-F71B-92B3-B5E3-8FF02E0789D1}"/>
              </a:ext>
            </a:extLst>
          </p:cNvPr>
          <p:cNvSpPr>
            <a:spLocks noGrp="1"/>
          </p:cNvSpPr>
          <p:nvPr>
            <p:ph type="title"/>
          </p:nvPr>
        </p:nvSpPr>
        <p:spPr>
          <a:xfrm>
            <a:off x="1141413" y="339405"/>
            <a:ext cx="9905998" cy="1905000"/>
          </a:xfrm>
        </p:spPr>
        <p:txBody>
          <a:bodyPr>
            <a:normAutofit/>
          </a:bodyPr>
          <a:lstStyle/>
          <a:p>
            <a:r>
              <a:rPr lang="en-IN" dirty="0"/>
              <a:t> </a:t>
            </a:r>
            <a:r>
              <a:rPr lang="en-IN" sz="4800" b="1" dirty="0"/>
              <a:t>Challenges and Solutions</a:t>
            </a:r>
            <a:endParaRPr lang="en-IN" b="1" dirty="0"/>
          </a:p>
        </p:txBody>
      </p:sp>
      <p:sp>
        <p:nvSpPr>
          <p:cNvPr id="3" name="Content Placeholder 2">
            <a:extLst>
              <a:ext uri="{FF2B5EF4-FFF2-40B4-BE49-F238E27FC236}">
                <a16:creationId xmlns:a16="http://schemas.microsoft.com/office/drawing/2014/main" id="{E0CF9D34-3270-8688-A37F-F806D9313D85}"/>
              </a:ext>
            </a:extLst>
          </p:cNvPr>
          <p:cNvSpPr>
            <a:spLocks noGrp="1"/>
          </p:cNvSpPr>
          <p:nvPr>
            <p:ph idx="1"/>
          </p:nvPr>
        </p:nvSpPr>
        <p:spPr>
          <a:xfrm>
            <a:off x="771088" y="503339"/>
            <a:ext cx="11126638" cy="5081037"/>
          </a:xfrm>
        </p:spPr>
        <p:txBody>
          <a:bodyPr/>
          <a:lstStyle/>
          <a:p>
            <a:pPr marL="0" indent="0">
              <a:buNone/>
            </a:pPr>
            <a:r>
              <a:rPr lang="en-US" dirty="0"/>
              <a:t>             </a:t>
            </a:r>
            <a:endParaRPr lang="en-IN" dirty="0"/>
          </a:p>
        </p:txBody>
      </p:sp>
      <p:graphicFrame>
        <p:nvGraphicFramePr>
          <p:cNvPr id="7" name="Diagram 6">
            <a:extLst>
              <a:ext uri="{FF2B5EF4-FFF2-40B4-BE49-F238E27FC236}">
                <a16:creationId xmlns:a16="http://schemas.microsoft.com/office/drawing/2014/main" id="{48DF1776-407D-7E0F-E6F8-1C7982F445E8}"/>
              </a:ext>
            </a:extLst>
          </p:cNvPr>
          <p:cNvGraphicFramePr/>
          <p:nvPr>
            <p:extLst>
              <p:ext uri="{D42A27DB-BD31-4B8C-83A1-F6EECF244321}">
                <p14:modId xmlns:p14="http://schemas.microsoft.com/office/powerpoint/2010/main" val="3538764207"/>
              </p:ext>
            </p:extLst>
          </p:nvPr>
        </p:nvGraphicFramePr>
        <p:xfrm>
          <a:off x="997024" y="4146852"/>
          <a:ext cx="8279934"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38AF702E-6B75-EDE6-E5D2-D6B138973397}"/>
              </a:ext>
            </a:extLst>
          </p:cNvPr>
          <p:cNvSpPr txBox="1"/>
          <p:nvPr/>
        </p:nvSpPr>
        <p:spPr>
          <a:xfrm>
            <a:off x="704136" y="1944620"/>
            <a:ext cx="10780552" cy="1969770"/>
          </a:xfrm>
          <a:prstGeom prst="rect">
            <a:avLst/>
          </a:prstGeom>
          <a:noFill/>
        </p:spPr>
        <p:txBody>
          <a:bodyPr wrap="square" rtlCol="0">
            <a:spAutoFit/>
          </a:bodyPr>
          <a:lstStyle/>
          <a:p>
            <a:pPr marL="0" indent="0">
              <a:buNone/>
            </a:pPr>
            <a:r>
              <a:rPr lang="en-US" dirty="0"/>
              <a:t> </a:t>
            </a:r>
            <a:r>
              <a:rPr lang="en-US" sz="2400" dirty="0"/>
              <a:t>Challenges faced during the innovation phase </a:t>
            </a:r>
            <a:r>
              <a:rPr lang="en-US" dirty="0"/>
              <a:t>:</a:t>
            </a:r>
          </a:p>
          <a:p>
            <a:pPr marL="0" indent="0">
              <a:buNone/>
            </a:pPr>
            <a:endParaRPr lang="en-US" dirty="0"/>
          </a:p>
          <a:p>
            <a:pPr lvl="1"/>
            <a:r>
              <a:rPr lang="en-US" sz="2000" dirty="0"/>
              <a:t>While innovating with data analytics, we may encounter challenges such as data quality issues, sensor calibration, or data privacy concerns. We must address these challenges by implementing solutions like data filtering, sensor maintenance, and privacy protocols to ensure the accuracy and integrity of our analysis</a:t>
            </a:r>
            <a:endParaRPr lang="en-IN" sz="2000" dirty="0"/>
          </a:p>
        </p:txBody>
      </p:sp>
    </p:spTree>
    <p:extLst>
      <p:ext uri="{BB962C8B-B14F-4D97-AF65-F5344CB8AC3E}">
        <p14:creationId xmlns:p14="http://schemas.microsoft.com/office/powerpoint/2010/main" val="233308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8BBB-2523-C639-9027-5C4EE088AE65}"/>
              </a:ext>
            </a:extLst>
          </p:cNvPr>
          <p:cNvSpPr>
            <a:spLocks noGrp="1"/>
          </p:cNvSpPr>
          <p:nvPr>
            <p:ph type="title"/>
          </p:nvPr>
        </p:nvSpPr>
        <p:spPr/>
        <p:txBody>
          <a:bodyPr/>
          <a:lstStyle/>
          <a:p>
            <a:r>
              <a:rPr lang="en-IN" dirty="0"/>
              <a:t> </a:t>
            </a:r>
            <a:r>
              <a:rPr lang="en-IN" sz="4800" b="1" dirty="0"/>
              <a:t>Future Works</a:t>
            </a:r>
            <a:endParaRPr lang="en-IN" b="1" dirty="0"/>
          </a:p>
        </p:txBody>
      </p:sp>
      <p:graphicFrame>
        <p:nvGraphicFramePr>
          <p:cNvPr id="4" name="Content Placeholder 3">
            <a:extLst>
              <a:ext uri="{FF2B5EF4-FFF2-40B4-BE49-F238E27FC236}">
                <a16:creationId xmlns:a16="http://schemas.microsoft.com/office/drawing/2014/main" id="{CDB769E0-44B3-53C1-2751-E8C06A04D7D9}"/>
              </a:ext>
            </a:extLst>
          </p:cNvPr>
          <p:cNvGraphicFramePr>
            <a:graphicFrameLocks noGrp="1"/>
          </p:cNvGraphicFramePr>
          <p:nvPr>
            <p:ph idx="1"/>
            <p:extLst>
              <p:ext uri="{D42A27DB-BD31-4B8C-83A1-F6EECF244321}">
                <p14:modId xmlns:p14="http://schemas.microsoft.com/office/powerpoint/2010/main" val="1068333521"/>
              </p:ext>
            </p:extLst>
          </p:nvPr>
        </p:nvGraphicFramePr>
        <p:xfrm>
          <a:off x="792570" y="2303085"/>
          <a:ext cx="10603683" cy="4315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70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DA8A-3FD5-9439-7361-B3280C620188}"/>
              </a:ext>
            </a:extLst>
          </p:cNvPr>
          <p:cNvSpPr>
            <a:spLocks noGrp="1"/>
          </p:cNvSpPr>
          <p:nvPr>
            <p:ph type="title"/>
          </p:nvPr>
        </p:nvSpPr>
        <p:spPr/>
        <p:txBody>
          <a:bodyPr>
            <a:normAutofit/>
          </a:bodyPr>
          <a:lstStyle/>
          <a:p>
            <a:r>
              <a:rPr lang="en-US" sz="4800" b="1" dirty="0"/>
              <a:t>Conclusion</a:t>
            </a:r>
            <a:endParaRPr lang="en-IN" sz="4800" b="1" dirty="0"/>
          </a:p>
        </p:txBody>
      </p:sp>
      <p:sp>
        <p:nvSpPr>
          <p:cNvPr id="3" name="Content Placeholder 2">
            <a:extLst>
              <a:ext uri="{FF2B5EF4-FFF2-40B4-BE49-F238E27FC236}">
                <a16:creationId xmlns:a16="http://schemas.microsoft.com/office/drawing/2014/main" id="{CEBF4FAC-06DF-4838-245A-FB912BAF9772}"/>
              </a:ext>
            </a:extLst>
          </p:cNvPr>
          <p:cNvSpPr>
            <a:spLocks noGrp="1"/>
          </p:cNvSpPr>
          <p:nvPr>
            <p:ph idx="1"/>
          </p:nvPr>
        </p:nvSpPr>
        <p:spPr>
          <a:xfrm>
            <a:off x="662730" y="1825625"/>
            <a:ext cx="10691070" cy="3660775"/>
          </a:xfrm>
        </p:spPr>
        <p:txBody>
          <a:bodyPr>
            <a:normAutofit/>
          </a:bodyPr>
          <a:lstStyle/>
          <a:p>
            <a:r>
              <a:rPr lang="en-US" dirty="0"/>
              <a:t>In conclusion, the hypothetical case studies outlined showcase the diverse applications and positive outcomes of implementing noise pollution monitoring through IoT. </a:t>
            </a:r>
          </a:p>
          <a:p>
            <a:r>
              <a:rPr lang="en-US" dirty="0"/>
              <a:t>These scenarios illustrate the effectiveness of real-time data in addressing specific noise-related challenges in various environments, from urban cities to educational institutions and residential communities.</a:t>
            </a:r>
            <a:endParaRPr lang="en-IN" dirty="0"/>
          </a:p>
        </p:txBody>
      </p:sp>
    </p:spTree>
    <p:extLst>
      <p:ext uri="{BB962C8B-B14F-4D97-AF65-F5344CB8AC3E}">
        <p14:creationId xmlns:p14="http://schemas.microsoft.com/office/powerpoint/2010/main" val="790155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15</TotalTime>
  <Words>685</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Noise Pollution Monitoring using IOT</vt:lpstr>
      <vt:lpstr>Overview </vt:lpstr>
      <vt:lpstr>   </vt:lpstr>
      <vt:lpstr>       </vt:lpstr>
      <vt:lpstr>Potential Noise Sources</vt:lpstr>
      <vt:lpstr> IoT Technology</vt:lpstr>
      <vt:lpstr> Challenges and Solutions</vt:lpstr>
      <vt:lpstr> Future Works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 using IOT</dc:title>
  <dc:creator>Veeratedon 09</dc:creator>
  <cp:lastModifiedBy>Veeratedon 09</cp:lastModifiedBy>
  <cp:revision>2</cp:revision>
  <dcterms:created xsi:type="dcterms:W3CDTF">2023-10-09T09:18:20Z</dcterms:created>
  <dcterms:modified xsi:type="dcterms:W3CDTF">2023-10-09T09:41:54Z</dcterms:modified>
</cp:coreProperties>
</file>