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ONLINE SHOPPING CART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72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Database</a:t>
            </a:r>
          </a:p>
          <a:p>
            <a:r>
              <a:rPr lang="en-US" dirty="0" err="1" smtClean="0"/>
              <a:t>Signin</a:t>
            </a:r>
            <a:r>
              <a:rPr lang="en-US" dirty="0" smtClean="0"/>
              <a:t> Authentication </a:t>
            </a:r>
          </a:p>
          <a:p>
            <a:r>
              <a:rPr lang="en-US" dirty="0" smtClean="0"/>
              <a:t>Storing of user details into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ONLINE SHOPPING CART</vt:lpstr>
      <vt:lpstr>IMPROVISATIONS</vt:lpstr>
    </vt:vector>
  </TitlesOfParts>
  <Company>Allegis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Kolla, Yeswanth</dc:creator>
  <cp:lastModifiedBy>Kolla, Yeswanth</cp:lastModifiedBy>
  <cp:revision>1</cp:revision>
  <dcterms:created xsi:type="dcterms:W3CDTF">2021-10-17T07:14:15Z</dcterms:created>
  <dcterms:modified xsi:type="dcterms:W3CDTF">2021-10-17T07:19:11Z</dcterms:modified>
</cp:coreProperties>
</file>