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5C55B8-D369-400B-A604-ECCA9E4F9A4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2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C8E725-3513-46F0-883A-488C6B93A04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15874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03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217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1441434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183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632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527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03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252494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8E725-3513-46F0-883A-488C6B93A048}"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55B8-D369-400B-A604-ECCA9E4F9A4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468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C8E725-3513-46F0-883A-488C6B93A04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238458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C8E725-3513-46F0-883A-488C6B93A048}"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C55B8-D369-400B-A604-ECCA9E4F9A4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07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C8E725-3513-46F0-883A-488C6B93A048}"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C55B8-D369-400B-A604-ECCA9E4F9A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54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8E725-3513-46F0-883A-488C6B93A048}"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25682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C8E725-3513-46F0-883A-488C6B93A04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55B8-D369-400B-A604-ECCA9E4F9A4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60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C8E725-3513-46F0-883A-488C6B93A048}"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55B8-D369-400B-A604-ECCA9E4F9A49}" type="slidenum">
              <a:rPr lang="en-US" smtClean="0"/>
              <a:t>‹#›</a:t>
            </a:fld>
            <a:endParaRPr lang="en-US"/>
          </a:p>
        </p:txBody>
      </p:sp>
    </p:spTree>
    <p:extLst>
      <p:ext uri="{BB962C8B-B14F-4D97-AF65-F5344CB8AC3E}">
        <p14:creationId xmlns:p14="http://schemas.microsoft.com/office/powerpoint/2010/main" val="340503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C8E725-3513-46F0-883A-488C6B93A048}" type="datetimeFigureOut">
              <a:rPr lang="en-US" smtClean="0"/>
              <a:t>10/11/2021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5C55B8-D369-400B-A604-ECCA9E4F9A49}" type="slidenum">
              <a:rPr lang="en-US" smtClean="0"/>
              <a:t>‹#›</a:t>
            </a:fld>
            <a:endParaRPr lang="en-US"/>
          </a:p>
        </p:txBody>
      </p:sp>
    </p:spTree>
    <p:extLst>
      <p:ext uri="{BB962C8B-B14F-4D97-AF65-F5344CB8AC3E}">
        <p14:creationId xmlns:p14="http://schemas.microsoft.com/office/powerpoint/2010/main" val="222667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SHOPPING CART</a:t>
            </a:r>
            <a:endParaRPr lang="en-US" dirty="0"/>
          </a:p>
        </p:txBody>
      </p:sp>
    </p:spTree>
    <p:extLst>
      <p:ext uri="{BB962C8B-B14F-4D97-AF65-F5344CB8AC3E}">
        <p14:creationId xmlns:p14="http://schemas.microsoft.com/office/powerpoint/2010/main" val="289852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0" y="1556897"/>
            <a:ext cx="3698964" cy="1303867"/>
          </a:xfrm>
        </p:spPr>
        <p:txBody>
          <a:bodyPr/>
          <a:lstStyle/>
          <a:p>
            <a:r>
              <a:rPr lang="en-US" dirty="0" smtClean="0"/>
              <a:t>THANK YOU</a:t>
            </a:r>
            <a:endParaRPr lang="en-US" dirty="0"/>
          </a:p>
        </p:txBody>
      </p:sp>
    </p:spTree>
    <p:extLst>
      <p:ext uri="{BB962C8B-B14F-4D97-AF65-F5344CB8AC3E}">
        <p14:creationId xmlns:p14="http://schemas.microsoft.com/office/powerpoint/2010/main" val="132251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021080" y="2661648"/>
            <a:ext cx="10515600" cy="2393678"/>
          </a:xfrm>
        </p:spPr>
        <p:txBody>
          <a:bodyPr/>
          <a:lstStyle/>
          <a:p>
            <a:pPr marL="0" indent="0">
              <a:buNone/>
            </a:pPr>
            <a:r>
              <a:rPr lang="en-US" dirty="0" smtClean="0"/>
              <a:t>The main objective of this project is to manage the details of shopping, payment , bill, </a:t>
            </a:r>
            <a:r>
              <a:rPr lang="en-US" dirty="0" smtClean="0"/>
              <a:t>customer.</a:t>
            </a:r>
            <a:endParaRPr lang="en-US" dirty="0"/>
          </a:p>
        </p:txBody>
      </p:sp>
    </p:spTree>
    <p:extLst>
      <p:ext uri="{BB962C8B-B14F-4D97-AF65-F5344CB8AC3E}">
        <p14:creationId xmlns:p14="http://schemas.microsoft.com/office/powerpoint/2010/main" val="146883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TECK STACK USED</a:t>
            </a:r>
            <a:endParaRPr lang="en-US" dirty="0"/>
          </a:p>
        </p:txBody>
      </p:sp>
      <p:sp>
        <p:nvSpPr>
          <p:cNvPr id="3" name="Content Placeholder 2"/>
          <p:cNvSpPr>
            <a:spLocks noGrp="1"/>
          </p:cNvSpPr>
          <p:nvPr>
            <p:ph idx="1"/>
          </p:nvPr>
        </p:nvSpPr>
        <p:spPr/>
        <p:txBody>
          <a:bodyPr/>
          <a:lstStyle/>
          <a:p>
            <a:pPr marL="0" indent="0">
              <a:buNone/>
            </a:pPr>
            <a:r>
              <a:rPr lang="en-US" dirty="0" smtClean="0"/>
              <a:t>FRONTEND – React </a:t>
            </a:r>
            <a:r>
              <a:rPr lang="en-US" dirty="0" err="1" smtClean="0"/>
              <a:t>Js</a:t>
            </a:r>
            <a:endParaRPr lang="en-US" dirty="0" smtClean="0"/>
          </a:p>
          <a:p>
            <a:pPr marL="0" indent="0">
              <a:buNone/>
            </a:pPr>
            <a:r>
              <a:rPr lang="en-US" dirty="0" smtClean="0"/>
              <a:t>React is used to create interactive user interfaces. It is used to design simple views for each state in the </a:t>
            </a:r>
            <a:r>
              <a:rPr lang="en-US" dirty="0" smtClean="0"/>
              <a:t>application</a:t>
            </a:r>
            <a:endParaRPr lang="en-US" dirty="0" smtClean="0"/>
          </a:p>
          <a:p>
            <a:pPr marL="0" indent="0">
              <a:buNone/>
            </a:pPr>
            <a:r>
              <a:rPr lang="en-US" dirty="0" smtClean="0"/>
              <a:t>BACKEND – Spring Boot</a:t>
            </a:r>
          </a:p>
          <a:p>
            <a:pPr marL="0" indent="0">
              <a:buNone/>
            </a:pPr>
            <a:r>
              <a:rPr lang="en-US" dirty="0" smtClean="0"/>
              <a:t>Java Spring Boot is a tool that makes developing web application and micro services with spring framework faster and easier</a:t>
            </a:r>
            <a:r>
              <a:rPr lang="en-US" dirty="0" smtClean="0"/>
              <a:t>.</a:t>
            </a:r>
          </a:p>
          <a:p>
            <a:pPr marL="0" indent="0">
              <a:buNone/>
            </a:pPr>
            <a:r>
              <a:rPr lang="en-US" dirty="0" smtClean="0"/>
              <a:t>DATABASE - MySQL</a:t>
            </a:r>
            <a:endParaRPr lang="en-US" dirty="0" smtClean="0"/>
          </a:p>
        </p:txBody>
      </p:sp>
    </p:spTree>
    <p:extLst>
      <p:ext uri="{BB962C8B-B14F-4D97-AF65-F5344CB8AC3E}">
        <p14:creationId xmlns:p14="http://schemas.microsoft.com/office/powerpoint/2010/main" val="387570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a:xfrm>
            <a:off x="838200" y="2586446"/>
            <a:ext cx="10515600" cy="1439098"/>
          </a:xfrm>
        </p:spPr>
        <p:txBody>
          <a:bodyPr/>
          <a:lstStyle/>
          <a:p>
            <a:pPr marL="0" indent="0">
              <a:buNone/>
            </a:pPr>
            <a:r>
              <a:rPr lang="en-US" dirty="0" smtClean="0"/>
              <a:t>Header : The main functionality of this header is to display a shopping cart and the number of items added to the cart along </a:t>
            </a:r>
            <a:r>
              <a:rPr lang="en-US" dirty="0"/>
              <a:t>w</a:t>
            </a:r>
            <a:r>
              <a:rPr lang="en-US" dirty="0" smtClean="0"/>
              <a:t>ith a  login button for a user to login to his account and a signup button to create a user account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46" y="4129057"/>
            <a:ext cx="10519954" cy="952394"/>
          </a:xfrm>
          <a:prstGeom prst="rect">
            <a:avLst/>
          </a:prstGeom>
        </p:spPr>
      </p:pic>
    </p:spTree>
    <p:extLst>
      <p:ext uri="{BB962C8B-B14F-4D97-AF65-F5344CB8AC3E}">
        <p14:creationId xmlns:p14="http://schemas.microsoft.com/office/powerpoint/2010/main" val="3788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087" y="872037"/>
            <a:ext cx="9638210" cy="1688284"/>
          </a:xfrm>
        </p:spPr>
        <p:txBody>
          <a:bodyPr/>
          <a:lstStyle/>
          <a:p>
            <a:pPr marL="0" indent="0" algn="just">
              <a:buNone/>
            </a:pPr>
            <a:r>
              <a:rPr lang="en-US" dirty="0" smtClean="0"/>
              <a:t>Cart : In cart we will display the items that a user want to purchase along with the details of an item. Here we will also display the total price of the items added to the cart. Here user can also increase or decrease the quantity of the item.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03" y="2704012"/>
            <a:ext cx="9912531" cy="2741479"/>
          </a:xfrm>
          <a:prstGeom prst="rect">
            <a:avLst/>
          </a:prstGeom>
        </p:spPr>
      </p:pic>
    </p:spTree>
    <p:extLst>
      <p:ext uri="{BB962C8B-B14F-4D97-AF65-F5344CB8AC3E}">
        <p14:creationId xmlns:p14="http://schemas.microsoft.com/office/powerpoint/2010/main" val="237074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02452"/>
            <a:ext cx="9601196" cy="1374988"/>
          </a:xfrm>
        </p:spPr>
        <p:txBody>
          <a:bodyPr/>
          <a:lstStyle/>
          <a:p>
            <a:pPr marL="0" indent="0">
              <a:buNone/>
            </a:pPr>
            <a:r>
              <a:rPr lang="en-US" dirty="0" smtClean="0"/>
              <a:t>Items : Here we will display all the items and their details such as Name Price and Image of the product along with a “Add to Cart” button.</a:t>
            </a:r>
          </a:p>
          <a:p>
            <a:pPr marL="0" indent="0">
              <a:buNone/>
            </a:pPr>
            <a:r>
              <a:rPr lang="en-US" dirty="0" smtClean="0"/>
              <a:t>By using the Add to Cart button user can add an item to the cart.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61" y="2674596"/>
            <a:ext cx="10104675" cy="3173167"/>
          </a:xfrm>
          <a:prstGeom prst="rect">
            <a:avLst/>
          </a:prstGeom>
        </p:spPr>
      </p:pic>
    </p:spTree>
    <p:extLst>
      <p:ext uri="{BB962C8B-B14F-4D97-AF65-F5344CB8AC3E}">
        <p14:creationId xmlns:p14="http://schemas.microsoft.com/office/powerpoint/2010/main" val="57555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688" y="3024139"/>
            <a:ext cx="6216624" cy="2710456"/>
          </a:xfrm>
        </p:spPr>
      </p:pic>
    </p:spTree>
    <p:extLst>
      <p:ext uri="{BB962C8B-B14F-4D97-AF65-F5344CB8AC3E}">
        <p14:creationId xmlns:p14="http://schemas.microsoft.com/office/powerpoint/2010/main" val="261437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6216" y="3120364"/>
            <a:ext cx="5459568" cy="2045499"/>
          </a:xfrm>
        </p:spPr>
      </p:pic>
    </p:spTree>
    <p:extLst>
      <p:ext uri="{BB962C8B-B14F-4D97-AF65-F5344CB8AC3E}">
        <p14:creationId xmlns:p14="http://schemas.microsoft.com/office/powerpoint/2010/main" val="194366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IMPROVISATIONS</a:t>
            </a:r>
            <a:endParaRPr lang="en-US" dirty="0"/>
          </a:p>
        </p:txBody>
      </p:sp>
      <p:sp>
        <p:nvSpPr>
          <p:cNvPr id="3" name="Content Placeholder 2"/>
          <p:cNvSpPr>
            <a:spLocks noGrp="1"/>
          </p:cNvSpPr>
          <p:nvPr>
            <p:ph idx="1"/>
          </p:nvPr>
        </p:nvSpPr>
        <p:spPr/>
        <p:txBody>
          <a:bodyPr/>
          <a:lstStyle/>
          <a:p>
            <a:r>
              <a:rPr lang="en-US" smtClean="0"/>
              <a:t>Admin Page </a:t>
            </a:r>
          </a:p>
          <a:p>
            <a:r>
              <a:rPr lang="en-US" dirty="0" smtClean="0"/>
              <a:t>Create a database</a:t>
            </a:r>
          </a:p>
          <a:p>
            <a:r>
              <a:rPr lang="en-US" dirty="0" err="1" smtClean="0"/>
              <a:t>Signin</a:t>
            </a:r>
            <a:r>
              <a:rPr lang="en-US" dirty="0" smtClean="0"/>
              <a:t> Authentication </a:t>
            </a:r>
          </a:p>
          <a:p>
            <a:r>
              <a:rPr lang="en-US" dirty="0" err="1" smtClean="0"/>
              <a:t>Singout</a:t>
            </a:r>
            <a:r>
              <a:rPr lang="en-US" dirty="0" smtClean="0"/>
              <a:t> functionality</a:t>
            </a:r>
          </a:p>
          <a:p>
            <a:r>
              <a:rPr lang="en-US" dirty="0" smtClean="0"/>
              <a:t>Storing of user details into database</a:t>
            </a:r>
          </a:p>
        </p:txBody>
      </p:sp>
    </p:spTree>
    <p:extLst>
      <p:ext uri="{BB962C8B-B14F-4D97-AF65-F5344CB8AC3E}">
        <p14:creationId xmlns:p14="http://schemas.microsoft.com/office/powerpoint/2010/main" val="397632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248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ONLINE SHOPPING CART</vt:lpstr>
      <vt:lpstr>OBJECTIVE</vt:lpstr>
      <vt:lpstr>TECK STACK USED</vt:lpstr>
      <vt:lpstr>COMPONENTS</vt:lpstr>
      <vt:lpstr>PowerPoint Presentation</vt:lpstr>
      <vt:lpstr>PowerPoint Presentation</vt:lpstr>
      <vt:lpstr>SIGN UP</vt:lpstr>
      <vt:lpstr>LOG IN</vt:lpstr>
      <vt:lpstr>IMPROVISATIONS</vt:lpstr>
      <vt:lpstr>THANK YOU</vt:lpstr>
    </vt:vector>
  </TitlesOfParts>
  <Company>Allegis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Kolla, Yeswanth</dc:creator>
  <cp:lastModifiedBy>Kolla, Yeswanth</cp:lastModifiedBy>
  <cp:revision>15</cp:revision>
  <dcterms:created xsi:type="dcterms:W3CDTF">2021-10-11T05:34:00Z</dcterms:created>
  <dcterms:modified xsi:type="dcterms:W3CDTF">2021-10-11T08:32:45Z</dcterms:modified>
</cp:coreProperties>
</file>