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974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378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818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84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597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841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4181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386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794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6208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514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468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48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94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4421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133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5018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EA0EB2-D63C-44B6-96E8-0E31962E1B6D}" type="datetimeFigureOut">
              <a:rPr lang="en-KE" smtClean="0"/>
              <a:t>04/01/2024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EAA3-EB55-412C-8A58-4C479EBFD8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2227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C48F90-1C00-4034-AB25-F3E1DC348514}"/>
              </a:ext>
            </a:extLst>
          </p:cNvPr>
          <p:cNvSpPr txBox="1"/>
          <p:nvPr/>
        </p:nvSpPr>
        <p:spPr>
          <a:xfrm>
            <a:off x="1594021" y="1037968"/>
            <a:ext cx="1042380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and Mitigation in Text Classification.</a:t>
            </a:r>
          </a:p>
          <a:p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1.SANJANA KANNEGANTI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.CHOLAYASWANTH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GOLLA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3.SAIGANESH RAMESETTI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2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3F68D-54F1-4439-981F-64AC131542AB}"/>
              </a:ext>
            </a:extLst>
          </p:cNvPr>
          <p:cNvSpPr txBox="1"/>
          <p:nvPr/>
        </p:nvSpPr>
        <p:spPr>
          <a:xfrm>
            <a:off x="556054" y="494270"/>
            <a:ext cx="110469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Deliverables: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bias detection and mitigation techniques in text classification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 comparing model performance with and without bias mitigation techniques.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effectiveness of bias mitigation approaches and their impact on classification performance and fairness.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the experimental setup, methodology, and findings.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Metrics: Accuracy, precision, recall, F1 score.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Metrics: Equal opportunity difference, disparate impact, demographic parity.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or train-test split for model evaluation.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tests to compare the performance of models with and without bias mitigation techniques. 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6D1BB-1C0B-4102-B972-B88598C04624}"/>
              </a:ext>
            </a:extLst>
          </p:cNvPr>
          <p:cNvSpPr txBox="1"/>
          <p:nvPr/>
        </p:nvSpPr>
        <p:spPr>
          <a:xfrm>
            <a:off x="778476" y="1371600"/>
            <a:ext cx="9885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TOPIC: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and Mitigation in Text Classification</a:t>
            </a:r>
          </a:p>
          <a:p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investigate techniques to detect and mitigate biases in text classification models to promote fairness and equity. </a:t>
            </a:r>
          </a:p>
        </p:txBody>
      </p:sp>
    </p:spTree>
    <p:extLst>
      <p:ext uri="{BB962C8B-B14F-4D97-AF65-F5344CB8AC3E}">
        <p14:creationId xmlns:p14="http://schemas.microsoft.com/office/powerpoint/2010/main" val="275779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9C4BF9-AF74-42A9-8A54-6D629376009D}"/>
              </a:ext>
            </a:extLst>
          </p:cNvPr>
          <p:cNvSpPr txBox="1"/>
          <p:nvPr/>
        </p:nvSpPr>
        <p:spPr>
          <a:xfrm>
            <a:off x="457200" y="753763"/>
            <a:ext cx="107256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Project Objectives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existing approaches for bias detection and mitigation in text classification.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evaluate different techniques for bias detection and mitigation.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chosen techniques to a real-world text classification task to assess their effectiveness.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impact of bias detection and mitigation techniques on classification performance and fairness metrics. </a:t>
            </a:r>
          </a:p>
        </p:txBody>
      </p:sp>
    </p:spTree>
    <p:extLst>
      <p:ext uri="{BB962C8B-B14F-4D97-AF65-F5344CB8AC3E}">
        <p14:creationId xmlns:p14="http://schemas.microsoft.com/office/powerpoint/2010/main" val="124423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B6FEE-958B-4B4B-819A-0434CFF1092A}"/>
              </a:ext>
            </a:extLst>
          </p:cNvPr>
          <p:cNvSpPr txBox="1"/>
          <p:nvPr/>
        </p:nvSpPr>
        <p:spPr>
          <a:xfrm>
            <a:off x="1173892" y="1198605"/>
            <a:ext cx="883508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Value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Project: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biases in text classification models is crucial for promoting fairness and equity in AI applications.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models are unbiased improves decision-making processes and reduces the risk of perpetuating harmful stereotypes.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mitigating biases, text classification systems can provide more accurate and equitable results for diverse user populations. </a:t>
            </a:r>
          </a:p>
        </p:txBody>
      </p:sp>
    </p:spTree>
    <p:extLst>
      <p:ext uri="{BB962C8B-B14F-4D97-AF65-F5344CB8AC3E}">
        <p14:creationId xmlns:p14="http://schemas.microsoft.com/office/powerpoint/2010/main" val="395041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DAE4B-718A-44AB-BF0F-2083297F29AE}"/>
              </a:ext>
            </a:extLst>
          </p:cNvPr>
          <p:cNvSpPr txBox="1"/>
          <p:nvPr/>
        </p:nvSpPr>
        <p:spPr>
          <a:xfrm>
            <a:off x="1000897" y="1569308"/>
            <a:ext cx="10676238" cy="479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A2FBB-8397-482E-8ADD-2A31085A747C}"/>
              </a:ext>
            </a:extLst>
          </p:cNvPr>
          <p:cNvSpPr txBox="1"/>
          <p:nvPr/>
        </p:nvSpPr>
        <p:spPr>
          <a:xfrm>
            <a:off x="0" y="117693"/>
            <a:ext cx="1255034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State of the Art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Techniques: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Analysis: Methods such as statistical parity, demographic parity, and equal opportunity assess disparities across demographic groups in model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Attacks: Craft examples to expose biases by perturbing data, revealing differential treatment based on sensitive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Metrics: Include disparate impact, equal opportunity difference, and demographic parity to quantify biases in model predictions.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Mitigation Strategies: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Rebalancing: Techniques like oversampling or generating synthetic data address class imbalances and mitigate biases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Training: Involves training models with adversarial examples to enhance robustness against biases and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Fairness-aware Learning: Algorithms explicitly optimize for fairness metrics during training to ensure equitable outcomes.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Methods: Aim to provide insights into model decisions and identify sources of bias.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LIME and SHAP offer local explanations for predictions, aiding in bias detection and mitigation.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Disparate Impact: Measures disparities in predictions between different demographic groups.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Opportunity Difference: Quantifies differences in true positive rates between groups, focusing on fairness in positive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Parity: Ensures consistent distribution of predictions across different demographic groups, promoting equal representation and treatment.</a:t>
            </a:r>
          </a:p>
        </p:txBody>
      </p:sp>
    </p:spTree>
    <p:extLst>
      <p:ext uri="{BB962C8B-B14F-4D97-AF65-F5344CB8AC3E}">
        <p14:creationId xmlns:p14="http://schemas.microsoft.com/office/powerpoint/2010/main" val="22157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E7264-9874-4320-80B1-639EC70BD534}"/>
              </a:ext>
            </a:extLst>
          </p:cNvPr>
          <p:cNvSpPr txBox="1"/>
          <p:nvPr/>
        </p:nvSpPr>
        <p:spPr>
          <a:xfrm>
            <a:off x="98854" y="877330"/>
            <a:ext cx="1166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 of Key Papers and Studies: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Bryson, J. J., &amp; Narayanan, A. (2017). Semantics derived automatically from language corpora necessarily contain human biases. Science, 356(6334), 183-186.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Bolukbasi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Chang, K. W., Zou, J. Y.,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Saligrama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T. (2016). Man is to computer programmer as woman is to homemaker? Debiasing word embeddings. Advances in Neural Information Processing Systems, 29, 4349-4357.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Wu, Y.,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Swersky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Pitassi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(2013). Learning fair representations. In International Conference on Machine Learning (pp. 325-333). PMLR.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Feldman, M.,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A., Moeller, J.,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Scheidegger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Venkatasubramanian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(2015). Certifying and removing disparate impact. In Proceedings of the 21st ACM SIGKDD International Conference on Knowledge Discovery and Data Mining (pp. 259-268).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Discussion of Limitations and Challenges: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Imbalanced datasets can lead to biased models, as minority classes may be underrepresented, resulting in skewed predictions and unfair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Bias: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ethical implications associated with biased models, including perpetuating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stereotBiases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training data or model architectures can perpetuate unfair treatment across different demographic groups, reinforcing existing societal biases and discrimination.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reinforcing inequalities, and potentially causing harm to disadvantaged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Bias detection and mitigation techniques may not generalize well across diverse datasets and application domains, highlighting the need for robust and scalable approaches.</a:t>
            </a:r>
          </a:p>
        </p:txBody>
      </p:sp>
    </p:spTree>
    <p:extLst>
      <p:ext uri="{BB962C8B-B14F-4D97-AF65-F5344CB8AC3E}">
        <p14:creationId xmlns:p14="http://schemas.microsoft.com/office/powerpoint/2010/main" val="245049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BC6020-CDB8-40FC-8D57-810D5FAF1E9A}"/>
              </a:ext>
            </a:extLst>
          </p:cNvPr>
          <p:cNvSpPr txBox="1"/>
          <p:nvPr/>
        </p:nvSpPr>
        <p:spPr>
          <a:xfrm>
            <a:off x="308919" y="469557"/>
            <a:ext cx="1145471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Approach: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dataset.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text and split dataset.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 Training: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initial models without bias mitigation.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biases in dataset and predictions.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Mitigation: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techniques like adversarial training, data augmentation, fairness-aware learning.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performance using classification and fairness metrics.</a:t>
            </a:r>
          </a:p>
        </p:txBody>
      </p:sp>
    </p:spTree>
    <p:extLst>
      <p:ext uri="{BB962C8B-B14F-4D97-AF65-F5344CB8AC3E}">
        <p14:creationId xmlns:p14="http://schemas.microsoft.com/office/powerpoint/2010/main" val="208861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7509E-F54D-42C9-B44E-C369D06E551E}"/>
              </a:ext>
            </a:extLst>
          </p:cNvPr>
          <p:cNvSpPr txBox="1"/>
          <p:nvPr/>
        </p:nvSpPr>
        <p:spPr>
          <a:xfrm>
            <a:off x="111211" y="197708"/>
            <a:ext cx="1208078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Datasets, Models, Tools, and Techniques</a:t>
            </a:r>
            <a:r>
              <a:rPr lang="en-US" dirty="0"/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a Relevant Text Classification Dataset with Known Biases: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should represent real-world text classification tasks and contain biases that need to be addressed.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datasets include: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Movie Reviews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movie reviews labeled as positive or negative, with potential biases related to sentiment analysis.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Consists of tweets labeled with sentiment, with potential biases related to language usage and cultural contexts.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 Comments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comments labeled as toxic or non-toxic, with potential biases related to demographic or social factors.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Baseline Classification Models and Integrating Bias Detection and Mitigation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 such as logistic regression, decision trees, or deep neural networks will be implemented for text classification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and mitigation techniques will be integrated into these models to address biases present in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techniques include: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Modifying the training process to make the model robust against adversarial examples that highlight biases.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Fairness-aware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Incorporating fairness constraints into the model optimization process to promote fair outcomes.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Rebalancing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Adjusting the class distribution in the training dataset to mitigate biases towards certain classes.</a:t>
            </a:r>
          </a:p>
        </p:txBody>
      </p:sp>
    </p:spTree>
    <p:extLst>
      <p:ext uri="{BB962C8B-B14F-4D97-AF65-F5344CB8AC3E}">
        <p14:creationId xmlns:p14="http://schemas.microsoft.com/office/powerpoint/2010/main" val="339727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760A3-3898-495D-B074-D06E674373EF}"/>
              </a:ext>
            </a:extLst>
          </p:cNvPr>
          <p:cNvSpPr txBox="1"/>
          <p:nvPr/>
        </p:nvSpPr>
        <p:spPr>
          <a:xfrm>
            <a:off x="543697" y="407773"/>
            <a:ext cx="113929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TensorFlow/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Fairness Indicators and Aequitas.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will serve as the primary programming language for implementing models and conducting experiments.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to build and train deep learning models for text classification.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will be utilized for implementing baseline machine learning models and conducting data preprocessing and evaluation.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Indicators and Aequitas are tools specifically designed for evaluating fairness in machine learning models and will be used to assess the fairness of the trained models.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Training, Fairness-aware Learning and Data Augmentation.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involves training models with adversarial examples to improve robustness against biases.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Fairness-aware Learning techniques explicitly optimize for fairness metrics during model training to mitigate biases and ensure equitable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methods will be used to generate synthetic data to address class imbalances and mitigate biases present in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127839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1265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</dc:creator>
  <cp:lastModifiedBy>Ramesetti, Sai Ganesh</cp:lastModifiedBy>
  <cp:revision>13</cp:revision>
  <dcterms:created xsi:type="dcterms:W3CDTF">2024-04-01T12:34:34Z</dcterms:created>
  <dcterms:modified xsi:type="dcterms:W3CDTF">2024-04-01T15:46:37Z</dcterms:modified>
</cp:coreProperties>
</file>