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9"/>
  </p:normalViewPr>
  <p:slideViewPr>
    <p:cSldViewPr snapToGrid="0">
      <p:cViewPr varScale="1">
        <p:scale>
          <a:sx n="120" d="100"/>
          <a:sy n="120" d="100"/>
        </p:scale>
        <p:origin x="200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99da36415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99da36415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9da36415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9da36415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8bbbac1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8bbbac1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9cf439f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9cf439f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8d3e15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8d3e15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9b0a8125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9b0a8125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8600" y="65336"/>
            <a:ext cx="1913425" cy="4408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7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Image Recognition System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311700" y="3493008"/>
            <a:ext cx="8520600" cy="1543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     </a:t>
            </a:r>
            <a:r>
              <a:rPr lang="en-US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Yeswanth Reddy </a:t>
            </a:r>
            <a:r>
              <a:rPr lang="en-US" sz="14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Chereddy</a:t>
            </a:r>
            <a:r>
              <a:rPr lang="en-US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(RD76099)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Vishal Balaji </a:t>
            </a:r>
            <a:r>
              <a:rPr lang="en-US" sz="14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Kotrike</a:t>
            </a:r>
            <a:r>
              <a:rPr lang="en-US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(EE36010)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Gone (AM60898)  </a:t>
            </a:r>
            <a:endParaRPr sz="1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6011-4B8F-B1A0-6060-1375E553C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6765" y="851183"/>
            <a:ext cx="2750469" cy="352705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in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869F9-3E93-BEC9-496F-91260E62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203888"/>
            <a:ext cx="8520600" cy="347783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14300" indent="0"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114300" indent="0"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Processing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  <a:p>
            <a:pPr marL="114300" indent="0"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l"/>
            <a:endParaRPr lang="en-US" sz="16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2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311700" y="1049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Accomplishments</a:t>
            </a: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218875" y="1849700"/>
            <a:ext cx="819147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7500" algn="just">
              <a:buSzPts val="14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gathered from Kaggle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7500" algn="just">
              <a:buSzPts val="14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Completed data collection for training the image recognition model.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Successfully created and trained the initial version of the image recognition algorithm.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Evaluated the dataset accuracy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311700" y="992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Changes Since the Defense</a:t>
            </a: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75" y="1988525"/>
            <a:ext cx="52293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Adjustments Made: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 the data preprocessing techniques to enhance model accuracy.</a:t>
            </a:r>
          </a:p>
          <a:p>
            <a:pPr marL="4254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Facing issues in storing the data in MongoDB</a:t>
            </a:r>
          </a:p>
          <a:p>
            <a:pPr marL="4254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CNN model using Tensor flow and  Keras </a:t>
            </a: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100" y="2089638"/>
            <a:ext cx="3061200" cy="21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191724" y="6626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Evidence of Project Progress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128B42-81A8-91A1-2CA0-3FC4EE3B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78" y="2070722"/>
            <a:ext cx="4083797" cy="250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271CCD-A7F5-979A-40D2-3EAAFC0E84DD}"/>
              </a:ext>
            </a:extLst>
          </p:cNvPr>
          <p:cNvSpPr txBox="1"/>
          <p:nvPr/>
        </p:nvSpPr>
        <p:spPr>
          <a:xfrm>
            <a:off x="255175" y="1524568"/>
            <a:ext cx="272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3DA82-BEA6-B530-2A30-10435E262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8" y="1972267"/>
            <a:ext cx="4285186" cy="2624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59D96-DF63-1D92-7FBE-CA25297E04AE}"/>
              </a:ext>
            </a:extLst>
          </p:cNvPr>
          <p:cNvSpPr txBox="1"/>
          <p:nvPr/>
        </p:nvSpPr>
        <p:spPr>
          <a:xfrm>
            <a:off x="4726042" y="1494246"/>
            <a:ext cx="272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Results: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54E80-04A1-6F57-143B-5772D4E6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Evidence of Project Progress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3E4B6-218A-31F5-46DA-EB62670C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943" y="1459933"/>
            <a:ext cx="4726655" cy="3566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6E9EA-3F42-9216-120B-1F65CC644F16}"/>
              </a:ext>
            </a:extLst>
          </p:cNvPr>
          <p:cNvSpPr txBox="1"/>
          <p:nvPr/>
        </p:nvSpPr>
        <p:spPr>
          <a:xfrm>
            <a:off x="715737" y="2843126"/>
            <a:ext cx="336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Evaluation results: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855575"/>
            <a:ext cx="85206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Phases yet to be implemented: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552353"/>
            <a:ext cx="8520600" cy="3086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5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(MongoDB)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(Apache Spark)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0413BD-2F39-C16E-11D5-55FE6704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53" y="1700048"/>
            <a:ext cx="4239479" cy="2791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728475" y="1890525"/>
            <a:ext cx="5103900" cy="27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Macintosh PowerPoint</Application>
  <PresentationFormat>On-screen Show (16:9)</PresentationFormat>
  <Paragraphs>40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Weather Image Recognition System</vt:lpstr>
      <vt:lpstr>Phases in the Project</vt:lpstr>
      <vt:lpstr>Accomplishments </vt:lpstr>
      <vt:lpstr>Changes Since the Defense </vt:lpstr>
      <vt:lpstr>Evidence of Project Progress</vt:lpstr>
      <vt:lpstr>Evidence of Project Progress</vt:lpstr>
      <vt:lpstr>Phases yet to be implemented: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Image Recognition System</dc:title>
  <cp:lastModifiedBy>Yeswanth Chereddy</cp:lastModifiedBy>
  <cp:revision>1</cp:revision>
  <dcterms:modified xsi:type="dcterms:W3CDTF">2023-11-13T03:36:00Z</dcterms:modified>
</cp:coreProperties>
</file>