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19" autoAdjust="0"/>
    <p:restoredTop sz="94660"/>
  </p:normalViewPr>
  <p:slideViewPr>
    <p:cSldViewPr snapToGrid="0">
      <p:cViewPr>
        <p:scale>
          <a:sx n="75" d="100"/>
          <a:sy n="75" d="100"/>
        </p:scale>
        <p:origin x="612" y="-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655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537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0891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1238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808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517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392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1543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533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74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087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5ADB2-1E64-4F95-A23C-3B711CA2BF7C}" type="datetimeFigureOut">
              <a:rPr lang="en-IN" smtClean="0"/>
              <a:t>16-07-2025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6F0F62-F5E3-444D-BA41-A82AFF9025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065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32973A-D93C-DC98-D999-8D9E1003A9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934" t="1782" r="-7261" b="18803"/>
          <a:stretch/>
        </p:blipFill>
        <p:spPr>
          <a:xfrm>
            <a:off x="0" y="591010"/>
            <a:ext cx="2473564" cy="2626323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2473565" y="220133"/>
            <a:ext cx="9532784" cy="65785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Name: Karanam Yeswanth Teja</a:t>
            </a:r>
          </a:p>
          <a:p>
            <a:pPr algn="l"/>
            <a:r>
              <a:rPr lang="en-US" sz="1800" b="1" dirty="0"/>
              <a:t>UST Role: </a:t>
            </a:r>
            <a:r>
              <a:rPr lang="en-US" sz="1800" dirty="0"/>
              <a:t>Junior SRE</a:t>
            </a:r>
          </a:p>
          <a:p>
            <a:pPr algn="l"/>
            <a:r>
              <a:rPr lang="en-US" sz="1800" b="1" dirty="0"/>
              <a:t>Location: </a:t>
            </a:r>
            <a:r>
              <a:rPr lang="en-US" sz="1800" dirty="0"/>
              <a:t>Hyderabad</a:t>
            </a:r>
          </a:p>
          <a:p>
            <a:pPr algn="l"/>
            <a:r>
              <a:rPr lang="en-US" sz="1800" b="1" dirty="0"/>
              <a:t>Family: </a:t>
            </a:r>
            <a:r>
              <a:rPr lang="en-US" sz="1800" dirty="0"/>
              <a:t>Parents and Brother</a:t>
            </a:r>
          </a:p>
          <a:p>
            <a:pPr algn="l"/>
            <a:r>
              <a:rPr lang="en-US" sz="1800" b="1" dirty="0"/>
              <a:t>Total Work Experience: </a:t>
            </a:r>
            <a:r>
              <a:rPr lang="en-IN" sz="1600" b="1" dirty="0"/>
              <a:t>Python Developer Intern – </a:t>
            </a:r>
            <a:r>
              <a:rPr lang="en-IN" sz="1600" b="1" dirty="0" err="1"/>
              <a:t>Nexiilabs</a:t>
            </a:r>
            <a:r>
              <a:rPr lang="en-IN" sz="1600" b="1" dirty="0"/>
              <a:t>, Vizag, </a:t>
            </a:r>
            <a:r>
              <a:rPr lang="en-IN" sz="1600" b="1" dirty="0" err="1"/>
              <a:t>AndhraPradesh</a:t>
            </a:r>
            <a:r>
              <a:rPr lang="en-IN" sz="1600" b="1" dirty="0"/>
              <a:t> ( Sept 2024 -  Oct 2024 )</a:t>
            </a:r>
          </a:p>
          <a:p>
            <a:pPr algn="l"/>
            <a:r>
              <a:rPr lang="en-US" sz="1600" dirty="0"/>
              <a:t>• Worked on multiple real-time projects </a:t>
            </a:r>
            <a:r>
              <a:rPr lang="en-US" sz="1600"/>
              <a:t>involving web </a:t>
            </a:r>
            <a:r>
              <a:rPr lang="en-US" sz="1600" dirty="0"/>
              <a:t>scraping using Python and Playwright, </a:t>
            </a:r>
            <a:r>
              <a:rPr lang="en-US" sz="1600"/>
              <a:t>including LinkedIn </a:t>
            </a:r>
            <a:r>
              <a:rPr lang="en-US" sz="1600" dirty="0"/>
              <a:t>data extraction. </a:t>
            </a:r>
          </a:p>
          <a:p>
            <a:pPr algn="l"/>
            <a:r>
              <a:rPr lang="en-US" sz="1600" dirty="0"/>
              <a:t>• Contributed to the development of an e-commerce application using Python, Django, and REST APIs. </a:t>
            </a:r>
          </a:p>
          <a:p>
            <a:pPr algn="l"/>
            <a:r>
              <a:rPr lang="en-US" sz="1600" dirty="0"/>
              <a:t>• Gained hands-on experience in backend development, API integration, and data automation tasks. </a:t>
            </a:r>
          </a:p>
          <a:p>
            <a:pPr algn="l"/>
            <a:r>
              <a:rPr lang="en-US" sz="1800" b="1" dirty="0"/>
              <a:t>College Project: </a:t>
            </a:r>
            <a:r>
              <a:rPr lang="en-US" sz="1800" dirty="0"/>
              <a:t>Heart Disease Prediction using Machine Learning</a:t>
            </a:r>
          </a:p>
          <a:p>
            <a:pPr algn="l"/>
            <a:r>
              <a:rPr lang="en-US" sz="1800" b="1" dirty="0"/>
              <a:t>Technology courses  attended: NA</a:t>
            </a:r>
            <a:endParaRPr lang="en-US" sz="1800" dirty="0"/>
          </a:p>
          <a:p>
            <a:pPr algn="l"/>
            <a:r>
              <a:rPr lang="en-US" sz="1800" b="1" dirty="0"/>
              <a:t>Professional Certificates : </a:t>
            </a:r>
            <a:r>
              <a:rPr lang="en-US" sz="1800" dirty="0"/>
              <a:t>AWS Cloud Practitioner</a:t>
            </a:r>
          </a:p>
          <a:p>
            <a:pPr algn="l"/>
            <a:r>
              <a:rPr lang="en-US" sz="1800" b="1" dirty="0"/>
              <a:t>Professional skill set: </a:t>
            </a:r>
            <a:r>
              <a:rPr lang="en-US" sz="1800" dirty="0"/>
              <a:t>Git, Jenkins, Docker, Kubernetes, Ansible, Terraform, Cloud Formation, Python, Django web Framework, AWS</a:t>
            </a:r>
          </a:p>
          <a:p>
            <a:pPr algn="l"/>
            <a:r>
              <a:rPr lang="en-US" sz="1800" b="1" dirty="0"/>
              <a:t>Hobbies:</a:t>
            </a:r>
            <a:r>
              <a:rPr lang="en-US" sz="1800" dirty="0"/>
              <a:t> Drawing, Playing Cricket, Fitness</a:t>
            </a:r>
          </a:p>
          <a:p>
            <a:pPr algn="l"/>
            <a:r>
              <a:rPr lang="en-US" sz="1800" b="1" dirty="0"/>
              <a:t>Interest: </a:t>
            </a:r>
            <a:r>
              <a:rPr lang="en-US" sz="1800" dirty="0"/>
              <a:t>Listening to Music, Watching Movies, Travelling</a:t>
            </a:r>
          </a:p>
          <a:p>
            <a:pPr algn="l"/>
            <a:endParaRPr lang="en-IN" sz="1900" dirty="0"/>
          </a:p>
        </p:txBody>
      </p:sp>
    </p:spTree>
    <p:extLst>
      <p:ext uri="{BB962C8B-B14F-4D97-AF65-F5344CB8AC3E}">
        <p14:creationId xmlns:p14="http://schemas.microsoft.com/office/powerpoint/2010/main" val="51249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700"/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00"/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00"/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700"/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700"/>
                                        <p:tgtEl>
                                          <p:spTgt spid="1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700"/>
                                        <p:tgtEl>
                                          <p:spTgt spid="1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1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700"/>
                                        <p:tgtEl>
                                          <p:spTgt spid="1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340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3756</TotalTime>
  <Words>155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Karanam Yeswanth Teja(UST,IN)</cp:lastModifiedBy>
  <cp:revision>16</cp:revision>
  <dcterms:created xsi:type="dcterms:W3CDTF">2025-05-10T10:11:05Z</dcterms:created>
  <dcterms:modified xsi:type="dcterms:W3CDTF">2025-07-17T06:34:43Z</dcterms:modified>
</cp:coreProperties>
</file>