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CF87-2AAB-441B-B641-443B4B22447F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6C9A-50A7-40D2-8A14-FDBFA7D725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20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CF87-2AAB-441B-B641-443B4B22447F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6C9A-50A7-40D2-8A14-FDBFA7D725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93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CF87-2AAB-441B-B641-443B4B22447F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6C9A-50A7-40D2-8A14-FDBFA7D725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94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CF87-2AAB-441B-B641-443B4B22447F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6C9A-50A7-40D2-8A14-FDBFA7D725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70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CF87-2AAB-441B-B641-443B4B22447F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6C9A-50A7-40D2-8A14-FDBFA7D725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03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CF87-2AAB-441B-B641-443B4B22447F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6C9A-50A7-40D2-8A14-FDBFA7D725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76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CF87-2AAB-441B-B641-443B4B22447F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6C9A-50A7-40D2-8A14-FDBFA7D725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069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CF87-2AAB-441B-B641-443B4B22447F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6C9A-50A7-40D2-8A14-FDBFA7D725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639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CF87-2AAB-441B-B641-443B4B22447F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6C9A-50A7-40D2-8A14-FDBFA7D725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171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CF87-2AAB-441B-B641-443B4B22447F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6C9A-50A7-40D2-8A14-FDBFA7D725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87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CF87-2AAB-441B-B641-443B4B22447F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6C9A-50A7-40D2-8A14-FDBFA7D725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794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3CF87-2AAB-441B-B641-443B4B22447F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76C9A-50A7-40D2-8A14-FDBFA7D725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56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105989" y="513804"/>
            <a:ext cx="10270697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Multi-Sensor Prognostics using an Unsupervised Health Index based on LSTM Encoder-Decoder</a:t>
            </a:r>
          </a:p>
          <a:p>
            <a:r>
              <a:rPr lang="fr-FR" sz="1200" dirty="0" smtClean="0"/>
              <a:t>P. Malhotra et al – </a:t>
            </a:r>
            <a:r>
              <a:rPr lang="fr-FR" sz="1200" dirty="0" err="1" smtClean="0"/>
              <a:t>aug</a:t>
            </a:r>
            <a:r>
              <a:rPr lang="fr-FR" sz="1200" dirty="0" smtClean="0"/>
              <a:t>. 2016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245326" y="2473234"/>
            <a:ext cx="926119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Remaining Useful Life (RUL) of a machine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Health degradation curve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Time to reach same level of degradation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Construct an Health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Main idea : reconstruct healthy data thanks to an LSTM – ED at a time point of the time-series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LSTM-ED for multivariate time-series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: multi-sensor data from time point </a:t>
            </a:r>
            <a:r>
              <a:rPr lang="en-US" b="1" dirty="0" smtClean="0"/>
              <a:t>until the end-life of the system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721" y="1943312"/>
            <a:ext cx="3289628" cy="224128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861" y="4432663"/>
            <a:ext cx="2670836" cy="200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0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869" y="434794"/>
            <a:ext cx="3942806" cy="523149"/>
          </a:xfrm>
          <a:ln>
            <a:solidFill>
              <a:schemeClr val="bg2">
                <a:lumMod val="10000"/>
              </a:schemeClr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fr-FR" sz="3200" b="1" dirty="0" smtClean="0"/>
              <a:t>Long Short </a:t>
            </a:r>
            <a:r>
              <a:rPr lang="fr-FR" sz="3200" b="1" dirty="0" err="1" smtClean="0"/>
              <a:t>Term</a:t>
            </a:r>
            <a:r>
              <a:rPr lang="fr-FR" sz="3200" b="1" dirty="0" smtClean="0"/>
              <a:t> Memory</a:t>
            </a:r>
            <a:endParaRPr lang="fr-FR" sz="3200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755557" y="1619519"/>
            <a:ext cx="71953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LSTM unit = </a:t>
            </a:r>
            <a:r>
              <a:rPr lang="fr-FR" dirty="0" err="1" smtClean="0"/>
              <a:t>Recurrent</a:t>
            </a:r>
            <a:r>
              <a:rPr lang="fr-FR" dirty="0" smtClean="0"/>
              <a:t> unit </a:t>
            </a:r>
            <a:r>
              <a:rPr lang="fr-FR" dirty="0" err="1" smtClean="0"/>
              <a:t>that</a:t>
            </a:r>
            <a:r>
              <a:rPr lang="fr-FR" dirty="0" smtClean="0"/>
              <a:t> uses a </a:t>
            </a:r>
            <a:r>
              <a:rPr lang="fr-FR" dirty="0" err="1" smtClean="0"/>
              <a:t>combination</a:t>
            </a:r>
            <a:r>
              <a:rPr lang="fr-FR" dirty="0" smtClean="0"/>
              <a:t> of a memory </a:t>
            </a:r>
            <a:r>
              <a:rPr lang="fr-FR" dirty="0" err="1" smtClean="0"/>
              <a:t>cell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and 3 </a:t>
            </a:r>
            <a:r>
              <a:rPr lang="fr-FR" dirty="0" err="1" smtClean="0"/>
              <a:t>gates</a:t>
            </a:r>
            <a:r>
              <a:rPr lang="fr-FR" dirty="0" smtClean="0"/>
              <a:t> : input </a:t>
            </a:r>
            <a:r>
              <a:rPr lang="fr-FR" dirty="0" err="1" smtClean="0"/>
              <a:t>gate</a:t>
            </a:r>
            <a:r>
              <a:rPr lang="fr-FR" dirty="0" smtClean="0"/>
              <a:t> ; </a:t>
            </a:r>
            <a:r>
              <a:rPr lang="fr-FR" dirty="0" err="1" smtClean="0"/>
              <a:t>forget</a:t>
            </a:r>
            <a:r>
              <a:rPr lang="fr-FR" dirty="0" smtClean="0"/>
              <a:t> </a:t>
            </a:r>
            <a:r>
              <a:rPr lang="fr-FR" dirty="0" err="1" smtClean="0"/>
              <a:t>gate</a:t>
            </a:r>
            <a:r>
              <a:rPr lang="fr-FR" dirty="0" smtClean="0"/>
              <a:t> ; output </a:t>
            </a:r>
            <a:r>
              <a:rPr lang="fr-FR" dirty="0" err="1" smtClean="0"/>
              <a:t>gate</a:t>
            </a:r>
            <a:endParaRPr lang="fr-FR" dirty="0"/>
          </a:p>
          <a:p>
            <a:pPr lvl="1"/>
            <a:r>
              <a:rPr lang="fr-FR" dirty="0" smtClean="0"/>
              <a:t>(</a:t>
            </a:r>
            <a:r>
              <a:rPr lang="fr-FR" dirty="0" err="1" smtClean="0"/>
              <a:t>decision</a:t>
            </a:r>
            <a:r>
              <a:rPr lang="fr-FR" dirty="0" smtClean="0"/>
              <a:t> : </a:t>
            </a:r>
            <a:r>
              <a:rPr lang="fr-FR" dirty="0" err="1" smtClean="0"/>
              <a:t>throw</a:t>
            </a:r>
            <a:r>
              <a:rPr lang="fr-FR" dirty="0" smtClean="0"/>
              <a:t> information or </a:t>
            </a:r>
            <a:r>
              <a:rPr lang="fr-FR" dirty="0" err="1" smtClean="0"/>
              <a:t>keep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memory </a:t>
            </a:r>
            <a:r>
              <a:rPr lang="fr-FR" dirty="0" err="1" smtClean="0"/>
              <a:t>cell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862" y="1998274"/>
            <a:ext cx="4364355" cy="241340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550331" y="3326674"/>
            <a:ext cx="801189" cy="5747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/>
          <p:cNvCxnSpPr/>
          <p:nvPr/>
        </p:nvCxnSpPr>
        <p:spPr>
          <a:xfrm flipH="1" flipV="1">
            <a:off x="5991497" y="3535680"/>
            <a:ext cx="1558834" cy="15675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952" y="2626418"/>
            <a:ext cx="4821320" cy="1275022"/>
          </a:xfrm>
          <a:prstGeom prst="rect">
            <a:avLst/>
          </a:prstGeom>
          <a:ln w="28575">
            <a:solidFill>
              <a:srgbClr val="7030A0"/>
            </a:solidFill>
          </a:ln>
        </p:spPr>
      </p:pic>
      <p:sp>
        <p:nvSpPr>
          <p:cNvPr id="12" name="ZoneTexte 11"/>
          <p:cNvSpPr txBox="1"/>
          <p:nvPr/>
        </p:nvSpPr>
        <p:spPr>
          <a:xfrm>
            <a:off x="755557" y="4345577"/>
            <a:ext cx="181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Memory </a:t>
            </a:r>
            <a:r>
              <a:rPr lang="fr-FR" dirty="0" err="1" smtClean="0"/>
              <a:t>cell</a:t>
            </a:r>
            <a:r>
              <a:rPr lang="fr-FR" dirty="0" smtClean="0"/>
              <a:t> : 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891" y="4714909"/>
            <a:ext cx="4772651" cy="149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66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484121" y="417377"/>
            <a:ext cx="7086600" cy="523149"/>
          </a:xfrm>
          <a:ln>
            <a:solidFill>
              <a:schemeClr val="bg2">
                <a:lumMod val="10000"/>
              </a:schemeClr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fr-FR" sz="3200" b="1" dirty="0" smtClean="0"/>
              <a:t>Long Short </a:t>
            </a:r>
            <a:r>
              <a:rPr lang="fr-FR" sz="3200" b="1" dirty="0" err="1" smtClean="0"/>
              <a:t>Term</a:t>
            </a:r>
            <a:r>
              <a:rPr lang="fr-FR" sz="3200" b="1" dirty="0" smtClean="0"/>
              <a:t> Memory – Encoder </a:t>
            </a:r>
            <a:r>
              <a:rPr lang="fr-FR" sz="3200" b="1" dirty="0" err="1" smtClean="0"/>
              <a:t>Decoder</a:t>
            </a:r>
            <a:endParaRPr lang="fr-FR" sz="32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992777" y="1524000"/>
            <a:ext cx="87737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 smtClean="0"/>
              <a:t>LSTM-</a:t>
            </a:r>
            <a:r>
              <a:rPr lang="fr-FR" i="1" dirty="0" err="1" smtClean="0"/>
              <a:t>based</a:t>
            </a:r>
            <a:r>
              <a:rPr lang="fr-FR" i="1" dirty="0" smtClean="0"/>
              <a:t> encoder-</a:t>
            </a:r>
            <a:r>
              <a:rPr lang="fr-FR" i="1" dirty="0" err="1" smtClean="0"/>
              <a:t>decoder</a:t>
            </a:r>
            <a:r>
              <a:rPr lang="fr-FR" i="1" dirty="0" smtClean="0"/>
              <a:t> for </a:t>
            </a:r>
            <a:r>
              <a:rPr lang="fr-FR" i="1" dirty="0" err="1" smtClean="0"/>
              <a:t>ulti-sensor</a:t>
            </a:r>
            <a:r>
              <a:rPr lang="fr-FR" i="1" dirty="0" smtClean="0"/>
              <a:t> </a:t>
            </a:r>
            <a:r>
              <a:rPr lang="fr-FR" i="1" dirty="0" err="1" smtClean="0"/>
              <a:t>anomaly</a:t>
            </a:r>
            <a:r>
              <a:rPr lang="fr-FR" i="1" dirty="0" smtClean="0"/>
              <a:t> </a:t>
            </a:r>
            <a:r>
              <a:rPr lang="fr-FR" i="1" dirty="0" err="1" smtClean="0"/>
              <a:t>detection</a:t>
            </a:r>
            <a:r>
              <a:rPr lang="fr-FR" i="1" dirty="0" smtClean="0"/>
              <a:t>. </a:t>
            </a:r>
            <a:r>
              <a:rPr lang="fr-FR" sz="1400" dirty="0" err="1" smtClean="0"/>
              <a:t>P.Malhotra</a:t>
            </a:r>
            <a:r>
              <a:rPr lang="fr-FR" sz="1400" dirty="0" smtClean="0"/>
              <a:t> et al. –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 smtClean="0"/>
              <a:t>A </a:t>
            </a:r>
            <a:r>
              <a:rPr lang="fr-FR" i="1" dirty="0" err="1" smtClean="0"/>
              <a:t>novel</a:t>
            </a:r>
            <a:r>
              <a:rPr lang="fr-FR" i="1" dirty="0" smtClean="0"/>
              <a:t> </a:t>
            </a:r>
            <a:r>
              <a:rPr lang="fr-FR" i="1" dirty="0" err="1" smtClean="0"/>
              <a:t>approah</a:t>
            </a:r>
            <a:r>
              <a:rPr lang="fr-FR" i="1" dirty="0" smtClean="0"/>
              <a:t> for </a:t>
            </a:r>
            <a:r>
              <a:rPr lang="fr-FR" i="1" dirty="0" err="1" smtClean="0"/>
              <a:t>automatic</a:t>
            </a:r>
            <a:r>
              <a:rPr lang="fr-FR" i="1" dirty="0" smtClean="0"/>
              <a:t> </a:t>
            </a:r>
            <a:r>
              <a:rPr lang="fr-FR" i="1" dirty="0" err="1" smtClean="0"/>
              <a:t>acoustic</a:t>
            </a:r>
            <a:r>
              <a:rPr lang="fr-FR" i="1" dirty="0" smtClean="0"/>
              <a:t> </a:t>
            </a:r>
            <a:r>
              <a:rPr lang="fr-FR" i="1" dirty="0" err="1" smtClean="0"/>
              <a:t>novelty</a:t>
            </a:r>
            <a:r>
              <a:rPr lang="fr-FR" i="1" dirty="0" smtClean="0"/>
              <a:t> </a:t>
            </a:r>
            <a:r>
              <a:rPr lang="fr-FR" i="1" dirty="0" err="1" smtClean="0"/>
              <a:t>detection</a:t>
            </a:r>
            <a:r>
              <a:rPr lang="fr-FR" i="1" dirty="0"/>
              <a:t> </a:t>
            </a:r>
            <a:r>
              <a:rPr lang="fr-FR" i="1" dirty="0" err="1" smtClean="0"/>
              <a:t>using</a:t>
            </a:r>
            <a:r>
              <a:rPr lang="fr-FR" i="1" dirty="0" smtClean="0"/>
              <a:t> a </a:t>
            </a:r>
            <a:r>
              <a:rPr lang="fr-FR" i="1" dirty="0" err="1" smtClean="0"/>
              <a:t>denoising</a:t>
            </a:r>
            <a:r>
              <a:rPr lang="fr-FR" i="1" dirty="0" smtClean="0"/>
              <a:t> </a:t>
            </a:r>
            <a:r>
              <a:rPr lang="fr-FR" i="1" dirty="0" err="1" smtClean="0"/>
              <a:t>autoencoder</a:t>
            </a:r>
            <a:r>
              <a:rPr lang="fr-FR" i="1" dirty="0" smtClean="0"/>
              <a:t> </a:t>
            </a:r>
          </a:p>
          <a:p>
            <a:r>
              <a:rPr lang="fr-FR" i="1" dirty="0" err="1" smtClean="0"/>
              <a:t>with</a:t>
            </a:r>
            <a:r>
              <a:rPr lang="fr-FR" i="1" dirty="0" smtClean="0"/>
              <a:t> </a:t>
            </a:r>
            <a:r>
              <a:rPr lang="fr-FR" i="1" dirty="0" err="1" smtClean="0"/>
              <a:t>bidirectional</a:t>
            </a:r>
            <a:r>
              <a:rPr lang="fr-FR" i="1" dirty="0" smtClean="0"/>
              <a:t> LSTM neural network. </a:t>
            </a:r>
            <a:r>
              <a:rPr lang="fr-FR" sz="1400" dirty="0" smtClean="0"/>
              <a:t>E. </a:t>
            </a:r>
            <a:r>
              <a:rPr lang="fr-FR" sz="1400" dirty="0" err="1" smtClean="0"/>
              <a:t>Marchi</a:t>
            </a:r>
            <a:r>
              <a:rPr lang="fr-FR" sz="1400" dirty="0" smtClean="0"/>
              <a:t> et al. - 2015</a:t>
            </a:r>
            <a:endParaRPr lang="fr-FR" sz="1200" i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777" y="2562497"/>
            <a:ext cx="4962525" cy="27432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774099" y="2882793"/>
            <a:ext cx="63013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</a:t>
            </a:r>
            <a:r>
              <a:rPr lang="fr-FR" b="1" dirty="0" smtClean="0"/>
              <a:t>LSTM encoder </a:t>
            </a:r>
            <a:r>
              <a:rPr lang="fr-FR" dirty="0" err="1" smtClean="0"/>
              <a:t>learns</a:t>
            </a:r>
            <a:r>
              <a:rPr lang="fr-FR" dirty="0" smtClean="0"/>
              <a:t> a </a:t>
            </a:r>
            <a:r>
              <a:rPr lang="fr-FR" dirty="0" err="1" smtClean="0"/>
              <a:t>fixed</a:t>
            </a:r>
            <a:r>
              <a:rPr lang="fr-FR" dirty="0" smtClean="0"/>
              <a:t> </a:t>
            </a:r>
            <a:r>
              <a:rPr lang="fr-FR" dirty="0" err="1" smtClean="0"/>
              <a:t>length</a:t>
            </a:r>
            <a:r>
              <a:rPr lang="fr-FR" dirty="0" smtClean="0"/>
              <a:t> </a:t>
            </a:r>
            <a:r>
              <a:rPr lang="fr-FR" dirty="0" err="1" smtClean="0"/>
              <a:t>vector</a:t>
            </a:r>
            <a:r>
              <a:rPr lang="fr-FR" dirty="0" smtClean="0"/>
              <a:t> </a:t>
            </a:r>
            <a:r>
              <a:rPr lang="fr-FR" dirty="0" err="1" smtClean="0"/>
              <a:t>representation</a:t>
            </a:r>
            <a:r>
              <a:rPr lang="fr-FR" dirty="0" smtClean="0"/>
              <a:t> of the input time-</a:t>
            </a:r>
            <a:r>
              <a:rPr lang="fr-FR" dirty="0" err="1" smtClean="0"/>
              <a:t>series</a:t>
            </a:r>
            <a:r>
              <a:rPr lang="fr-FR" dirty="0" smtClean="0"/>
              <a:t> and the </a:t>
            </a:r>
            <a:r>
              <a:rPr lang="fr-FR" b="1" dirty="0" smtClean="0"/>
              <a:t>LSTM </a:t>
            </a:r>
            <a:r>
              <a:rPr lang="fr-FR" b="1" dirty="0" err="1" smtClean="0"/>
              <a:t>decoder</a:t>
            </a:r>
            <a:r>
              <a:rPr lang="fr-FR" dirty="0"/>
              <a:t> </a:t>
            </a:r>
            <a:r>
              <a:rPr lang="fr-FR" dirty="0" smtClean="0"/>
              <a:t>uses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representation</a:t>
            </a:r>
            <a:r>
              <a:rPr lang="fr-FR" dirty="0" smtClean="0"/>
              <a:t> to </a:t>
            </a:r>
            <a:r>
              <a:rPr lang="fr-FR" dirty="0" err="1" smtClean="0"/>
              <a:t>reconstruct</a:t>
            </a:r>
            <a:r>
              <a:rPr lang="fr-FR" dirty="0" smtClean="0"/>
              <a:t> the time-</a:t>
            </a:r>
            <a:r>
              <a:rPr lang="fr-FR" dirty="0" err="1" smtClean="0"/>
              <a:t>series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the </a:t>
            </a:r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hidden</a:t>
            </a:r>
            <a:r>
              <a:rPr lang="fr-FR" dirty="0" smtClean="0"/>
              <a:t> state and the value </a:t>
            </a:r>
            <a:r>
              <a:rPr lang="fr-FR" dirty="0" err="1" smtClean="0"/>
              <a:t>predicted</a:t>
            </a:r>
            <a:r>
              <a:rPr lang="fr-FR" dirty="0" smtClean="0"/>
              <a:t> at the </a:t>
            </a:r>
            <a:r>
              <a:rPr lang="fr-FR" dirty="0" err="1" smtClean="0"/>
              <a:t>previous</a:t>
            </a:r>
            <a:r>
              <a:rPr lang="fr-FR" dirty="0" smtClean="0"/>
              <a:t> time-</a:t>
            </a:r>
            <a:r>
              <a:rPr lang="fr-FR" dirty="0" err="1" smtClean="0"/>
              <a:t>step</a:t>
            </a:r>
            <a:r>
              <a:rPr lang="fr-FR" dirty="0" smtClean="0"/>
              <a:t>.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7233775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208</Words>
  <Application>Microsoft Office PowerPoint</Application>
  <PresentationFormat>Grand écran</PresentationFormat>
  <Paragraphs>21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Thème Office</vt:lpstr>
      <vt:lpstr>Présentation PowerPoint</vt:lpstr>
      <vt:lpstr>Long Short Term Memory</vt:lpstr>
      <vt:lpstr>Long Short Term Memory – Encoder Decoder</vt:lpstr>
    </vt:vector>
  </TitlesOfParts>
  <Company>Lectra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Lefevre Myriam</dc:creator>
  <cp:lastModifiedBy>Lefevre Myriam</cp:lastModifiedBy>
  <cp:revision>10</cp:revision>
  <dcterms:created xsi:type="dcterms:W3CDTF">2019-01-17T09:18:29Z</dcterms:created>
  <dcterms:modified xsi:type="dcterms:W3CDTF">2019-01-17T11:49:13Z</dcterms:modified>
</cp:coreProperties>
</file>