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1" r:id="rId5"/>
    <p:sldId id="262" r:id="rId6"/>
    <p:sldId id="263" r:id="rId7"/>
    <p:sldId id="264" r:id="rId8"/>
    <p:sldId id="25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FC71A0-4E5A-4064-A6FA-9C10220EFEF4}" v="693" dt="2024-08-21T09:11:37.9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9" autoAdjust="0"/>
    <p:restoredTop sz="96357" autoAdjust="0"/>
  </p:normalViewPr>
  <p:slideViewPr>
    <p:cSldViewPr snapToGrid="0">
      <p:cViewPr varScale="1">
        <p:scale>
          <a:sx n="86" d="100"/>
          <a:sy n="86" d="100"/>
        </p:scale>
        <p:origin x="354" y="78"/>
      </p:cViewPr>
      <p:guideLst/>
    </p:cSldViewPr>
  </p:slideViewPr>
  <p:outlineViewPr>
    <p:cViewPr>
      <p:scale>
        <a:sx n="33" d="100"/>
        <a:sy n="33" d="100"/>
      </p:scale>
      <p:origin x="0" y="-186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k Andersson" userId="f2e07fb6-4948-45eb-9ce7-1243f8c96d98" providerId="ADAL" clId="{7DFC71A0-4E5A-4064-A6FA-9C10220EFEF4}"/>
    <pc:docChg chg="undo custSel addSld delSld modSld">
      <pc:chgData name="Erik Andersson" userId="f2e07fb6-4948-45eb-9ce7-1243f8c96d98" providerId="ADAL" clId="{7DFC71A0-4E5A-4064-A6FA-9C10220EFEF4}" dt="2024-08-21T05:55:42.025" v="1521" actId="20577"/>
      <pc:docMkLst>
        <pc:docMk/>
      </pc:docMkLst>
      <pc:sldChg chg="addSp delSp modSp mod">
        <pc:chgData name="Erik Andersson" userId="f2e07fb6-4948-45eb-9ce7-1243f8c96d98" providerId="ADAL" clId="{7DFC71A0-4E5A-4064-A6FA-9C10220EFEF4}" dt="2024-08-19T11:24:26.973" v="670"/>
        <pc:sldMkLst>
          <pc:docMk/>
          <pc:sldMk cId="3350466316" sldId="256"/>
        </pc:sldMkLst>
        <pc:spChg chg="mod">
          <ac:chgData name="Erik Andersson" userId="f2e07fb6-4948-45eb-9ce7-1243f8c96d98" providerId="ADAL" clId="{7DFC71A0-4E5A-4064-A6FA-9C10220EFEF4}" dt="2024-08-19T11:24:26.973" v="670"/>
          <ac:spMkLst>
            <pc:docMk/>
            <pc:sldMk cId="3350466316" sldId="256"/>
            <ac:spMk id="2" creationId="{B61830BF-233D-2EDD-E8F4-0F2D6B76CD27}"/>
          </ac:spMkLst>
        </pc:spChg>
        <pc:spChg chg="mod">
          <ac:chgData name="Erik Andersson" userId="f2e07fb6-4948-45eb-9ce7-1243f8c96d98" providerId="ADAL" clId="{7DFC71A0-4E5A-4064-A6FA-9C10220EFEF4}" dt="2024-08-19T11:24:26.973" v="670"/>
          <ac:spMkLst>
            <pc:docMk/>
            <pc:sldMk cId="3350466316" sldId="256"/>
            <ac:spMk id="3" creationId="{15275ECE-C2A9-38A9-BDAC-D416867CBFB2}"/>
          </ac:spMkLst>
        </pc:spChg>
        <pc:spChg chg="add mod">
          <ac:chgData name="Erik Andersson" userId="f2e07fb6-4948-45eb-9ce7-1243f8c96d98" providerId="ADAL" clId="{7DFC71A0-4E5A-4064-A6FA-9C10220EFEF4}" dt="2024-08-15T10:58:22.862" v="245" actId="207"/>
          <ac:spMkLst>
            <pc:docMk/>
            <pc:sldMk cId="3350466316" sldId="256"/>
            <ac:spMk id="5" creationId="{21085EE8-5CE7-6482-3BF0-A1DC008F72CF}"/>
          </ac:spMkLst>
        </pc:spChg>
        <pc:spChg chg="add mod">
          <ac:chgData name="Erik Andersson" userId="f2e07fb6-4948-45eb-9ce7-1243f8c96d98" providerId="ADAL" clId="{7DFC71A0-4E5A-4064-A6FA-9C10220EFEF4}" dt="2024-08-15T10:58:22.862" v="245" actId="207"/>
          <ac:spMkLst>
            <pc:docMk/>
            <pc:sldMk cId="3350466316" sldId="256"/>
            <ac:spMk id="6" creationId="{5153146D-FA03-1BDB-FCCE-79E3CCC80BBB}"/>
          </ac:spMkLst>
        </pc:spChg>
        <pc:spChg chg="add del mod">
          <ac:chgData name="Erik Andersson" userId="f2e07fb6-4948-45eb-9ce7-1243f8c96d98" providerId="ADAL" clId="{7DFC71A0-4E5A-4064-A6FA-9C10220EFEF4}" dt="2024-08-15T10:54:36.164" v="163" actId="478"/>
          <ac:spMkLst>
            <pc:docMk/>
            <pc:sldMk cId="3350466316" sldId="256"/>
            <ac:spMk id="7" creationId="{555DF594-F056-D856-830C-3DB14B30D266}"/>
          </ac:spMkLst>
        </pc:spChg>
      </pc:sldChg>
      <pc:sldChg chg="addSp delSp modSp new mod setBg modAnim setClrOvrMap">
        <pc:chgData name="Erik Andersson" userId="f2e07fb6-4948-45eb-9ce7-1243f8c96d98" providerId="ADAL" clId="{7DFC71A0-4E5A-4064-A6FA-9C10220EFEF4}" dt="2024-08-21T05:19:52.219" v="1137" actId="6549"/>
        <pc:sldMkLst>
          <pc:docMk/>
          <pc:sldMk cId="607137333" sldId="257"/>
        </pc:sldMkLst>
        <pc:spChg chg="mod">
          <ac:chgData name="Erik Andersson" userId="f2e07fb6-4948-45eb-9ce7-1243f8c96d98" providerId="ADAL" clId="{7DFC71A0-4E5A-4064-A6FA-9C10220EFEF4}" dt="2024-08-19T11:24:26.973" v="670"/>
          <ac:spMkLst>
            <pc:docMk/>
            <pc:sldMk cId="607137333" sldId="257"/>
            <ac:spMk id="2" creationId="{44518724-807B-328E-7529-3943469D469B}"/>
          </ac:spMkLst>
        </pc:spChg>
        <pc:spChg chg="mod">
          <ac:chgData name="Erik Andersson" userId="f2e07fb6-4948-45eb-9ce7-1243f8c96d98" providerId="ADAL" clId="{7DFC71A0-4E5A-4064-A6FA-9C10220EFEF4}" dt="2024-08-21T05:19:52.219" v="1137" actId="6549"/>
          <ac:spMkLst>
            <pc:docMk/>
            <pc:sldMk cId="607137333" sldId="257"/>
            <ac:spMk id="3" creationId="{23D33119-E1F0-789A-A4D1-4D252CD362D2}"/>
          </ac:spMkLst>
        </pc:spChg>
        <pc:spChg chg="add del">
          <ac:chgData name="Erik Andersson" userId="f2e07fb6-4948-45eb-9ce7-1243f8c96d98" providerId="ADAL" clId="{7DFC71A0-4E5A-4064-A6FA-9C10220EFEF4}" dt="2024-08-15T09:29:08.964" v="2" actId="26606"/>
          <ac:spMkLst>
            <pc:docMk/>
            <pc:sldMk cId="607137333" sldId="257"/>
            <ac:spMk id="8" creationId="{C1709A45-C6F3-4CEE-AA0F-887FAC5CAE7D}"/>
          </ac:spMkLst>
        </pc:spChg>
        <pc:spChg chg="add del">
          <ac:chgData name="Erik Andersson" userId="f2e07fb6-4948-45eb-9ce7-1243f8c96d98" providerId="ADAL" clId="{7DFC71A0-4E5A-4064-A6FA-9C10220EFEF4}" dt="2024-08-15T09:29:10.979" v="4" actId="26606"/>
          <ac:spMkLst>
            <pc:docMk/>
            <pc:sldMk cId="607137333" sldId="257"/>
            <ac:spMk id="12" creationId="{54309F57-B331-41A7-9154-15EC2AF45A60}"/>
          </ac:spMkLst>
        </pc:spChg>
        <pc:cxnChg chg="add del">
          <ac:chgData name="Erik Andersson" userId="f2e07fb6-4948-45eb-9ce7-1243f8c96d98" providerId="ADAL" clId="{7DFC71A0-4E5A-4064-A6FA-9C10220EFEF4}" dt="2024-08-15T09:29:08.964" v="2" actId="26606"/>
          <ac:cxnSpMkLst>
            <pc:docMk/>
            <pc:sldMk cId="607137333" sldId="257"/>
            <ac:cxnSpMk id="10" creationId="{26E963D7-0A73-484A-B8A2-DDBFEA123C2F}"/>
          </ac:cxnSpMkLst>
        </pc:cxnChg>
      </pc:sldChg>
      <pc:sldChg chg="addSp delSp modSp new mod modShow">
        <pc:chgData name="Erik Andersson" userId="f2e07fb6-4948-45eb-9ce7-1243f8c96d98" providerId="ADAL" clId="{7DFC71A0-4E5A-4064-A6FA-9C10220EFEF4}" dt="2024-08-20T11:08:28.322" v="1054" actId="20577"/>
        <pc:sldMkLst>
          <pc:docMk/>
          <pc:sldMk cId="2853298389" sldId="258"/>
        </pc:sldMkLst>
        <pc:spChg chg="mod">
          <ac:chgData name="Erik Andersson" userId="f2e07fb6-4948-45eb-9ce7-1243f8c96d98" providerId="ADAL" clId="{7DFC71A0-4E5A-4064-A6FA-9C10220EFEF4}" dt="2024-08-20T11:08:28.322" v="1054" actId="20577"/>
          <ac:spMkLst>
            <pc:docMk/>
            <pc:sldMk cId="2853298389" sldId="258"/>
            <ac:spMk id="2" creationId="{FDF04A0D-6165-9DB2-5964-A8B1BA6BB580}"/>
          </ac:spMkLst>
        </pc:spChg>
        <pc:spChg chg="del">
          <ac:chgData name="Erik Andersson" userId="f2e07fb6-4948-45eb-9ce7-1243f8c96d98" providerId="ADAL" clId="{7DFC71A0-4E5A-4064-A6FA-9C10220EFEF4}" dt="2024-08-15T11:01:59.457" v="250"/>
          <ac:spMkLst>
            <pc:docMk/>
            <pc:sldMk cId="2853298389" sldId="258"/>
            <ac:spMk id="3" creationId="{3D5EAD33-26CF-6077-9C7C-DE7A5366D4D3}"/>
          </ac:spMkLst>
        </pc:spChg>
        <pc:spChg chg="add del">
          <ac:chgData name="Erik Andersson" userId="f2e07fb6-4948-45eb-9ce7-1243f8c96d98" providerId="ADAL" clId="{7DFC71A0-4E5A-4064-A6FA-9C10220EFEF4}" dt="2024-08-15T11:00:19.136" v="247" actId="22"/>
          <ac:spMkLst>
            <pc:docMk/>
            <pc:sldMk cId="2853298389" sldId="258"/>
            <ac:spMk id="5" creationId="{5B9C4FC1-040A-3E64-A3A5-25A559710120}"/>
          </ac:spMkLst>
        </pc:spChg>
        <pc:spChg chg="add mod">
          <ac:chgData name="Erik Andersson" userId="f2e07fb6-4948-45eb-9ce7-1243f8c96d98" providerId="ADAL" clId="{7DFC71A0-4E5A-4064-A6FA-9C10220EFEF4}" dt="2024-08-15T13:04:21.841" v="297" actId="27636"/>
          <ac:spMkLst>
            <pc:docMk/>
            <pc:sldMk cId="2853298389" sldId="258"/>
            <ac:spMk id="11" creationId="{A795E654-D777-4ADC-6272-90D6E915F738}"/>
          </ac:spMkLst>
        </pc:spChg>
        <pc:picChg chg="add del mod">
          <ac:chgData name="Erik Andersson" userId="f2e07fb6-4948-45eb-9ce7-1243f8c96d98" providerId="ADAL" clId="{7DFC71A0-4E5A-4064-A6FA-9C10220EFEF4}" dt="2024-08-15T11:02:03.331" v="252" actId="478"/>
          <ac:picMkLst>
            <pc:docMk/>
            <pc:sldMk cId="2853298389" sldId="258"/>
            <ac:picMk id="7" creationId="{42B562BC-6059-5B7F-A4CD-E95F9C46002C}"/>
          </ac:picMkLst>
        </pc:picChg>
        <pc:picChg chg="add del mod">
          <ac:chgData name="Erik Andersson" userId="f2e07fb6-4948-45eb-9ce7-1243f8c96d98" providerId="ADAL" clId="{7DFC71A0-4E5A-4064-A6FA-9C10220EFEF4}" dt="2024-08-15T11:02:17.901" v="255" actId="478"/>
          <ac:picMkLst>
            <pc:docMk/>
            <pc:sldMk cId="2853298389" sldId="258"/>
            <ac:picMk id="9" creationId="{C47F869E-24FC-A421-B010-7FC1C54C60F3}"/>
          </ac:picMkLst>
        </pc:picChg>
        <pc:picChg chg="add mod">
          <ac:chgData name="Erik Andersson" userId="f2e07fb6-4948-45eb-9ce7-1243f8c96d98" providerId="ADAL" clId="{7DFC71A0-4E5A-4064-A6FA-9C10220EFEF4}" dt="2024-08-15T11:03:43.194" v="260" actId="1076"/>
          <ac:picMkLst>
            <pc:docMk/>
            <pc:sldMk cId="2853298389" sldId="258"/>
            <ac:picMk id="1026" creationId="{7E8E0BDE-5A78-9024-CF14-7629FE9273B5}"/>
          </ac:picMkLst>
        </pc:picChg>
      </pc:sldChg>
      <pc:sldChg chg="addSp modSp new mod setBg modAnim">
        <pc:chgData name="Erik Andersson" userId="f2e07fb6-4948-45eb-9ce7-1243f8c96d98" providerId="ADAL" clId="{7DFC71A0-4E5A-4064-A6FA-9C10220EFEF4}" dt="2024-08-21T05:19:01.852" v="1136" actId="20577"/>
        <pc:sldMkLst>
          <pc:docMk/>
          <pc:sldMk cId="236766790" sldId="259"/>
        </pc:sldMkLst>
        <pc:spChg chg="mod">
          <ac:chgData name="Erik Andersson" userId="f2e07fb6-4948-45eb-9ce7-1243f8c96d98" providerId="ADAL" clId="{7DFC71A0-4E5A-4064-A6FA-9C10220EFEF4}" dt="2024-08-19T11:24:27.528" v="672" actId="26606"/>
          <ac:spMkLst>
            <pc:docMk/>
            <pc:sldMk cId="236766790" sldId="259"/>
            <ac:spMk id="2" creationId="{F66B4380-50CA-2207-335A-94FA94A0E824}"/>
          </ac:spMkLst>
        </pc:spChg>
        <pc:spChg chg="mod">
          <ac:chgData name="Erik Andersson" userId="f2e07fb6-4948-45eb-9ce7-1243f8c96d98" providerId="ADAL" clId="{7DFC71A0-4E5A-4064-A6FA-9C10220EFEF4}" dt="2024-08-21T05:19:01.852" v="1136" actId="20577"/>
          <ac:spMkLst>
            <pc:docMk/>
            <pc:sldMk cId="236766790" sldId="259"/>
            <ac:spMk id="3" creationId="{26E3B4F6-12B5-BEE5-F7E7-1494DCBBC53F}"/>
          </ac:spMkLst>
        </pc:spChg>
        <pc:picChg chg="add mod">
          <ac:chgData name="Erik Andersson" userId="f2e07fb6-4948-45eb-9ce7-1243f8c96d98" providerId="ADAL" clId="{7DFC71A0-4E5A-4064-A6FA-9C10220EFEF4}" dt="2024-08-20T06:01:15.640" v="1022" actId="1076"/>
          <ac:picMkLst>
            <pc:docMk/>
            <pc:sldMk cId="236766790" sldId="259"/>
            <ac:picMk id="5" creationId="{CC3F95D4-9031-3468-6E3C-A208EF86A62B}"/>
          </ac:picMkLst>
        </pc:picChg>
        <pc:picChg chg="add mod">
          <ac:chgData name="Erik Andersson" userId="f2e07fb6-4948-45eb-9ce7-1243f8c96d98" providerId="ADAL" clId="{7DFC71A0-4E5A-4064-A6FA-9C10220EFEF4}" dt="2024-08-19T11:28:40.174" v="708" actId="14100"/>
          <ac:picMkLst>
            <pc:docMk/>
            <pc:sldMk cId="236766790" sldId="259"/>
            <ac:picMk id="1026" creationId="{1862B8D2-2405-A950-749E-A140ACB24D83}"/>
          </ac:picMkLst>
        </pc:picChg>
        <pc:picChg chg="add mod">
          <ac:chgData name="Erik Andersson" userId="f2e07fb6-4948-45eb-9ce7-1243f8c96d98" providerId="ADAL" clId="{7DFC71A0-4E5A-4064-A6FA-9C10220EFEF4}" dt="2024-08-19T11:28:40.174" v="708" actId="14100"/>
          <ac:picMkLst>
            <pc:docMk/>
            <pc:sldMk cId="236766790" sldId="259"/>
            <ac:picMk id="1028" creationId="{B22D9AA8-D5B8-2F52-E748-8B14646FCB1A}"/>
          </ac:picMkLst>
        </pc:picChg>
        <pc:picChg chg="add mod">
          <ac:chgData name="Erik Andersson" userId="f2e07fb6-4948-45eb-9ce7-1243f8c96d98" providerId="ADAL" clId="{7DFC71A0-4E5A-4064-A6FA-9C10220EFEF4}" dt="2024-08-19T11:28:40.174" v="708" actId="14100"/>
          <ac:picMkLst>
            <pc:docMk/>
            <pc:sldMk cId="236766790" sldId="259"/>
            <ac:picMk id="1030" creationId="{511CABCF-6944-ABDE-2994-3F6152F423F3}"/>
          </ac:picMkLst>
        </pc:picChg>
        <pc:picChg chg="add mod">
          <ac:chgData name="Erik Andersson" userId="f2e07fb6-4948-45eb-9ce7-1243f8c96d98" providerId="ADAL" clId="{7DFC71A0-4E5A-4064-A6FA-9C10220EFEF4}" dt="2024-08-20T06:01:17.043" v="1027" actId="1076"/>
          <ac:picMkLst>
            <pc:docMk/>
            <pc:sldMk cId="236766790" sldId="259"/>
            <ac:picMk id="1032" creationId="{132F2E9F-A62D-C0FC-02F6-302463C4B821}"/>
          </ac:picMkLst>
        </pc:picChg>
        <pc:picChg chg="add mod">
          <ac:chgData name="Erik Andersson" userId="f2e07fb6-4948-45eb-9ce7-1243f8c96d98" providerId="ADAL" clId="{7DFC71A0-4E5A-4064-A6FA-9C10220EFEF4}" dt="2024-08-20T06:01:18.846" v="1031" actId="1076"/>
          <ac:picMkLst>
            <pc:docMk/>
            <pc:sldMk cId="236766790" sldId="259"/>
            <ac:picMk id="1034" creationId="{D8C02A09-1226-53A5-2FF6-2AFF3E8F489D}"/>
          </ac:picMkLst>
        </pc:picChg>
      </pc:sldChg>
      <pc:sldChg chg="modSp new del mod">
        <pc:chgData name="Erik Andersson" userId="f2e07fb6-4948-45eb-9ce7-1243f8c96d98" providerId="ADAL" clId="{7DFC71A0-4E5A-4064-A6FA-9C10220EFEF4}" dt="2024-08-19T12:24:51.301" v="821" actId="47"/>
        <pc:sldMkLst>
          <pc:docMk/>
          <pc:sldMk cId="763918663" sldId="260"/>
        </pc:sldMkLst>
        <pc:spChg chg="mod">
          <ac:chgData name="Erik Andersson" userId="f2e07fb6-4948-45eb-9ce7-1243f8c96d98" providerId="ADAL" clId="{7DFC71A0-4E5A-4064-A6FA-9C10220EFEF4}" dt="2024-08-19T11:32:32.211" v="736" actId="20577"/>
          <ac:spMkLst>
            <pc:docMk/>
            <pc:sldMk cId="763918663" sldId="260"/>
            <ac:spMk id="2" creationId="{48FB70A6-8236-00E7-F2A4-D982F027E914}"/>
          </ac:spMkLst>
        </pc:spChg>
        <pc:spChg chg="mod">
          <ac:chgData name="Erik Andersson" userId="f2e07fb6-4948-45eb-9ce7-1243f8c96d98" providerId="ADAL" clId="{7DFC71A0-4E5A-4064-A6FA-9C10220EFEF4}" dt="2024-08-19T11:38:54.719" v="746" actId="20577"/>
          <ac:spMkLst>
            <pc:docMk/>
            <pc:sldMk cId="763918663" sldId="260"/>
            <ac:spMk id="3" creationId="{324F78B1-E3D5-086E-A94C-6983DCE3A408}"/>
          </ac:spMkLst>
        </pc:spChg>
      </pc:sldChg>
      <pc:sldChg chg="addSp delSp modSp add mod delAnim modAnim">
        <pc:chgData name="Erik Andersson" userId="f2e07fb6-4948-45eb-9ce7-1243f8c96d98" providerId="ADAL" clId="{7DFC71A0-4E5A-4064-A6FA-9C10220EFEF4}" dt="2024-08-20T11:06:28.886" v="1035" actId="20577"/>
        <pc:sldMkLst>
          <pc:docMk/>
          <pc:sldMk cId="1197195228" sldId="261"/>
        </pc:sldMkLst>
        <pc:spChg chg="mod">
          <ac:chgData name="Erik Andersson" userId="f2e07fb6-4948-45eb-9ce7-1243f8c96d98" providerId="ADAL" clId="{7DFC71A0-4E5A-4064-A6FA-9C10220EFEF4}" dt="2024-08-19T11:44:36.426" v="775" actId="20577"/>
          <ac:spMkLst>
            <pc:docMk/>
            <pc:sldMk cId="1197195228" sldId="261"/>
            <ac:spMk id="2" creationId="{F66B4380-50CA-2207-335A-94FA94A0E824}"/>
          </ac:spMkLst>
        </pc:spChg>
        <pc:spChg chg="mod">
          <ac:chgData name="Erik Andersson" userId="f2e07fb6-4948-45eb-9ce7-1243f8c96d98" providerId="ADAL" clId="{7DFC71A0-4E5A-4064-A6FA-9C10220EFEF4}" dt="2024-08-20T11:06:28.886" v="1035" actId="20577"/>
          <ac:spMkLst>
            <pc:docMk/>
            <pc:sldMk cId="1197195228" sldId="261"/>
            <ac:spMk id="3" creationId="{26E3B4F6-12B5-BEE5-F7E7-1494DCBBC53F}"/>
          </ac:spMkLst>
        </pc:spChg>
        <pc:picChg chg="add del">
          <ac:chgData name="Erik Andersson" userId="f2e07fb6-4948-45eb-9ce7-1243f8c96d98" providerId="ADAL" clId="{7DFC71A0-4E5A-4064-A6FA-9C10220EFEF4}" dt="2024-08-19T11:44:47.947" v="776" actId="478"/>
          <ac:picMkLst>
            <pc:docMk/>
            <pc:sldMk cId="1197195228" sldId="261"/>
            <ac:picMk id="5" creationId="{CC3F95D4-9031-3468-6E3C-A208EF86A62B}"/>
          </ac:picMkLst>
        </pc:picChg>
        <pc:picChg chg="add del">
          <ac:chgData name="Erik Andersson" userId="f2e07fb6-4948-45eb-9ce7-1243f8c96d98" providerId="ADAL" clId="{7DFC71A0-4E5A-4064-A6FA-9C10220EFEF4}" dt="2024-08-19T11:40:41.903" v="770" actId="478"/>
          <ac:picMkLst>
            <pc:docMk/>
            <pc:sldMk cId="1197195228" sldId="261"/>
            <ac:picMk id="1026" creationId="{1862B8D2-2405-A950-749E-A140ACB24D83}"/>
          </ac:picMkLst>
        </pc:picChg>
        <pc:picChg chg="add del">
          <ac:chgData name="Erik Andersson" userId="f2e07fb6-4948-45eb-9ce7-1243f8c96d98" providerId="ADAL" clId="{7DFC71A0-4E5A-4064-A6FA-9C10220EFEF4}" dt="2024-08-19T11:40:37.453" v="768" actId="478"/>
          <ac:picMkLst>
            <pc:docMk/>
            <pc:sldMk cId="1197195228" sldId="261"/>
            <ac:picMk id="1028" creationId="{B22D9AA8-D5B8-2F52-E748-8B14646FCB1A}"/>
          </ac:picMkLst>
        </pc:picChg>
        <pc:picChg chg="add del">
          <ac:chgData name="Erik Andersson" userId="f2e07fb6-4948-45eb-9ce7-1243f8c96d98" providerId="ADAL" clId="{7DFC71A0-4E5A-4064-A6FA-9C10220EFEF4}" dt="2024-08-19T11:40:36.660" v="767" actId="478"/>
          <ac:picMkLst>
            <pc:docMk/>
            <pc:sldMk cId="1197195228" sldId="261"/>
            <ac:picMk id="1030" creationId="{511CABCF-6944-ABDE-2994-3F6152F423F3}"/>
          </ac:picMkLst>
        </pc:picChg>
        <pc:picChg chg="add del">
          <ac:chgData name="Erik Andersson" userId="f2e07fb6-4948-45eb-9ce7-1243f8c96d98" providerId="ADAL" clId="{7DFC71A0-4E5A-4064-A6FA-9C10220EFEF4}" dt="2024-08-19T11:40:36.012" v="766" actId="478"/>
          <ac:picMkLst>
            <pc:docMk/>
            <pc:sldMk cId="1197195228" sldId="261"/>
            <ac:picMk id="1032" creationId="{132F2E9F-A62D-C0FC-02F6-302463C4B821}"/>
          </ac:picMkLst>
        </pc:picChg>
        <pc:picChg chg="add del">
          <ac:chgData name="Erik Andersson" userId="f2e07fb6-4948-45eb-9ce7-1243f8c96d98" providerId="ADAL" clId="{7DFC71A0-4E5A-4064-A6FA-9C10220EFEF4}" dt="2024-08-19T11:40:35.351" v="765" actId="478"/>
          <ac:picMkLst>
            <pc:docMk/>
            <pc:sldMk cId="1197195228" sldId="261"/>
            <ac:picMk id="1034" creationId="{D8C02A09-1226-53A5-2FF6-2AFF3E8F489D}"/>
          </ac:picMkLst>
        </pc:picChg>
        <pc:picChg chg="add mod">
          <ac:chgData name="Erik Andersson" userId="f2e07fb6-4948-45eb-9ce7-1243f8c96d98" providerId="ADAL" clId="{7DFC71A0-4E5A-4064-A6FA-9C10220EFEF4}" dt="2024-08-19T12:09:53.791" v="784" actId="1076"/>
          <ac:picMkLst>
            <pc:docMk/>
            <pc:sldMk cId="1197195228" sldId="261"/>
            <ac:picMk id="2050" creationId="{D11F4BF3-0303-CE22-9555-846BF0D54CA3}"/>
          </ac:picMkLst>
        </pc:picChg>
        <pc:picChg chg="add mod">
          <ac:chgData name="Erik Andersson" userId="f2e07fb6-4948-45eb-9ce7-1243f8c96d98" providerId="ADAL" clId="{7DFC71A0-4E5A-4064-A6FA-9C10220EFEF4}" dt="2024-08-19T12:19:39.061" v="794" actId="14100"/>
          <ac:picMkLst>
            <pc:docMk/>
            <pc:sldMk cId="1197195228" sldId="261"/>
            <ac:picMk id="2052" creationId="{0D7D80E5-BCF1-A65C-1CAD-A0E8BDC80B22}"/>
          </ac:picMkLst>
        </pc:picChg>
        <pc:picChg chg="add mod">
          <ac:chgData name="Erik Andersson" userId="f2e07fb6-4948-45eb-9ce7-1243f8c96d98" providerId="ADAL" clId="{7DFC71A0-4E5A-4064-A6FA-9C10220EFEF4}" dt="2024-08-19T12:20:46.515" v="802" actId="1076"/>
          <ac:picMkLst>
            <pc:docMk/>
            <pc:sldMk cId="1197195228" sldId="261"/>
            <ac:picMk id="2054" creationId="{166121E5-B0E0-1F0E-BDDE-EC1F14F0D34D}"/>
          </ac:picMkLst>
        </pc:picChg>
      </pc:sldChg>
      <pc:sldChg chg="addSp delSp modSp add mod modAnim">
        <pc:chgData name="Erik Andersson" userId="f2e07fb6-4948-45eb-9ce7-1243f8c96d98" providerId="ADAL" clId="{7DFC71A0-4E5A-4064-A6FA-9C10220EFEF4}" dt="2024-08-21T05:23:26.665" v="1141"/>
        <pc:sldMkLst>
          <pc:docMk/>
          <pc:sldMk cId="1108215014" sldId="262"/>
        </pc:sldMkLst>
        <pc:spChg chg="mod">
          <ac:chgData name="Erik Andersson" userId="f2e07fb6-4948-45eb-9ce7-1243f8c96d98" providerId="ADAL" clId="{7DFC71A0-4E5A-4064-A6FA-9C10220EFEF4}" dt="2024-08-19T12:28:29.226" v="832" actId="20577"/>
          <ac:spMkLst>
            <pc:docMk/>
            <pc:sldMk cId="1108215014" sldId="262"/>
            <ac:spMk id="2" creationId="{F66B4380-50CA-2207-335A-94FA94A0E824}"/>
          </ac:spMkLst>
        </pc:spChg>
        <pc:spChg chg="mod">
          <ac:chgData name="Erik Andersson" userId="f2e07fb6-4948-45eb-9ce7-1243f8c96d98" providerId="ADAL" clId="{7DFC71A0-4E5A-4064-A6FA-9C10220EFEF4}" dt="2024-08-19T13:29:37.993" v="937" actId="20577"/>
          <ac:spMkLst>
            <pc:docMk/>
            <pc:sldMk cId="1108215014" sldId="262"/>
            <ac:spMk id="3" creationId="{26E3B4F6-12B5-BEE5-F7E7-1494DCBBC53F}"/>
          </ac:spMkLst>
        </pc:spChg>
        <pc:spChg chg="add del">
          <ac:chgData name="Erik Andersson" userId="f2e07fb6-4948-45eb-9ce7-1243f8c96d98" providerId="ADAL" clId="{7DFC71A0-4E5A-4064-A6FA-9C10220EFEF4}" dt="2024-08-19T13:33:06.088" v="960" actId="22"/>
          <ac:spMkLst>
            <pc:docMk/>
            <pc:sldMk cId="1108215014" sldId="262"/>
            <ac:spMk id="6" creationId="{A2E74A2E-C6F2-D5DB-6214-F8AD5EA021C9}"/>
          </ac:spMkLst>
        </pc:spChg>
        <pc:picChg chg="add mod">
          <ac:chgData name="Erik Andersson" userId="f2e07fb6-4948-45eb-9ce7-1243f8c96d98" providerId="ADAL" clId="{7DFC71A0-4E5A-4064-A6FA-9C10220EFEF4}" dt="2024-08-21T05:23:06.068" v="1138"/>
          <ac:picMkLst>
            <pc:docMk/>
            <pc:sldMk cId="1108215014" sldId="262"/>
            <ac:picMk id="4" creationId="{075D9409-96D7-42BA-C378-365E4FB4EC2A}"/>
          </ac:picMkLst>
        </pc:picChg>
        <pc:picChg chg="add del mod">
          <ac:chgData name="Erik Andersson" userId="f2e07fb6-4948-45eb-9ce7-1243f8c96d98" providerId="ADAL" clId="{7DFC71A0-4E5A-4064-A6FA-9C10220EFEF4}" dt="2024-08-19T13:33:03.336" v="958" actId="478"/>
          <ac:picMkLst>
            <pc:docMk/>
            <pc:sldMk cId="1108215014" sldId="262"/>
            <ac:picMk id="4" creationId="{2B19E25C-F17F-E06C-BCDB-7DDC42348CFC}"/>
          </ac:picMkLst>
        </pc:picChg>
        <pc:picChg chg="del">
          <ac:chgData name="Erik Andersson" userId="f2e07fb6-4948-45eb-9ce7-1243f8c96d98" providerId="ADAL" clId="{7DFC71A0-4E5A-4064-A6FA-9C10220EFEF4}" dt="2024-08-19T13:31:49.703" v="953" actId="478"/>
          <ac:picMkLst>
            <pc:docMk/>
            <pc:sldMk cId="1108215014" sldId="262"/>
            <ac:picMk id="1026" creationId="{1862B8D2-2405-A950-749E-A140ACB24D83}"/>
          </ac:picMkLst>
        </pc:picChg>
        <pc:picChg chg="del">
          <ac:chgData name="Erik Andersson" userId="f2e07fb6-4948-45eb-9ce7-1243f8c96d98" providerId="ADAL" clId="{7DFC71A0-4E5A-4064-A6FA-9C10220EFEF4}" dt="2024-08-19T13:31:48.844" v="952" actId="478"/>
          <ac:picMkLst>
            <pc:docMk/>
            <pc:sldMk cId="1108215014" sldId="262"/>
            <ac:picMk id="2050" creationId="{D11F4BF3-0303-CE22-9555-846BF0D54CA3}"/>
          </ac:picMkLst>
        </pc:picChg>
        <pc:picChg chg="del">
          <ac:chgData name="Erik Andersson" userId="f2e07fb6-4948-45eb-9ce7-1243f8c96d98" providerId="ADAL" clId="{7DFC71A0-4E5A-4064-A6FA-9C10220EFEF4}" dt="2024-08-19T13:31:47.811" v="951" actId="478"/>
          <ac:picMkLst>
            <pc:docMk/>
            <pc:sldMk cId="1108215014" sldId="262"/>
            <ac:picMk id="2052" creationId="{0D7D80E5-BCF1-A65C-1CAD-A0E8BDC80B22}"/>
          </ac:picMkLst>
        </pc:picChg>
        <pc:picChg chg="del">
          <ac:chgData name="Erik Andersson" userId="f2e07fb6-4948-45eb-9ce7-1243f8c96d98" providerId="ADAL" clId="{7DFC71A0-4E5A-4064-A6FA-9C10220EFEF4}" dt="2024-08-19T13:31:22.691" v="947" actId="478"/>
          <ac:picMkLst>
            <pc:docMk/>
            <pc:sldMk cId="1108215014" sldId="262"/>
            <ac:picMk id="2054" creationId="{166121E5-B0E0-1F0E-BDDE-EC1F14F0D34D}"/>
          </ac:picMkLst>
        </pc:picChg>
        <pc:picChg chg="add mod">
          <ac:chgData name="Erik Andersson" userId="f2e07fb6-4948-45eb-9ce7-1243f8c96d98" providerId="ADAL" clId="{7DFC71A0-4E5A-4064-A6FA-9C10220EFEF4}" dt="2024-08-19T13:33:32.639" v="965" actId="1076"/>
          <ac:picMkLst>
            <pc:docMk/>
            <pc:sldMk cId="1108215014" sldId="262"/>
            <ac:picMk id="3074" creationId="{DE07A8DE-3079-FE8B-2825-6B6F37A23FDE}"/>
          </ac:picMkLst>
        </pc:picChg>
        <pc:picChg chg="add mod">
          <ac:chgData name="Erik Andersson" userId="f2e07fb6-4948-45eb-9ce7-1243f8c96d98" providerId="ADAL" clId="{7DFC71A0-4E5A-4064-A6FA-9C10220EFEF4}" dt="2024-08-19T13:34:33.312" v="976" actId="14100"/>
          <ac:picMkLst>
            <pc:docMk/>
            <pc:sldMk cId="1108215014" sldId="262"/>
            <ac:picMk id="3076" creationId="{69DFB7FD-3535-A0FC-E019-E453E8A48BDC}"/>
          </ac:picMkLst>
        </pc:picChg>
        <pc:picChg chg="add mod">
          <ac:chgData name="Erik Andersson" userId="f2e07fb6-4948-45eb-9ce7-1243f8c96d98" providerId="ADAL" clId="{7DFC71A0-4E5A-4064-A6FA-9C10220EFEF4}" dt="2024-08-19T13:35:03.953" v="982" actId="1076"/>
          <ac:picMkLst>
            <pc:docMk/>
            <pc:sldMk cId="1108215014" sldId="262"/>
            <ac:picMk id="3078" creationId="{568A10EF-34C7-3054-FDE8-4DB688B208C2}"/>
          </ac:picMkLst>
        </pc:picChg>
        <pc:picChg chg="add mod">
          <ac:chgData name="Erik Andersson" userId="f2e07fb6-4948-45eb-9ce7-1243f8c96d98" providerId="ADAL" clId="{7DFC71A0-4E5A-4064-A6FA-9C10220EFEF4}" dt="2024-08-19T13:35:40.290" v="989" actId="14100"/>
          <ac:picMkLst>
            <pc:docMk/>
            <pc:sldMk cId="1108215014" sldId="262"/>
            <ac:picMk id="3080" creationId="{81973B5D-A6D8-67C7-A0C3-FEAE3B2303A1}"/>
          </ac:picMkLst>
        </pc:picChg>
        <pc:picChg chg="add mod">
          <ac:chgData name="Erik Andersson" userId="f2e07fb6-4948-45eb-9ce7-1243f8c96d98" providerId="ADAL" clId="{7DFC71A0-4E5A-4064-A6FA-9C10220EFEF4}" dt="2024-08-19T13:36:11.134" v="996" actId="1076"/>
          <ac:picMkLst>
            <pc:docMk/>
            <pc:sldMk cId="1108215014" sldId="262"/>
            <ac:picMk id="3082" creationId="{22A06ACC-BF01-95D5-FFFA-90932EACF62F}"/>
          </ac:picMkLst>
        </pc:picChg>
        <pc:picChg chg="add mod">
          <ac:chgData name="Erik Andersson" userId="f2e07fb6-4948-45eb-9ce7-1243f8c96d98" providerId="ADAL" clId="{7DFC71A0-4E5A-4064-A6FA-9C10220EFEF4}" dt="2024-08-19T13:36:44.486" v="1005" actId="14100"/>
          <ac:picMkLst>
            <pc:docMk/>
            <pc:sldMk cId="1108215014" sldId="262"/>
            <ac:picMk id="3084" creationId="{45DECB6F-AC76-AF28-1579-2DD540508AB9}"/>
          </ac:picMkLst>
        </pc:picChg>
      </pc:sldChg>
      <pc:sldChg chg="delSp modSp add mod modAnim">
        <pc:chgData name="Erik Andersson" userId="f2e07fb6-4948-45eb-9ce7-1243f8c96d98" providerId="ADAL" clId="{7DFC71A0-4E5A-4064-A6FA-9C10220EFEF4}" dt="2024-08-21T05:55:42.025" v="1521" actId="20577"/>
        <pc:sldMkLst>
          <pc:docMk/>
          <pc:sldMk cId="2334938947" sldId="263"/>
        </pc:sldMkLst>
        <pc:spChg chg="mod">
          <ac:chgData name="Erik Andersson" userId="f2e07fb6-4948-45eb-9ce7-1243f8c96d98" providerId="ADAL" clId="{7DFC71A0-4E5A-4064-A6FA-9C10220EFEF4}" dt="2024-08-20T11:58:33.744" v="1064" actId="20577"/>
          <ac:spMkLst>
            <pc:docMk/>
            <pc:sldMk cId="2334938947" sldId="263"/>
            <ac:spMk id="2" creationId="{F66B4380-50CA-2207-335A-94FA94A0E824}"/>
          </ac:spMkLst>
        </pc:spChg>
        <pc:spChg chg="mod">
          <ac:chgData name="Erik Andersson" userId="f2e07fb6-4948-45eb-9ce7-1243f8c96d98" providerId="ADAL" clId="{7DFC71A0-4E5A-4064-A6FA-9C10220EFEF4}" dt="2024-08-21T05:55:42.025" v="1521" actId="20577"/>
          <ac:spMkLst>
            <pc:docMk/>
            <pc:sldMk cId="2334938947" sldId="263"/>
            <ac:spMk id="3" creationId="{26E3B4F6-12B5-BEE5-F7E7-1494DCBBC53F}"/>
          </ac:spMkLst>
        </pc:spChg>
        <pc:picChg chg="del">
          <ac:chgData name="Erik Andersson" userId="f2e07fb6-4948-45eb-9ce7-1243f8c96d98" providerId="ADAL" clId="{7DFC71A0-4E5A-4064-A6FA-9C10220EFEF4}" dt="2024-08-20T11:44:38.445" v="1056" actId="478"/>
          <ac:picMkLst>
            <pc:docMk/>
            <pc:sldMk cId="2334938947" sldId="263"/>
            <ac:picMk id="3074" creationId="{DE07A8DE-3079-FE8B-2825-6B6F37A23FDE}"/>
          </ac:picMkLst>
        </pc:picChg>
        <pc:picChg chg="del">
          <ac:chgData name="Erik Andersson" userId="f2e07fb6-4948-45eb-9ce7-1243f8c96d98" providerId="ADAL" clId="{7DFC71A0-4E5A-4064-A6FA-9C10220EFEF4}" dt="2024-08-20T11:44:38.445" v="1056" actId="478"/>
          <ac:picMkLst>
            <pc:docMk/>
            <pc:sldMk cId="2334938947" sldId="263"/>
            <ac:picMk id="3076" creationId="{69DFB7FD-3535-A0FC-E019-E453E8A48BDC}"/>
          </ac:picMkLst>
        </pc:picChg>
        <pc:picChg chg="del">
          <ac:chgData name="Erik Andersson" userId="f2e07fb6-4948-45eb-9ce7-1243f8c96d98" providerId="ADAL" clId="{7DFC71A0-4E5A-4064-A6FA-9C10220EFEF4}" dt="2024-08-20T11:44:41.466" v="1059" actId="478"/>
          <ac:picMkLst>
            <pc:docMk/>
            <pc:sldMk cId="2334938947" sldId="263"/>
            <ac:picMk id="3078" creationId="{568A10EF-34C7-3054-FDE8-4DB688B208C2}"/>
          </ac:picMkLst>
        </pc:picChg>
        <pc:picChg chg="del">
          <ac:chgData name="Erik Andersson" userId="f2e07fb6-4948-45eb-9ce7-1243f8c96d98" providerId="ADAL" clId="{7DFC71A0-4E5A-4064-A6FA-9C10220EFEF4}" dt="2024-08-20T11:44:38.445" v="1056" actId="478"/>
          <ac:picMkLst>
            <pc:docMk/>
            <pc:sldMk cId="2334938947" sldId="263"/>
            <ac:picMk id="3080" creationId="{81973B5D-A6D8-67C7-A0C3-FEAE3B2303A1}"/>
          </ac:picMkLst>
        </pc:picChg>
        <pc:picChg chg="del">
          <ac:chgData name="Erik Andersson" userId="f2e07fb6-4948-45eb-9ce7-1243f8c96d98" providerId="ADAL" clId="{7DFC71A0-4E5A-4064-A6FA-9C10220EFEF4}" dt="2024-08-20T11:44:40.812" v="1058" actId="478"/>
          <ac:picMkLst>
            <pc:docMk/>
            <pc:sldMk cId="2334938947" sldId="263"/>
            <ac:picMk id="3082" creationId="{22A06ACC-BF01-95D5-FFFA-90932EACF62F}"/>
          </ac:picMkLst>
        </pc:picChg>
        <pc:picChg chg="del">
          <ac:chgData name="Erik Andersson" userId="f2e07fb6-4948-45eb-9ce7-1243f8c96d98" providerId="ADAL" clId="{7DFC71A0-4E5A-4064-A6FA-9C10220EFEF4}" dt="2024-08-20T11:44:39.709" v="1057" actId="478"/>
          <ac:picMkLst>
            <pc:docMk/>
            <pc:sldMk cId="2334938947" sldId="263"/>
            <ac:picMk id="3084" creationId="{45DECB6F-AC76-AF28-1579-2DD540508AB9}"/>
          </ac:picMkLst>
        </pc:picChg>
      </pc:sldChg>
      <pc:sldChg chg="addSp delSp modSp add mod modAnim">
        <pc:chgData name="Erik Andersson" userId="f2e07fb6-4948-45eb-9ce7-1243f8c96d98" providerId="ADAL" clId="{7DFC71A0-4E5A-4064-A6FA-9C10220EFEF4}" dt="2024-08-21T05:40:41.450" v="1427" actId="14861"/>
        <pc:sldMkLst>
          <pc:docMk/>
          <pc:sldMk cId="3082477539" sldId="264"/>
        </pc:sldMkLst>
        <pc:spChg chg="mod">
          <ac:chgData name="Erik Andersson" userId="f2e07fb6-4948-45eb-9ce7-1243f8c96d98" providerId="ADAL" clId="{7DFC71A0-4E5A-4064-A6FA-9C10220EFEF4}" dt="2024-08-21T05:33:23.812" v="1181" actId="20577"/>
          <ac:spMkLst>
            <pc:docMk/>
            <pc:sldMk cId="3082477539" sldId="264"/>
            <ac:spMk id="2" creationId="{F66B4380-50CA-2207-335A-94FA94A0E824}"/>
          </ac:spMkLst>
        </pc:spChg>
        <pc:spChg chg="mod">
          <ac:chgData name="Erik Andersson" userId="f2e07fb6-4948-45eb-9ce7-1243f8c96d98" providerId="ADAL" clId="{7DFC71A0-4E5A-4064-A6FA-9C10220EFEF4}" dt="2024-08-21T05:39:13.400" v="1359" actId="14100"/>
          <ac:spMkLst>
            <pc:docMk/>
            <pc:sldMk cId="3082477539" sldId="264"/>
            <ac:spMk id="3" creationId="{26E3B4F6-12B5-BEE5-F7E7-1494DCBBC53F}"/>
          </ac:spMkLst>
        </pc:spChg>
        <pc:spChg chg="add del mod">
          <ac:chgData name="Erik Andersson" userId="f2e07fb6-4948-45eb-9ce7-1243f8c96d98" providerId="ADAL" clId="{7DFC71A0-4E5A-4064-A6FA-9C10220EFEF4}" dt="2024-08-21T05:38:18.083" v="1352"/>
          <ac:spMkLst>
            <pc:docMk/>
            <pc:sldMk cId="3082477539" sldId="264"/>
            <ac:spMk id="4" creationId="{EA28633D-E45C-3A18-D643-6EF1E553AE66}"/>
          </ac:spMkLst>
        </pc:spChg>
        <pc:spChg chg="add del">
          <ac:chgData name="Erik Andersson" userId="f2e07fb6-4948-45eb-9ce7-1243f8c96d98" providerId="ADAL" clId="{7DFC71A0-4E5A-4064-A6FA-9C10220EFEF4}" dt="2024-08-21T05:38:24.520" v="1354"/>
          <ac:spMkLst>
            <pc:docMk/>
            <pc:sldMk cId="3082477539" sldId="264"/>
            <ac:spMk id="5" creationId="{63605A1E-1AE1-F275-14D2-A7604FD8E800}"/>
          </ac:spMkLst>
        </pc:spChg>
        <pc:picChg chg="add mod">
          <ac:chgData name="Erik Andersson" userId="f2e07fb6-4948-45eb-9ce7-1243f8c96d98" providerId="ADAL" clId="{7DFC71A0-4E5A-4064-A6FA-9C10220EFEF4}" dt="2024-08-21T05:40:41.450" v="1427" actId="14861"/>
          <ac:picMkLst>
            <pc:docMk/>
            <pc:sldMk cId="3082477539" sldId="264"/>
            <ac:picMk id="7" creationId="{B39067F1-ED9E-7BD2-9553-145DD5B2417E}"/>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8/21/2024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8/21/2024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830BF-233D-2EDD-E8F4-0F2D6B76CD27}"/>
              </a:ext>
            </a:extLst>
          </p:cNvPr>
          <p:cNvSpPr>
            <a:spLocks noGrp="1"/>
          </p:cNvSpPr>
          <p:nvPr>
            <p:ph type="ctrTitle"/>
          </p:nvPr>
        </p:nvSpPr>
        <p:spPr/>
        <p:txBody>
          <a:bodyPr/>
          <a:lstStyle/>
          <a:p>
            <a:r>
              <a:rPr lang="sv-SE" dirty="0"/>
              <a:t>Gogile</a:t>
            </a:r>
            <a:endParaRPr lang="en-AU" dirty="0"/>
          </a:p>
        </p:txBody>
      </p:sp>
      <p:sp>
        <p:nvSpPr>
          <p:cNvPr id="3" name="Subtitle 2">
            <a:extLst>
              <a:ext uri="{FF2B5EF4-FFF2-40B4-BE49-F238E27FC236}">
                <a16:creationId xmlns:a16="http://schemas.microsoft.com/office/drawing/2014/main" id="{15275ECE-C2A9-38A9-BDAC-D416867CBFB2}"/>
              </a:ext>
            </a:extLst>
          </p:cNvPr>
          <p:cNvSpPr>
            <a:spLocks noGrp="1"/>
          </p:cNvSpPr>
          <p:nvPr>
            <p:ph type="subTitle" idx="1"/>
          </p:nvPr>
        </p:nvSpPr>
        <p:spPr/>
        <p:txBody>
          <a:bodyPr/>
          <a:lstStyle/>
          <a:p>
            <a:r>
              <a:rPr lang="sv-SE" dirty="0"/>
              <a:t>The gogile </a:t>
            </a:r>
            <a:r>
              <a:rPr lang="en-AU" dirty="0"/>
              <a:t>development</a:t>
            </a:r>
            <a:r>
              <a:rPr lang="sv-SE" dirty="0"/>
              <a:t> process</a:t>
            </a:r>
            <a:endParaRPr lang="en-AU" dirty="0"/>
          </a:p>
        </p:txBody>
      </p:sp>
      <p:sp>
        <p:nvSpPr>
          <p:cNvPr id="5" name="TextBox 4">
            <a:extLst>
              <a:ext uri="{FF2B5EF4-FFF2-40B4-BE49-F238E27FC236}">
                <a16:creationId xmlns:a16="http://schemas.microsoft.com/office/drawing/2014/main" id="{21085EE8-5CE7-6482-3BF0-A1DC008F72CF}"/>
              </a:ext>
            </a:extLst>
          </p:cNvPr>
          <p:cNvSpPr txBox="1"/>
          <p:nvPr/>
        </p:nvSpPr>
        <p:spPr>
          <a:xfrm>
            <a:off x="9758494" y="3598769"/>
            <a:ext cx="408963" cy="261610"/>
          </a:xfrm>
          <a:prstGeom prst="rect">
            <a:avLst/>
          </a:prstGeom>
          <a:noFill/>
        </p:spPr>
        <p:txBody>
          <a:bodyPr wrap="square">
            <a:spAutoFit/>
          </a:bodyPr>
          <a:lstStyle/>
          <a:p>
            <a:r>
              <a:rPr lang="sv-SE" sz="1100" dirty="0">
                <a:solidFill>
                  <a:schemeClr val="tx1">
                    <a:alpha val="45000"/>
                  </a:schemeClr>
                </a:solidFill>
              </a:rPr>
              <a:t>LF</a:t>
            </a:r>
            <a:endParaRPr lang="en-AU" dirty="0">
              <a:solidFill>
                <a:schemeClr val="tx1">
                  <a:alpha val="45000"/>
                </a:schemeClr>
              </a:solidFill>
            </a:endParaRPr>
          </a:p>
        </p:txBody>
      </p:sp>
      <p:sp>
        <p:nvSpPr>
          <p:cNvPr id="6" name="TextBox 5">
            <a:extLst>
              <a:ext uri="{FF2B5EF4-FFF2-40B4-BE49-F238E27FC236}">
                <a16:creationId xmlns:a16="http://schemas.microsoft.com/office/drawing/2014/main" id="{5153146D-FA03-1BDB-FCCE-79E3CCC80BBB}"/>
              </a:ext>
            </a:extLst>
          </p:cNvPr>
          <p:cNvSpPr txBox="1"/>
          <p:nvPr/>
        </p:nvSpPr>
        <p:spPr>
          <a:xfrm>
            <a:off x="9885727" y="4044784"/>
            <a:ext cx="408963" cy="261610"/>
          </a:xfrm>
          <a:prstGeom prst="rect">
            <a:avLst/>
          </a:prstGeom>
          <a:noFill/>
        </p:spPr>
        <p:txBody>
          <a:bodyPr wrap="square">
            <a:spAutoFit/>
          </a:bodyPr>
          <a:lstStyle/>
          <a:p>
            <a:r>
              <a:rPr lang="sv-SE" sz="1100" dirty="0">
                <a:solidFill>
                  <a:schemeClr val="tx1">
                    <a:alpha val="45000"/>
                  </a:schemeClr>
                </a:solidFill>
              </a:rPr>
              <a:t>A</a:t>
            </a:r>
            <a:endParaRPr lang="en-AU" sz="1100" dirty="0">
              <a:solidFill>
                <a:schemeClr val="tx1">
                  <a:alpha val="45000"/>
                </a:schemeClr>
              </a:solidFill>
            </a:endParaRPr>
          </a:p>
        </p:txBody>
      </p:sp>
    </p:spTree>
    <p:extLst>
      <p:ext uri="{BB962C8B-B14F-4D97-AF65-F5344CB8AC3E}">
        <p14:creationId xmlns:p14="http://schemas.microsoft.com/office/powerpoint/2010/main" val="3350466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8724-807B-328E-7529-3943469D469B}"/>
              </a:ext>
            </a:extLst>
          </p:cNvPr>
          <p:cNvSpPr>
            <a:spLocks noGrp="1"/>
          </p:cNvSpPr>
          <p:nvPr>
            <p:ph type="title"/>
          </p:nvPr>
        </p:nvSpPr>
        <p:spPr/>
        <p:txBody>
          <a:bodyPr/>
          <a:lstStyle/>
          <a:p>
            <a:r>
              <a:rPr lang="sv-SE" dirty="0" err="1"/>
              <a:t>Why</a:t>
            </a:r>
            <a:r>
              <a:rPr lang="sv-SE" dirty="0"/>
              <a:t> Gogile?</a:t>
            </a:r>
            <a:endParaRPr lang="en-AU" dirty="0"/>
          </a:p>
        </p:txBody>
      </p:sp>
      <p:sp>
        <p:nvSpPr>
          <p:cNvPr id="3" name="Content Placeholder 2">
            <a:extLst>
              <a:ext uri="{FF2B5EF4-FFF2-40B4-BE49-F238E27FC236}">
                <a16:creationId xmlns:a16="http://schemas.microsoft.com/office/drawing/2014/main" id="{23D33119-E1F0-789A-A4D1-4D252CD362D2}"/>
              </a:ext>
            </a:extLst>
          </p:cNvPr>
          <p:cNvSpPr>
            <a:spLocks noGrp="1"/>
          </p:cNvSpPr>
          <p:nvPr>
            <p:ph idx="1"/>
          </p:nvPr>
        </p:nvSpPr>
        <p:spPr/>
        <p:txBody>
          <a:bodyPr>
            <a:normAutofit lnSpcReduction="10000"/>
          </a:bodyPr>
          <a:lstStyle/>
          <a:p>
            <a:pPr marL="0" indent="0">
              <a:buNone/>
            </a:pPr>
            <a:r>
              <a:rPr lang="en-AU" dirty="0"/>
              <a:t>Does this sound familiar? </a:t>
            </a:r>
          </a:p>
          <a:p>
            <a:r>
              <a:rPr lang="en-AU" dirty="0"/>
              <a:t>Your backlog is a huge mess of new and old tasks. </a:t>
            </a:r>
            <a:br>
              <a:rPr lang="en-AU" dirty="0"/>
            </a:br>
            <a:r>
              <a:rPr lang="en-AU" dirty="0"/>
              <a:t>Duplicated, oversized, undersized, should have been a bug, no longer relevant tasks and stories. </a:t>
            </a:r>
          </a:p>
          <a:p>
            <a:r>
              <a:rPr lang="en-AU" dirty="0"/>
              <a:t>You spend way too much time in refinement meetings, sprint planning, task estimation. </a:t>
            </a:r>
          </a:p>
          <a:p>
            <a:r>
              <a:rPr lang="en-AU" dirty="0"/>
              <a:t>When starting a task, the developer needs to ask the creator what is actually intended</a:t>
            </a:r>
          </a:p>
          <a:p>
            <a:r>
              <a:rPr lang="en-AU" dirty="0"/>
              <a:t>Your estimates are inconsistent and inaccurate. </a:t>
            </a:r>
          </a:p>
          <a:p>
            <a:r>
              <a:rPr lang="en-AU" dirty="0"/>
              <a:t>The developers are fed up with being asked to estimate poorly described tasks. </a:t>
            </a:r>
          </a:p>
          <a:p>
            <a:r>
              <a:rPr lang="en-AU" dirty="0"/>
              <a:t>Tasks gets stuck in ping pong between ”In progress/rework” and ”Testing” </a:t>
            </a:r>
          </a:p>
          <a:p>
            <a:r>
              <a:rPr lang="en-AU" dirty="0"/>
              <a:t>High workload for product owners and product managers producing output that is never used</a:t>
            </a:r>
          </a:p>
          <a:p>
            <a:r>
              <a:rPr lang="en-AU" dirty="0"/>
              <a:t>Your project started out at a high pace but gradually slowed down as you went along </a:t>
            </a:r>
          </a:p>
        </p:txBody>
      </p:sp>
    </p:spTree>
    <p:extLst>
      <p:ext uri="{BB962C8B-B14F-4D97-AF65-F5344CB8AC3E}">
        <p14:creationId xmlns:p14="http://schemas.microsoft.com/office/powerpoint/2010/main" val="60713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B4380-50CA-2207-335A-94FA94A0E824}"/>
              </a:ext>
            </a:extLst>
          </p:cNvPr>
          <p:cNvSpPr>
            <a:spLocks noGrp="1"/>
          </p:cNvSpPr>
          <p:nvPr>
            <p:ph type="title"/>
          </p:nvPr>
        </p:nvSpPr>
        <p:spPr/>
        <p:txBody>
          <a:bodyPr/>
          <a:lstStyle/>
          <a:p>
            <a:r>
              <a:rPr lang="sv-SE" dirty="0"/>
              <a:t>The golf </a:t>
            </a:r>
            <a:r>
              <a:rPr lang="sv-SE" dirty="0" err="1"/>
              <a:t>analogy</a:t>
            </a:r>
            <a:endParaRPr lang="en-AU" dirty="0"/>
          </a:p>
        </p:txBody>
      </p:sp>
      <p:sp>
        <p:nvSpPr>
          <p:cNvPr id="3" name="Content Placeholder 2">
            <a:extLst>
              <a:ext uri="{FF2B5EF4-FFF2-40B4-BE49-F238E27FC236}">
                <a16:creationId xmlns:a16="http://schemas.microsoft.com/office/drawing/2014/main" id="{26E3B4F6-12B5-BEE5-F7E7-1494DCBBC53F}"/>
              </a:ext>
            </a:extLst>
          </p:cNvPr>
          <p:cNvSpPr>
            <a:spLocks noGrp="1"/>
          </p:cNvSpPr>
          <p:nvPr>
            <p:ph idx="1"/>
          </p:nvPr>
        </p:nvSpPr>
        <p:spPr>
          <a:xfrm>
            <a:off x="685801" y="1690577"/>
            <a:ext cx="7543799" cy="4933507"/>
          </a:xfrm>
        </p:spPr>
        <p:txBody>
          <a:bodyPr>
            <a:normAutofit fontScale="85000" lnSpcReduction="20000"/>
          </a:bodyPr>
          <a:lstStyle/>
          <a:p>
            <a:pPr algn="l"/>
            <a:r>
              <a:rPr lang="en-AU" b="0" i="0" dirty="0">
                <a:solidFill>
                  <a:srgbClr val="E6EDF3"/>
                </a:solidFill>
                <a:effectLst/>
                <a:latin typeface="-apple-system"/>
              </a:rPr>
              <a:t>When you play golf you play a course consisting of a number of holes (usually 18). Each hole has a starting point (the tee) and a hole. The player's goal is to get from the tee to the hole in as few strokes as possible, for each hole. Some holes are short, some are long.</a:t>
            </a:r>
          </a:p>
          <a:p>
            <a:pPr algn="l"/>
            <a:r>
              <a:rPr lang="en-AU" b="0" i="0" dirty="0">
                <a:solidFill>
                  <a:srgbClr val="E6EDF3"/>
                </a:solidFill>
                <a:effectLst/>
                <a:latin typeface="-apple-system"/>
              </a:rPr>
              <a:t>The course</a:t>
            </a:r>
          </a:p>
          <a:p>
            <a:pPr lvl="1"/>
            <a:r>
              <a:rPr lang="en-AU" dirty="0">
                <a:solidFill>
                  <a:srgbClr val="E6EDF3"/>
                </a:solidFill>
                <a:latin typeface="-apple-system"/>
              </a:rPr>
              <a:t>A number of holes (usually 18)</a:t>
            </a:r>
          </a:p>
          <a:p>
            <a:pPr lvl="1"/>
            <a:r>
              <a:rPr lang="en-AU" dirty="0">
                <a:solidFill>
                  <a:srgbClr val="E6EDF3"/>
                </a:solidFill>
                <a:latin typeface="-apple-system"/>
              </a:rPr>
              <a:t>A drop/release</a:t>
            </a:r>
          </a:p>
          <a:p>
            <a:r>
              <a:rPr lang="en-AU" b="0" i="0" dirty="0">
                <a:solidFill>
                  <a:srgbClr val="E6EDF3"/>
                </a:solidFill>
                <a:effectLst/>
                <a:latin typeface="-apple-system"/>
              </a:rPr>
              <a:t>The hole</a:t>
            </a:r>
          </a:p>
          <a:p>
            <a:pPr lvl="1"/>
            <a:r>
              <a:rPr lang="en-AU" b="0" i="0" dirty="0">
                <a:solidFill>
                  <a:srgbClr val="E6EDF3"/>
                </a:solidFill>
                <a:effectLst/>
                <a:latin typeface="-apple-system"/>
              </a:rPr>
              <a:t>Tee</a:t>
            </a:r>
          </a:p>
          <a:p>
            <a:pPr lvl="1"/>
            <a:r>
              <a:rPr lang="en-AU" b="0" i="0" dirty="0">
                <a:solidFill>
                  <a:srgbClr val="E6EDF3"/>
                </a:solidFill>
                <a:effectLst/>
                <a:latin typeface="-apple-system"/>
              </a:rPr>
              <a:t>Strokes</a:t>
            </a:r>
          </a:p>
          <a:p>
            <a:pPr lvl="1"/>
            <a:r>
              <a:rPr lang="en-AU" b="0" i="0" dirty="0">
                <a:solidFill>
                  <a:srgbClr val="E6EDF3"/>
                </a:solidFill>
                <a:effectLst/>
                <a:latin typeface="-apple-system"/>
              </a:rPr>
              <a:t>Hole/Goal</a:t>
            </a:r>
          </a:p>
          <a:p>
            <a:pPr lvl="1"/>
            <a:r>
              <a:rPr lang="en-AU" dirty="0">
                <a:solidFill>
                  <a:srgbClr val="E6EDF3"/>
                </a:solidFill>
                <a:latin typeface="-apple-system"/>
              </a:rPr>
              <a:t>An Epic</a:t>
            </a:r>
            <a:endParaRPr lang="en-AU" b="0" i="0" dirty="0">
              <a:solidFill>
                <a:srgbClr val="E6EDF3"/>
              </a:solidFill>
              <a:effectLst/>
              <a:latin typeface="-apple-system"/>
            </a:endParaRPr>
          </a:p>
          <a:p>
            <a:pPr algn="l"/>
            <a:r>
              <a:rPr lang="en-AU" b="0" i="0" dirty="0">
                <a:solidFill>
                  <a:srgbClr val="E6EDF3"/>
                </a:solidFill>
                <a:effectLst/>
                <a:latin typeface="-apple-system"/>
              </a:rPr>
              <a:t>Stroke types in golf (tasks)</a:t>
            </a:r>
          </a:p>
          <a:p>
            <a:pPr lvl="1">
              <a:buFont typeface="Arial" panose="020B0604020202020204" pitchFamily="34" charset="0"/>
              <a:buChar char="•"/>
            </a:pPr>
            <a:r>
              <a:rPr lang="en-AU" b="0" i="0" dirty="0">
                <a:solidFill>
                  <a:srgbClr val="E6EDF3"/>
                </a:solidFill>
                <a:effectLst/>
                <a:latin typeface="-apple-system"/>
              </a:rPr>
              <a:t>A drive is a long-distance stroke.</a:t>
            </a:r>
          </a:p>
          <a:p>
            <a:pPr lvl="1">
              <a:buFont typeface="Arial" panose="020B0604020202020204" pitchFamily="34" charset="0"/>
              <a:buChar char="•"/>
            </a:pPr>
            <a:r>
              <a:rPr lang="en-AU" b="0" i="0" dirty="0">
                <a:solidFill>
                  <a:srgbClr val="E6EDF3"/>
                </a:solidFill>
                <a:effectLst/>
                <a:latin typeface="-apple-system"/>
              </a:rPr>
              <a:t>A pitch is a medium distance stroke.</a:t>
            </a:r>
          </a:p>
          <a:p>
            <a:pPr lvl="1">
              <a:buFont typeface="Arial" panose="020B0604020202020204" pitchFamily="34" charset="0"/>
              <a:buChar char="•"/>
            </a:pPr>
            <a:r>
              <a:rPr lang="en-AU" b="0" i="0" dirty="0">
                <a:solidFill>
                  <a:srgbClr val="E6EDF3"/>
                </a:solidFill>
                <a:effectLst/>
                <a:latin typeface="-apple-system"/>
              </a:rPr>
              <a:t>A chip is a short distance stroke.</a:t>
            </a:r>
          </a:p>
          <a:p>
            <a:pPr lvl="1">
              <a:buFont typeface="Arial" panose="020B0604020202020204" pitchFamily="34" charset="0"/>
              <a:buChar char="•"/>
            </a:pPr>
            <a:r>
              <a:rPr lang="en-AU" b="0" i="0" dirty="0">
                <a:solidFill>
                  <a:srgbClr val="E6EDF3"/>
                </a:solidFill>
                <a:effectLst/>
                <a:latin typeface="-apple-system"/>
              </a:rPr>
              <a:t>A putt is a very short distance stroke.</a:t>
            </a:r>
          </a:p>
          <a:p>
            <a:r>
              <a:rPr lang="en-AU" b="0" i="0" dirty="0">
                <a:solidFill>
                  <a:srgbClr val="E6EDF3"/>
                </a:solidFill>
                <a:effectLst/>
                <a:latin typeface="-apple-system"/>
              </a:rPr>
              <a:t>The longer the stroke/task, the lower the accuracy.</a:t>
            </a:r>
          </a:p>
        </p:txBody>
      </p:sp>
      <p:pic>
        <p:nvPicPr>
          <p:cNvPr id="1026" name="Picture 2">
            <a:extLst>
              <a:ext uri="{FF2B5EF4-FFF2-40B4-BE49-F238E27FC236}">
                <a16:creationId xmlns:a16="http://schemas.microsoft.com/office/drawing/2014/main" id="{1862B8D2-2405-A950-749E-A140ACB24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2847" y="260547"/>
            <a:ext cx="3736086" cy="65974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22D9AA8-D5B8-2F52-E748-8B14646FCB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2847" y="260547"/>
            <a:ext cx="3736086" cy="659745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11CABCF-6944-ABDE-2994-3F6152F423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2847" y="260547"/>
            <a:ext cx="3736086" cy="65974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132F2E9F-A62D-C0FC-02F6-302463C4B8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6010" y="260547"/>
            <a:ext cx="3736086" cy="659745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D8C02A09-1226-53A5-2FF6-2AFF3E8F489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09738" y="260547"/>
            <a:ext cx="3736086" cy="6597453"/>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Fireworks with solid fill">
            <a:extLst>
              <a:ext uri="{FF2B5EF4-FFF2-40B4-BE49-F238E27FC236}">
                <a16:creationId xmlns:a16="http://schemas.microsoft.com/office/drawing/2014/main" id="{CC3F95D4-9031-3468-6E3C-A208EF86A62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20400" y="338328"/>
            <a:ext cx="914400" cy="914400"/>
          </a:xfrm>
          <a:prstGeom prst="rect">
            <a:avLst/>
          </a:prstGeom>
        </p:spPr>
      </p:pic>
    </p:spTree>
    <p:extLst>
      <p:ext uri="{BB962C8B-B14F-4D97-AF65-F5344CB8AC3E}">
        <p14:creationId xmlns:p14="http://schemas.microsoft.com/office/powerpoint/2010/main" val="236766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3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3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34"/>
                                        </p:tgtEl>
                                        <p:attrNameLst>
                                          <p:attrName>style.visibility</p:attrName>
                                        </p:attrNameLst>
                                      </p:cBhvr>
                                      <p:to>
                                        <p:strVal val="visible"/>
                                      </p:to>
                                    </p:set>
                                  </p:childTnLst>
                                </p:cTn>
                              </p:par>
                              <p:par>
                                <p:cTn id="59" presetID="53" presetClass="entr" presetSubtype="16" fill="hold" nodeType="with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p:cTn id="61" dur="500" fill="hold"/>
                                        <p:tgtEl>
                                          <p:spTgt spid="5"/>
                                        </p:tgtEl>
                                        <p:attrNameLst>
                                          <p:attrName>ppt_w</p:attrName>
                                        </p:attrNameLst>
                                      </p:cBhvr>
                                      <p:tavLst>
                                        <p:tav tm="0">
                                          <p:val>
                                            <p:fltVal val="0"/>
                                          </p:val>
                                        </p:tav>
                                        <p:tav tm="100000">
                                          <p:val>
                                            <p:strVal val="#ppt_w"/>
                                          </p:val>
                                        </p:tav>
                                      </p:tavLst>
                                    </p:anim>
                                    <p:anim calcmode="lin" valueType="num">
                                      <p:cBhvr>
                                        <p:cTn id="62" dur="500" fill="hold"/>
                                        <p:tgtEl>
                                          <p:spTgt spid="5"/>
                                        </p:tgtEl>
                                        <p:attrNameLst>
                                          <p:attrName>ppt_h</p:attrName>
                                        </p:attrNameLst>
                                      </p:cBhvr>
                                      <p:tavLst>
                                        <p:tav tm="0">
                                          <p:val>
                                            <p:fltVal val="0"/>
                                          </p:val>
                                        </p:tav>
                                        <p:tav tm="100000">
                                          <p:val>
                                            <p:strVal val="#ppt_h"/>
                                          </p:val>
                                        </p:tav>
                                      </p:tavLst>
                                    </p:anim>
                                    <p:animEffect transition="in" filter="fade">
                                      <p:cBhvr>
                                        <p:cTn id="63" dur="500"/>
                                        <p:tgtEl>
                                          <p:spTgt spid="5"/>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B4380-50CA-2207-335A-94FA94A0E824}"/>
              </a:ext>
            </a:extLst>
          </p:cNvPr>
          <p:cNvSpPr>
            <a:spLocks noGrp="1"/>
          </p:cNvSpPr>
          <p:nvPr>
            <p:ph type="title"/>
          </p:nvPr>
        </p:nvSpPr>
        <p:spPr/>
        <p:txBody>
          <a:bodyPr/>
          <a:lstStyle/>
          <a:p>
            <a:r>
              <a:rPr lang="sv-SE" dirty="0" err="1"/>
              <a:t>Scrum</a:t>
            </a:r>
            <a:endParaRPr lang="en-AU" dirty="0"/>
          </a:p>
        </p:txBody>
      </p:sp>
      <p:sp>
        <p:nvSpPr>
          <p:cNvPr id="3" name="Content Placeholder 2">
            <a:extLst>
              <a:ext uri="{FF2B5EF4-FFF2-40B4-BE49-F238E27FC236}">
                <a16:creationId xmlns:a16="http://schemas.microsoft.com/office/drawing/2014/main" id="{26E3B4F6-12B5-BEE5-F7E7-1494DCBBC53F}"/>
              </a:ext>
            </a:extLst>
          </p:cNvPr>
          <p:cNvSpPr>
            <a:spLocks noGrp="1"/>
          </p:cNvSpPr>
          <p:nvPr>
            <p:ph idx="1"/>
          </p:nvPr>
        </p:nvSpPr>
        <p:spPr>
          <a:xfrm>
            <a:off x="685801" y="1690577"/>
            <a:ext cx="6714743" cy="4933507"/>
          </a:xfrm>
        </p:spPr>
        <p:txBody>
          <a:bodyPr>
            <a:normAutofit/>
          </a:bodyPr>
          <a:lstStyle/>
          <a:p>
            <a:r>
              <a:rPr lang="en-AU" dirty="0">
                <a:solidFill>
                  <a:srgbClr val="E6EDF3"/>
                </a:solidFill>
                <a:latin typeface="-apple-system"/>
              </a:rPr>
              <a:t>PO, DM, Devs, testers meet. The PO explains what the goal, "the hole", is</a:t>
            </a:r>
          </a:p>
          <a:p>
            <a:r>
              <a:rPr lang="en-AU" dirty="0">
                <a:solidFill>
                  <a:srgbClr val="E6EDF3"/>
                </a:solidFill>
                <a:latin typeface="-apple-system"/>
              </a:rPr>
              <a:t>They plan a large series of small tasks that will get project to that goal. The tasks are kept small to give flexibility and estimation accuracy. </a:t>
            </a:r>
          </a:p>
          <a:p>
            <a:r>
              <a:rPr lang="en-AU" dirty="0">
                <a:solidFill>
                  <a:srgbClr val="E6EDF3"/>
                </a:solidFill>
                <a:latin typeface="-apple-system"/>
              </a:rPr>
              <a:t>After 10 putts the PO realizes that this is not really heading in the right direction.</a:t>
            </a:r>
          </a:p>
          <a:p>
            <a:r>
              <a:rPr lang="en-AU" dirty="0">
                <a:solidFill>
                  <a:srgbClr val="E6EDF3"/>
                </a:solidFill>
                <a:latin typeface="-apple-system"/>
              </a:rPr>
              <a:t>Everyone backtracks 5 strokes and tries to get back on track. The tasks originally planned stay in the backlog, to be completed when the group arrives there. (Spoiler: they will never get there and the tasks will exist in the backlog for the rest of the project).</a:t>
            </a:r>
          </a:p>
          <a:p>
            <a:r>
              <a:rPr lang="en-AU" dirty="0">
                <a:solidFill>
                  <a:srgbClr val="E6EDF3"/>
                </a:solidFill>
                <a:latin typeface="-apple-system"/>
              </a:rPr>
              <a:t>After 25 putts the ball is in the hole and the group starts planning the tasks for the next hole, that needs to be started ASAP.</a:t>
            </a:r>
          </a:p>
        </p:txBody>
      </p:sp>
      <p:pic>
        <p:nvPicPr>
          <p:cNvPr id="1026" name="Picture 2">
            <a:extLst>
              <a:ext uri="{FF2B5EF4-FFF2-40B4-BE49-F238E27FC236}">
                <a16:creationId xmlns:a16="http://schemas.microsoft.com/office/drawing/2014/main" id="{1862B8D2-2405-A950-749E-A140ACB24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2847" y="260547"/>
            <a:ext cx="3736086" cy="659745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D11F4BF3-0303-CE22-9555-846BF0D54C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2580" y="265043"/>
            <a:ext cx="3801081" cy="67122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D7D80E5-BCF1-A65C-1CAD-A0E8BDC80B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0439" y="237544"/>
            <a:ext cx="3921718" cy="674635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166121E5-B0E0-1F0E-BDDE-EC1F14F0D3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6443" y="212034"/>
            <a:ext cx="3939916" cy="6957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19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B4380-50CA-2207-335A-94FA94A0E824}"/>
              </a:ext>
            </a:extLst>
          </p:cNvPr>
          <p:cNvSpPr>
            <a:spLocks noGrp="1"/>
          </p:cNvSpPr>
          <p:nvPr>
            <p:ph type="title"/>
          </p:nvPr>
        </p:nvSpPr>
        <p:spPr/>
        <p:txBody>
          <a:bodyPr/>
          <a:lstStyle/>
          <a:p>
            <a:r>
              <a:rPr lang="sv-SE" dirty="0"/>
              <a:t>Gogile</a:t>
            </a:r>
            <a:endParaRPr lang="en-AU" dirty="0"/>
          </a:p>
        </p:txBody>
      </p:sp>
      <p:sp>
        <p:nvSpPr>
          <p:cNvPr id="3" name="Content Placeholder 2">
            <a:extLst>
              <a:ext uri="{FF2B5EF4-FFF2-40B4-BE49-F238E27FC236}">
                <a16:creationId xmlns:a16="http://schemas.microsoft.com/office/drawing/2014/main" id="{26E3B4F6-12B5-BEE5-F7E7-1494DCBBC53F}"/>
              </a:ext>
            </a:extLst>
          </p:cNvPr>
          <p:cNvSpPr>
            <a:spLocks noGrp="1"/>
          </p:cNvSpPr>
          <p:nvPr>
            <p:ph idx="1"/>
          </p:nvPr>
        </p:nvSpPr>
        <p:spPr>
          <a:xfrm>
            <a:off x="685801" y="1690577"/>
            <a:ext cx="6714743" cy="4933507"/>
          </a:xfrm>
        </p:spPr>
        <p:txBody>
          <a:bodyPr>
            <a:normAutofit fontScale="77500" lnSpcReduction="20000"/>
          </a:bodyPr>
          <a:lstStyle/>
          <a:p>
            <a:r>
              <a:rPr lang="en-AU" b="1" dirty="0"/>
              <a:t>Before starting</a:t>
            </a:r>
          </a:p>
          <a:p>
            <a:pPr lvl="1"/>
            <a:r>
              <a:rPr lang="en-AU" dirty="0"/>
              <a:t>The PO, DM, Dev, Caddie(s) and Testers discuss the goal for this first hole. </a:t>
            </a:r>
          </a:p>
          <a:p>
            <a:pPr lvl="2"/>
            <a:r>
              <a:rPr lang="en-AU" dirty="0"/>
              <a:t>The goal should be achievable in approximately 2 weeks</a:t>
            </a:r>
          </a:p>
          <a:p>
            <a:pPr lvl="2"/>
            <a:r>
              <a:rPr lang="en-AU" dirty="0"/>
              <a:t>The Dev is asked what they would spend 3-5 days on to get as close to that goal as possible. This is a "drive". </a:t>
            </a:r>
          </a:p>
          <a:p>
            <a:pPr lvl="3"/>
            <a:r>
              <a:rPr lang="en-AU" dirty="0"/>
              <a:t>At the end of that task the work should be mergeable and stable. </a:t>
            </a:r>
          </a:p>
          <a:p>
            <a:pPr lvl="3"/>
            <a:r>
              <a:rPr lang="en-AU" dirty="0"/>
              <a:t>The drive doesn't have to be accurate, as long as long as it gets the team closer to the goal</a:t>
            </a:r>
          </a:p>
          <a:p>
            <a:pPr lvl="3"/>
            <a:r>
              <a:rPr lang="en-AU" dirty="0"/>
              <a:t>A task documenting this work is created</a:t>
            </a:r>
          </a:p>
          <a:p>
            <a:pPr lvl="2"/>
            <a:r>
              <a:rPr lang="en-AU" dirty="0"/>
              <a:t>Testers focus on the hole and get to work on how to test everything once the ball is in the hole.</a:t>
            </a:r>
          </a:p>
          <a:p>
            <a:r>
              <a:rPr lang="en-AU" b="1" dirty="0"/>
              <a:t>After each task</a:t>
            </a:r>
          </a:p>
          <a:p>
            <a:pPr lvl="1"/>
            <a:r>
              <a:rPr lang="en-AU" dirty="0"/>
              <a:t>The Dev get to work and after completing the task there is no testing. Instead, the Dev and Caddie meet to define the next stroke/task. The PO can be included in the stroke planning if their guidance is needed to ensure work is contributing to the goal. </a:t>
            </a:r>
          </a:p>
          <a:p>
            <a:pPr lvl="1"/>
            <a:r>
              <a:rPr lang="en-AU" dirty="0"/>
              <a:t>Depending on the outcome of the drive they might plan a pitch, chip or putt (M/S/XS task). </a:t>
            </a:r>
          </a:p>
          <a:p>
            <a:pPr lvl="1"/>
            <a:r>
              <a:rPr lang="en-AU" dirty="0"/>
              <a:t>This is repeated until the ball is in the hole. At that point, the testers should have tests defined to see how well the full product fulfills the requirements after this hole.</a:t>
            </a:r>
          </a:p>
          <a:p>
            <a:r>
              <a:rPr lang="en-AU" dirty="0"/>
              <a:t>There is no backlog. All tasks are planned with the completion of the previous one. This ensures all tasks are created with the maximum amount of knowledge and always started after being created.</a:t>
            </a:r>
          </a:p>
        </p:txBody>
      </p:sp>
      <p:pic>
        <p:nvPicPr>
          <p:cNvPr id="3074" name="Picture 2">
            <a:extLst>
              <a:ext uri="{FF2B5EF4-FFF2-40B4-BE49-F238E27FC236}">
                <a16:creationId xmlns:a16="http://schemas.microsoft.com/office/drawing/2014/main" id="{DE07A8DE-3079-FE8B-2825-6B6F37A23F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4833" y="186283"/>
            <a:ext cx="3952059" cy="697883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9DFB7FD-3535-A0FC-E019-E453E8A48B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1292" y="170509"/>
            <a:ext cx="4023359" cy="699664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568A10EF-34C7-3054-FDE8-4DB688B208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1" y="177574"/>
            <a:ext cx="4004310" cy="707110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81973B5D-A6D8-67C7-A0C3-FEAE3B2303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18750" y="169335"/>
            <a:ext cx="4007194" cy="7076196"/>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22A06ACC-BF01-95D5-FFFA-90932EACF6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06987" y="168865"/>
            <a:ext cx="4017323" cy="7094083"/>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45DECB6F-AC76-AF28-1579-2DD540508A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15696" y="168863"/>
            <a:ext cx="4017324" cy="7094085"/>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descr="Fireworks with solid fill">
            <a:extLst>
              <a:ext uri="{FF2B5EF4-FFF2-40B4-BE49-F238E27FC236}">
                <a16:creationId xmlns:a16="http://schemas.microsoft.com/office/drawing/2014/main" id="{075D9409-96D7-42BA-C378-365E4FB4EC2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820400" y="338328"/>
            <a:ext cx="914400" cy="914400"/>
          </a:xfrm>
          <a:prstGeom prst="rect">
            <a:avLst/>
          </a:prstGeom>
        </p:spPr>
      </p:pic>
    </p:spTree>
    <p:extLst>
      <p:ext uri="{BB962C8B-B14F-4D97-AF65-F5344CB8AC3E}">
        <p14:creationId xmlns:p14="http://schemas.microsoft.com/office/powerpoint/2010/main" val="1108215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7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07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07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8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08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084"/>
                                        </p:tgtEl>
                                        <p:attrNameLst>
                                          <p:attrName>style.visibility</p:attrName>
                                        </p:attrNameLst>
                                      </p:cBhvr>
                                      <p:to>
                                        <p:strVal val="visible"/>
                                      </p:to>
                                    </p:set>
                                  </p:childTnLst>
                                </p:cTn>
                              </p:par>
                              <p:par>
                                <p:cTn id="53" presetID="45" presetClass="entr" presetSubtype="0" fill="hold" nodeType="with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fade">
                                      <p:cBhvr>
                                        <p:cTn id="55" dur="2000"/>
                                        <p:tgtEl>
                                          <p:spTgt spid="4"/>
                                        </p:tgtEl>
                                      </p:cBhvr>
                                    </p:animEffect>
                                    <p:anim calcmode="lin" valueType="num">
                                      <p:cBhvr>
                                        <p:cTn id="56" dur="2000" fill="hold"/>
                                        <p:tgtEl>
                                          <p:spTgt spid="4"/>
                                        </p:tgtEl>
                                        <p:attrNameLst>
                                          <p:attrName>ppt_w</p:attrName>
                                        </p:attrNameLst>
                                      </p:cBhvr>
                                      <p:tavLst>
                                        <p:tav tm="0" fmla="#ppt_w*sin(2.5*pi*$)">
                                          <p:val>
                                            <p:fltVal val="0"/>
                                          </p:val>
                                        </p:tav>
                                        <p:tav tm="100000">
                                          <p:val>
                                            <p:fltVal val="1"/>
                                          </p:val>
                                        </p:tav>
                                      </p:tavLst>
                                    </p:anim>
                                    <p:anim calcmode="lin" valueType="num">
                                      <p:cBhvr>
                                        <p:cTn id="57"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B4380-50CA-2207-335A-94FA94A0E824}"/>
              </a:ext>
            </a:extLst>
          </p:cNvPr>
          <p:cNvSpPr>
            <a:spLocks noGrp="1"/>
          </p:cNvSpPr>
          <p:nvPr>
            <p:ph type="title"/>
          </p:nvPr>
        </p:nvSpPr>
        <p:spPr/>
        <p:txBody>
          <a:bodyPr/>
          <a:lstStyle/>
          <a:p>
            <a:r>
              <a:rPr lang="en-AU" b="1" dirty="0"/>
              <a:t>What Gogile does differently</a:t>
            </a:r>
            <a:endParaRPr lang="en-AU" dirty="0"/>
          </a:p>
        </p:txBody>
      </p:sp>
      <p:sp>
        <p:nvSpPr>
          <p:cNvPr id="3" name="Content Placeholder 2">
            <a:extLst>
              <a:ext uri="{FF2B5EF4-FFF2-40B4-BE49-F238E27FC236}">
                <a16:creationId xmlns:a16="http://schemas.microsoft.com/office/drawing/2014/main" id="{26E3B4F6-12B5-BEE5-F7E7-1494DCBBC53F}"/>
              </a:ext>
            </a:extLst>
          </p:cNvPr>
          <p:cNvSpPr>
            <a:spLocks noGrp="1"/>
          </p:cNvSpPr>
          <p:nvPr>
            <p:ph idx="1"/>
          </p:nvPr>
        </p:nvSpPr>
        <p:spPr>
          <a:xfrm>
            <a:off x="685801" y="1690577"/>
            <a:ext cx="9339145" cy="4933507"/>
          </a:xfrm>
        </p:spPr>
        <p:txBody>
          <a:bodyPr>
            <a:normAutofit fontScale="85000" lnSpcReduction="20000"/>
          </a:bodyPr>
          <a:lstStyle/>
          <a:p>
            <a:r>
              <a:rPr lang="en-AU" dirty="0"/>
              <a:t>"How long will this take?" -&gt; "What would you do with this amount of time?</a:t>
            </a:r>
          </a:p>
          <a:p>
            <a:r>
              <a:rPr lang="en-AU" dirty="0"/>
              <a:t>Estimations together with the implementor, reducing the inaccuracy caused by "It would take ME this long, but I don't know how long Jane Doe would need" discussions.</a:t>
            </a:r>
          </a:p>
          <a:p>
            <a:r>
              <a:rPr lang="en-AU" dirty="0"/>
              <a:t>Devs should focus on planning and performing the "strokes". They need to understand the goals for the hole and the course goals to ensure architecture is aligned with the bigger picture.</a:t>
            </a:r>
          </a:p>
          <a:p>
            <a:r>
              <a:rPr lang="en-AU" dirty="0"/>
              <a:t>Devs need to take more responsibility for the task planning, but </a:t>
            </a:r>
            <a:r>
              <a:rPr lang="en-AU"/>
              <a:t>there will be less of it</a:t>
            </a:r>
            <a:endParaRPr lang="en-AU" dirty="0"/>
          </a:p>
          <a:p>
            <a:r>
              <a:rPr lang="en-AU" dirty="0"/>
              <a:t>It will take a lot more small meetings with focused groups to plan each stroke, but time will be freed up by removing long backlog refinement meetings in large groups, sprint planning meetings etc.</a:t>
            </a:r>
          </a:p>
          <a:p>
            <a:r>
              <a:rPr lang="en-AU" dirty="0"/>
              <a:t>High level estimations, such as "How long will this project take and what resources are needed?", will be performed outside of this process by POs, DMs, PMs, tech leads and SMEs.</a:t>
            </a:r>
          </a:p>
          <a:p>
            <a:r>
              <a:rPr lang="en-AU" sz="1600" dirty="0"/>
              <a:t>Bugs</a:t>
            </a:r>
            <a:endParaRPr lang="en-AU" dirty="0"/>
          </a:p>
          <a:p>
            <a:pPr lvl="1"/>
            <a:r>
              <a:rPr lang="en-AU" dirty="0"/>
              <a:t>Bugs are left out of the process. Bugs should be tracked separately and tested immediately after fixing.</a:t>
            </a:r>
          </a:p>
          <a:p>
            <a:r>
              <a:rPr lang="en-AU" dirty="0"/>
              <a:t>Testing</a:t>
            </a:r>
          </a:p>
          <a:p>
            <a:pPr lvl="1"/>
            <a:r>
              <a:rPr lang="en-AU" dirty="0"/>
              <a:t>Testers should focus on testing the product based off requirements and functional designs, instead of testing individual tasks. Continuous testing can generate bugs or the need for new "holes" to be added to the course.</a:t>
            </a:r>
          </a:p>
          <a:p>
            <a:r>
              <a:rPr lang="en-AU" dirty="0"/>
              <a:t>PO should make sure there are clear, well defined, goals/"holes" and attend the stroke planning to make sure it's aimed at the target.</a:t>
            </a:r>
          </a:p>
          <a:p>
            <a:r>
              <a:rPr lang="en-AU" dirty="0"/>
              <a:t>DM should look at the "course" and ensure the correct resources are in place at the right time. Also DM should make sure work that is depending on other teams is aligned and prepared.</a:t>
            </a:r>
          </a:p>
        </p:txBody>
      </p:sp>
    </p:spTree>
    <p:extLst>
      <p:ext uri="{BB962C8B-B14F-4D97-AF65-F5344CB8AC3E}">
        <p14:creationId xmlns:p14="http://schemas.microsoft.com/office/powerpoint/2010/main" val="233493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B4380-50CA-2207-335A-94FA94A0E824}"/>
              </a:ext>
            </a:extLst>
          </p:cNvPr>
          <p:cNvSpPr>
            <a:spLocks noGrp="1"/>
          </p:cNvSpPr>
          <p:nvPr>
            <p:ph type="title"/>
          </p:nvPr>
        </p:nvSpPr>
        <p:spPr/>
        <p:txBody>
          <a:bodyPr/>
          <a:lstStyle/>
          <a:p>
            <a:r>
              <a:rPr lang="en-AU" b="1" dirty="0"/>
              <a:t>We own the process!</a:t>
            </a:r>
            <a:endParaRPr lang="en-AU" dirty="0"/>
          </a:p>
        </p:txBody>
      </p:sp>
      <p:sp>
        <p:nvSpPr>
          <p:cNvPr id="3" name="Content Placeholder 2">
            <a:extLst>
              <a:ext uri="{FF2B5EF4-FFF2-40B4-BE49-F238E27FC236}">
                <a16:creationId xmlns:a16="http://schemas.microsoft.com/office/drawing/2014/main" id="{26E3B4F6-12B5-BEE5-F7E7-1494DCBBC53F}"/>
              </a:ext>
            </a:extLst>
          </p:cNvPr>
          <p:cNvSpPr>
            <a:spLocks noGrp="1"/>
          </p:cNvSpPr>
          <p:nvPr>
            <p:ph idx="1"/>
          </p:nvPr>
        </p:nvSpPr>
        <p:spPr>
          <a:xfrm>
            <a:off x="685802" y="1690577"/>
            <a:ext cx="6112564" cy="4933507"/>
          </a:xfrm>
        </p:spPr>
        <p:txBody>
          <a:bodyPr>
            <a:normAutofit/>
          </a:bodyPr>
          <a:lstStyle/>
          <a:p>
            <a:pPr marL="0" indent="0">
              <a:buNone/>
            </a:pPr>
            <a:r>
              <a:rPr lang="sv-SE" sz="3200" dirty="0" err="1"/>
              <a:t>This</a:t>
            </a:r>
            <a:r>
              <a:rPr lang="sv-SE" sz="3200" dirty="0"/>
              <a:t> is OUR process.</a:t>
            </a:r>
          </a:p>
          <a:p>
            <a:pPr marL="0" indent="0">
              <a:buNone/>
            </a:pPr>
            <a:endParaRPr lang="sv-SE" sz="3200" dirty="0"/>
          </a:p>
          <a:p>
            <a:pPr marL="0" indent="0">
              <a:buNone/>
            </a:pPr>
            <a:r>
              <a:rPr lang="sv-SE" sz="3200" dirty="0" err="1"/>
              <a:t>We</a:t>
            </a:r>
            <a:r>
              <a:rPr lang="sv-SE" sz="3200" dirty="0"/>
              <a:t> </a:t>
            </a:r>
            <a:r>
              <a:rPr lang="sv-SE" sz="3200" dirty="0" err="1"/>
              <a:t>can</a:t>
            </a:r>
            <a:r>
              <a:rPr lang="sv-SE" sz="3200" dirty="0"/>
              <a:t> </a:t>
            </a:r>
            <a:r>
              <a:rPr lang="sv-SE" sz="3200" dirty="0" err="1"/>
              <a:t>change</a:t>
            </a:r>
            <a:r>
              <a:rPr lang="sv-SE" sz="3200" dirty="0"/>
              <a:t> it </a:t>
            </a:r>
            <a:r>
              <a:rPr lang="sv-SE" sz="3200" dirty="0" err="1"/>
              <a:t>any</a:t>
            </a:r>
            <a:r>
              <a:rPr lang="sv-SE" sz="3200" dirty="0"/>
              <a:t> </a:t>
            </a:r>
            <a:r>
              <a:rPr lang="sv-SE" sz="3200" dirty="0" err="1"/>
              <a:t>way</a:t>
            </a:r>
            <a:r>
              <a:rPr lang="sv-SE" sz="3200" dirty="0"/>
              <a:t> </a:t>
            </a:r>
            <a:r>
              <a:rPr lang="sv-SE" sz="3200" dirty="0" err="1"/>
              <a:t>we</a:t>
            </a:r>
            <a:r>
              <a:rPr lang="sv-SE" sz="3200" dirty="0"/>
              <a:t> like.</a:t>
            </a:r>
          </a:p>
          <a:p>
            <a:pPr marL="0" indent="0">
              <a:buNone/>
            </a:pPr>
            <a:endParaRPr lang="sv-SE" sz="3200" dirty="0"/>
          </a:p>
          <a:p>
            <a:pPr marL="0" indent="0">
              <a:buNone/>
            </a:pPr>
            <a:r>
              <a:rPr lang="sv-SE" sz="3200" dirty="0" err="1"/>
              <a:t>Please</a:t>
            </a:r>
            <a:r>
              <a:rPr lang="sv-SE" sz="3200" dirty="0"/>
              <a:t> </a:t>
            </a:r>
            <a:r>
              <a:rPr lang="sv-SE" sz="3200" dirty="0" err="1"/>
              <a:t>help</a:t>
            </a:r>
            <a:r>
              <a:rPr lang="sv-SE" sz="3200" dirty="0"/>
              <a:t> </a:t>
            </a:r>
            <a:r>
              <a:rPr lang="sv-SE" sz="3200" dirty="0" err="1"/>
              <a:t>us</a:t>
            </a:r>
            <a:r>
              <a:rPr lang="sv-SE" sz="3200" dirty="0"/>
              <a:t> </a:t>
            </a:r>
            <a:r>
              <a:rPr lang="sv-SE" sz="3200" dirty="0" err="1"/>
              <a:t>evolve</a:t>
            </a:r>
            <a:r>
              <a:rPr lang="sv-SE" sz="3200" dirty="0"/>
              <a:t> </a:t>
            </a:r>
            <a:r>
              <a:rPr lang="sv-SE" sz="3200" dirty="0" err="1"/>
              <a:t>this</a:t>
            </a:r>
            <a:r>
              <a:rPr lang="sv-SE" sz="3200" dirty="0"/>
              <a:t> </a:t>
            </a:r>
            <a:r>
              <a:rPr lang="sv-SE" sz="3200" dirty="0" err="1"/>
              <a:t>into</a:t>
            </a:r>
            <a:r>
              <a:rPr lang="sv-SE" sz="3200" dirty="0"/>
              <a:t> the best process </a:t>
            </a:r>
            <a:r>
              <a:rPr lang="sv-SE" sz="3200" dirty="0" err="1"/>
              <a:t>possible</a:t>
            </a:r>
            <a:r>
              <a:rPr lang="sv-SE" sz="3200" dirty="0"/>
              <a:t> for </a:t>
            </a:r>
            <a:r>
              <a:rPr lang="sv-SE" sz="3200" dirty="0" err="1"/>
              <a:t>our</a:t>
            </a:r>
            <a:r>
              <a:rPr lang="sv-SE" sz="3200" dirty="0"/>
              <a:t> team!</a:t>
            </a:r>
            <a:endParaRPr lang="en-AU" sz="3200" dirty="0"/>
          </a:p>
        </p:txBody>
      </p:sp>
      <p:pic>
        <p:nvPicPr>
          <p:cNvPr id="7" name="Picture 6">
            <a:extLst>
              <a:ext uri="{FF2B5EF4-FFF2-40B4-BE49-F238E27FC236}">
                <a16:creationId xmlns:a16="http://schemas.microsoft.com/office/drawing/2014/main" id="{B39067F1-ED9E-7BD2-9553-145DD5B2417E}"/>
              </a:ext>
            </a:extLst>
          </p:cNvPr>
          <p:cNvPicPr>
            <a:picLocks noChangeAspect="1"/>
          </p:cNvPicPr>
          <p:nvPr/>
        </p:nvPicPr>
        <p:blipFill>
          <a:blip r:embed="rId2"/>
          <a:stretch>
            <a:fillRect/>
          </a:stretch>
        </p:blipFill>
        <p:spPr>
          <a:xfrm>
            <a:off x="6811616" y="788503"/>
            <a:ext cx="5287617" cy="5287617"/>
          </a:xfrm>
          <a:prstGeom prst="rect">
            <a:avLst/>
          </a:prstGeom>
          <a:effectLst>
            <a:softEdge rad="393700"/>
          </a:effectLst>
        </p:spPr>
      </p:pic>
    </p:spTree>
    <p:extLst>
      <p:ext uri="{BB962C8B-B14F-4D97-AF65-F5344CB8AC3E}">
        <p14:creationId xmlns:p14="http://schemas.microsoft.com/office/powerpoint/2010/main" val="308247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04A0D-6165-9DB2-5964-A8B1BA6BB580}"/>
              </a:ext>
            </a:extLst>
          </p:cNvPr>
          <p:cNvSpPr>
            <a:spLocks noGrp="1"/>
          </p:cNvSpPr>
          <p:nvPr>
            <p:ph type="title"/>
          </p:nvPr>
        </p:nvSpPr>
        <p:spPr/>
        <p:txBody>
          <a:bodyPr/>
          <a:lstStyle/>
          <a:p>
            <a:r>
              <a:rPr lang="sv-SE" dirty="0" err="1"/>
              <a:t>Method</a:t>
            </a:r>
            <a:r>
              <a:rPr lang="sv-SE" dirty="0"/>
              <a:t> </a:t>
            </a:r>
            <a:r>
              <a:rPr lang="sv-SE" dirty="0" err="1"/>
              <a:t>comparison</a:t>
            </a:r>
            <a:endParaRPr lang="en-AU" dirty="0"/>
          </a:p>
        </p:txBody>
      </p:sp>
      <p:sp>
        <p:nvSpPr>
          <p:cNvPr id="11" name="Content Placeholder 10">
            <a:extLst>
              <a:ext uri="{FF2B5EF4-FFF2-40B4-BE49-F238E27FC236}">
                <a16:creationId xmlns:a16="http://schemas.microsoft.com/office/drawing/2014/main" id="{A795E654-D777-4ADC-6272-90D6E915F738}"/>
              </a:ext>
            </a:extLst>
          </p:cNvPr>
          <p:cNvSpPr>
            <a:spLocks noGrp="1"/>
          </p:cNvSpPr>
          <p:nvPr>
            <p:ph idx="1"/>
          </p:nvPr>
        </p:nvSpPr>
        <p:spPr>
          <a:xfrm>
            <a:off x="685801" y="1743457"/>
            <a:ext cx="5885687" cy="4888992"/>
          </a:xfrm>
        </p:spPr>
        <p:txBody>
          <a:bodyPr>
            <a:normAutofit fontScale="62500" lnSpcReduction="20000"/>
          </a:bodyPr>
          <a:lstStyle/>
          <a:p>
            <a:pPr algn="l"/>
            <a:r>
              <a:rPr lang="en-AU" b="1" i="0" dirty="0">
                <a:solidFill>
                  <a:srgbClr val="E6EDF3"/>
                </a:solidFill>
                <a:effectLst/>
                <a:latin typeface="-apple-system"/>
              </a:rPr>
              <a:t>Waterfall</a:t>
            </a:r>
          </a:p>
          <a:p>
            <a:pPr lvl="1"/>
            <a:r>
              <a:rPr lang="en-AU" b="0" i="0" dirty="0">
                <a:solidFill>
                  <a:srgbClr val="E6EDF3"/>
                </a:solidFill>
                <a:effectLst/>
                <a:latin typeface="-apple-system"/>
              </a:rPr>
              <a:t>Not very agile, Planning waste is ideally low, but in reality realizations during development create planning waste.</a:t>
            </a:r>
          </a:p>
          <a:p>
            <a:pPr algn="l"/>
            <a:r>
              <a:rPr lang="en-AU" b="1" i="0" dirty="0">
                <a:solidFill>
                  <a:srgbClr val="E6EDF3"/>
                </a:solidFill>
                <a:effectLst/>
                <a:latin typeface="-apple-system"/>
              </a:rPr>
              <a:t>Scrum</a:t>
            </a:r>
          </a:p>
          <a:p>
            <a:pPr lvl="1"/>
            <a:r>
              <a:rPr lang="en-AU" b="0" i="0" dirty="0">
                <a:solidFill>
                  <a:srgbClr val="E6EDF3"/>
                </a:solidFill>
                <a:effectLst/>
                <a:latin typeface="-apple-system"/>
              </a:rPr>
              <a:t>More agile, but only between sprints. Planning waste comes mostly from trying to plan everything before starting the sprint</a:t>
            </a:r>
          </a:p>
          <a:p>
            <a:pPr algn="l"/>
            <a:r>
              <a:rPr lang="en-AU" b="1" i="0" dirty="0">
                <a:solidFill>
                  <a:srgbClr val="E6EDF3"/>
                </a:solidFill>
                <a:effectLst/>
                <a:latin typeface="-apple-system"/>
              </a:rPr>
              <a:t>Kanban</a:t>
            </a:r>
          </a:p>
          <a:p>
            <a:pPr lvl="1"/>
            <a:r>
              <a:rPr lang="en-AU" b="0" i="0" dirty="0">
                <a:solidFill>
                  <a:srgbClr val="E6EDF3"/>
                </a:solidFill>
                <a:effectLst/>
                <a:latin typeface="-apple-system"/>
              </a:rPr>
              <a:t>Higher agility. Planning waste comes from filling up the backlog with tasks based on the current state. When the current state changes, already created tasks might become stale.</a:t>
            </a:r>
          </a:p>
          <a:p>
            <a:pPr algn="l"/>
            <a:r>
              <a:rPr lang="en-AU" b="1" i="0" dirty="0">
                <a:solidFill>
                  <a:srgbClr val="E6EDF3"/>
                </a:solidFill>
                <a:effectLst/>
                <a:latin typeface="-apple-system"/>
              </a:rPr>
              <a:t>Military planning</a:t>
            </a:r>
          </a:p>
          <a:p>
            <a:pPr lvl="1"/>
            <a:r>
              <a:rPr lang="en-AU" b="0" i="0" dirty="0">
                <a:solidFill>
                  <a:srgbClr val="E6EDF3"/>
                </a:solidFill>
                <a:effectLst/>
                <a:latin typeface="-apple-system"/>
              </a:rPr>
              <a:t>The end goal is clear. Plans to achieve it are created along with large amounts of contingency plans for unexpected outcomes. Fairly agile thanks to the contingency plans.</a:t>
            </a:r>
          </a:p>
          <a:p>
            <a:pPr lvl="1"/>
            <a:r>
              <a:rPr lang="en-AU" b="0" i="0" dirty="0">
                <a:solidFill>
                  <a:srgbClr val="E6EDF3"/>
                </a:solidFill>
                <a:effectLst/>
                <a:latin typeface="-apple-system"/>
              </a:rPr>
              <a:t>Huge planning waste, since most contingency plans are newer used.</a:t>
            </a:r>
          </a:p>
          <a:p>
            <a:pPr algn="l"/>
            <a:r>
              <a:rPr lang="en-AU" b="1" i="0" dirty="0">
                <a:solidFill>
                  <a:srgbClr val="E6EDF3"/>
                </a:solidFill>
                <a:effectLst/>
                <a:latin typeface="-apple-system"/>
              </a:rPr>
              <a:t>Bureaucracy</a:t>
            </a:r>
          </a:p>
          <a:p>
            <a:pPr lvl="1"/>
            <a:r>
              <a:rPr lang="en-AU" b="0" i="0">
                <a:solidFill>
                  <a:srgbClr val="E6EDF3"/>
                </a:solidFill>
                <a:effectLst/>
                <a:latin typeface="-apple-system"/>
              </a:rPr>
              <a:t>Very </a:t>
            </a:r>
            <a:r>
              <a:rPr lang="en-AU" b="0" i="0" dirty="0">
                <a:solidFill>
                  <a:srgbClr val="E6EDF3"/>
                </a:solidFill>
                <a:effectLst/>
                <a:latin typeface="-apple-system"/>
              </a:rPr>
              <a:t>low agility caused by endless discussions and passing of decisions to different instances.</a:t>
            </a:r>
          </a:p>
          <a:p>
            <a:pPr lvl="1"/>
            <a:r>
              <a:rPr lang="en-AU" b="0" i="0" dirty="0">
                <a:solidFill>
                  <a:srgbClr val="E6EDF3"/>
                </a:solidFill>
                <a:effectLst/>
                <a:latin typeface="-apple-system"/>
              </a:rPr>
              <a:t>Very high planning waste, caused by planning effort being extremely high compared to the actual outcome.</a:t>
            </a:r>
          </a:p>
          <a:p>
            <a:pPr algn="l"/>
            <a:r>
              <a:rPr lang="en-AU" b="1" i="0" dirty="0" err="1">
                <a:solidFill>
                  <a:srgbClr val="E6EDF3"/>
                </a:solidFill>
                <a:effectLst/>
                <a:latin typeface="-apple-system"/>
              </a:rPr>
              <a:t>Gogile</a:t>
            </a:r>
            <a:endParaRPr lang="en-AU" b="1" i="0" dirty="0">
              <a:solidFill>
                <a:srgbClr val="E6EDF3"/>
              </a:solidFill>
              <a:effectLst/>
              <a:latin typeface="-apple-system"/>
            </a:endParaRPr>
          </a:p>
          <a:p>
            <a:pPr lvl="1"/>
            <a:r>
              <a:rPr lang="en-AU" b="0" i="0" dirty="0">
                <a:solidFill>
                  <a:srgbClr val="E6EDF3"/>
                </a:solidFill>
                <a:effectLst/>
                <a:latin typeface="-apple-system"/>
              </a:rPr>
              <a:t>High agility, since all actions are started from the current state with the most up to date knowledge.</a:t>
            </a:r>
          </a:p>
          <a:p>
            <a:pPr lvl="1"/>
            <a:r>
              <a:rPr lang="en-AU" b="0" i="0" dirty="0">
                <a:solidFill>
                  <a:srgbClr val="E6EDF3"/>
                </a:solidFill>
                <a:effectLst/>
                <a:latin typeface="-apple-system"/>
              </a:rPr>
              <a:t>Low planning waste, since pre planning is limited. Planning is done when it's ready to be put into action.</a:t>
            </a:r>
          </a:p>
          <a:p>
            <a:endParaRPr lang="en-AU" dirty="0"/>
          </a:p>
        </p:txBody>
      </p:sp>
      <p:pic>
        <p:nvPicPr>
          <p:cNvPr id="1026" name="Picture 2">
            <a:extLst>
              <a:ext uri="{FF2B5EF4-FFF2-40B4-BE49-F238E27FC236}">
                <a16:creationId xmlns:a16="http://schemas.microsoft.com/office/drawing/2014/main" id="{7E8E0BDE-5A78-9024-CF14-7629FE9273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3242" y="997826"/>
            <a:ext cx="5860174" cy="5860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2983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TM03457452[[fn=Celestial]]</Template>
  <TotalTime>983</TotalTime>
  <Words>1254</Words>
  <Application>Microsoft Office PowerPoint</Application>
  <PresentationFormat>Widescreen</PresentationFormat>
  <Paragraphs>85</Paragraphs>
  <Slides>8</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-apple-system</vt:lpstr>
      <vt:lpstr>Arial</vt:lpstr>
      <vt:lpstr>Calibri</vt:lpstr>
      <vt:lpstr>Calibri Light</vt:lpstr>
      <vt:lpstr>Celestial</vt:lpstr>
      <vt:lpstr>Gogile</vt:lpstr>
      <vt:lpstr>Why Gogile?</vt:lpstr>
      <vt:lpstr>The golf analogy</vt:lpstr>
      <vt:lpstr>Scrum</vt:lpstr>
      <vt:lpstr>Gogile</vt:lpstr>
      <vt:lpstr>What Gogile does differently</vt:lpstr>
      <vt:lpstr>We own the process!</vt:lpstr>
      <vt:lpstr>Method comparison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Gogile</dc:title>
  <dc:creator>Erik Andersson</dc:creator>
  <cp:lastModifiedBy>Erik Andersson</cp:lastModifiedBy>
  <cp:revision>1</cp:revision>
  <dcterms:created xsi:type="dcterms:W3CDTF">2024-08-15T09:24:51Z</dcterms:created>
  <dcterms:modified xsi:type="dcterms:W3CDTF">2024-08-21T09:11:46Z</dcterms:modified>
</cp:coreProperties>
</file>