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1" r:id="rId5"/>
    <p:sldId id="260" r:id="rId6"/>
    <p:sldId id="265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rquelalibertad.org/" TargetMode="External"/><Relationship Id="rId2" Type="http://schemas.openxmlformats.org/officeDocument/2006/relationships/hyperlink" Target="http://parquelalibertad.org/cetav/h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D99C4-A4C0-431F-9A42-DE273815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532708"/>
            <a:ext cx="11861074" cy="3103540"/>
          </a:xfrm>
        </p:spPr>
        <p:txBody>
          <a:bodyPr>
            <a:noAutofit/>
          </a:bodyPr>
          <a:lstStyle/>
          <a:p>
            <a:pPr algn="ctr"/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 DE USABILIDAD</a:t>
            </a:r>
            <a:b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SITIO WEB: </a:t>
            </a:r>
            <a:b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CETAV – PARQUE LA LIBERTAD</a:t>
            </a:r>
          </a:p>
        </p:txBody>
      </p:sp>
    </p:spTree>
    <p:extLst>
      <p:ext uri="{BB962C8B-B14F-4D97-AF65-F5344CB8AC3E}">
        <p14:creationId xmlns:p14="http://schemas.microsoft.com/office/powerpoint/2010/main" val="272053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6216-A2BE-4183-B4A3-3DD942A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383" y="2168434"/>
            <a:ext cx="8791575" cy="2279033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 de los voluntarios sobre las tareas asignadas</a:t>
            </a:r>
            <a:endParaRPr lang="es-C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94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#1 - Proceso de admisión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9376"/>
            <a:ext cx="9905999" cy="359915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proceso de admisión debería tener su propia pestaña en el menú.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necesarios muchos clics para llegar a esa sección.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debería ser requisito ingresar a una de las pestañas de las carreras para poder ver la información del proceso de admisión.</a:t>
            </a:r>
          </a:p>
          <a:p>
            <a:pPr algn="just">
              <a:lnSpc>
                <a:spcPct val="200000"/>
              </a:lnSpc>
            </a:pP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73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#2 – EMPRESAS EMPLEADORAS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89" y="2326710"/>
            <a:ext cx="9977846" cy="288101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 la tarea más sencilla de realizar.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Fácil de ubicar…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Pero es una simple lista que no ofrece más información de dichas empresas.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0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#3 - Proceso de admisión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9376"/>
            <a:ext cx="9905999" cy="359915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Confusión entre el “¿Cómo llegar?” y el mapa del Parque.</a:t>
            </a:r>
          </a:p>
          <a:p>
            <a:pPr algn="just"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información está “al revés”.</a:t>
            </a:r>
          </a:p>
          <a:p>
            <a:pPr algn="just"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slideshow resultó ser molesto.</a:t>
            </a:r>
          </a:p>
          <a:p>
            <a:pPr algn="just"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Botones… que realmente no son botones.</a:t>
            </a:r>
          </a:p>
        </p:txBody>
      </p:sp>
    </p:spTree>
    <p:extLst>
      <p:ext uri="{BB962C8B-B14F-4D97-AF65-F5344CB8AC3E}">
        <p14:creationId xmlns:p14="http://schemas.microsoft.com/office/powerpoint/2010/main" val="86281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#4 – Informes del parque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89" y="2326710"/>
            <a:ext cx="9977846" cy="391277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tarea más compleja de realizar.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 sorpresa: Al ser algo que nunca habían pensado ni siquiera buscar, tardaron más tiempo en encontrarlo.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Sección muy escondida.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27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#5 – Galería del parque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9376"/>
            <a:ext cx="9905999" cy="359915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galería de fotos... Sin fotos.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tiempo de carga del video es lento.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acceder a las fotografías, es necesario ingresar a otro sitio web (Flickr), algo que los voluntarios consideraron innecesario.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51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6216-A2BE-4183-B4A3-3DD942A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383" y="2168434"/>
            <a:ext cx="8791575" cy="2279033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 sobre ambos sitios web en general</a:t>
            </a:r>
            <a:endParaRPr lang="es-C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97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14239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Ambos sitios necesitan un cuadro de búsqueda para facilitar la información.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poco menos de slideshows; intercambiarlos por más información.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botón que permita dirigirse a la página principal.</a:t>
            </a:r>
          </a:p>
        </p:txBody>
      </p:sp>
    </p:spTree>
    <p:extLst>
      <p:ext uri="{BB962C8B-B14F-4D97-AF65-F5344CB8AC3E}">
        <p14:creationId xmlns:p14="http://schemas.microsoft.com/office/powerpoint/2010/main" val="7859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14239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 subsecciones en el menú principal.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Redirecciones a otras pestañas.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página del CETAV está mejor organizada que la del Parque La Libertad.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69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6216-A2BE-4183-B4A3-3DD942A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028840"/>
            <a:ext cx="8791575" cy="800319"/>
          </a:xfrm>
        </p:spPr>
        <p:txBody>
          <a:bodyPr>
            <a:noAutofit/>
          </a:bodyPr>
          <a:lstStyle/>
          <a:p>
            <a:pPr algn="ctr"/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9864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tx1"/>
            </a:gs>
            <a:gs pos="100000">
              <a:schemeClr val="tx1">
                <a:lumMod val="8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794F-C2C1-4292-88E7-261632DB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143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s-C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738802-0A81-49FB-98D4-6F67FB33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70" y="2078038"/>
            <a:ext cx="4681659" cy="3541714"/>
          </a:xfrm>
          <a:prstGeom prst="rect">
            <a:avLst/>
          </a:prstGeom>
          <a:gradFill>
            <a:gsLst>
              <a:gs pos="0">
                <a:schemeClr val="tx1"/>
              </a:gs>
              <a:gs pos="46000">
                <a:schemeClr val="tx1">
                  <a:lumMod val="85000"/>
                </a:schemeClr>
              </a:gs>
              <a:gs pos="64000">
                <a:schemeClr val="tx1">
                  <a:lumMod val="85000"/>
                </a:schemeClr>
              </a:gs>
              <a:gs pos="100000">
                <a:schemeClr val="tx1">
                  <a:lumMod val="85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144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14239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Menos es más.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existe una metodología perfecta para programar sitios web que funcione sin errores…</a:t>
            </a:r>
          </a:p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Pero sí se ciertos estándares que pueden facilitar la vida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12206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6216-A2BE-4183-B4A3-3DD942A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028840"/>
            <a:ext cx="8791575" cy="800319"/>
          </a:xfrm>
        </p:spPr>
        <p:txBody>
          <a:bodyPr>
            <a:noAutofit/>
          </a:bodyPr>
          <a:lstStyle/>
          <a:p>
            <a:pPr algn="ctr"/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7013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tx1"/>
            </a:gs>
            <a:gs pos="100000">
              <a:schemeClr val="tx1">
                <a:lumMod val="8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794F-C2C1-4292-88E7-261632DB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143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s-C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738802-0A81-49FB-98D4-6F67FB33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70" y="2078038"/>
            <a:ext cx="4681659" cy="3541714"/>
          </a:xfrm>
          <a:prstGeom prst="rect">
            <a:avLst/>
          </a:prstGeom>
          <a:gradFill>
            <a:gsLst>
              <a:gs pos="0">
                <a:schemeClr val="tx1"/>
              </a:gs>
              <a:gs pos="46000">
                <a:schemeClr val="tx1">
                  <a:lumMod val="85000"/>
                </a:schemeClr>
              </a:gs>
              <a:gs pos="64000">
                <a:schemeClr val="tx1">
                  <a:lumMod val="85000"/>
                </a:schemeClr>
              </a:gs>
              <a:gs pos="100000">
                <a:schemeClr val="tx1">
                  <a:lumMod val="85000"/>
                </a:schemeClr>
              </a:gs>
            </a:gsLst>
            <a:lin ang="5400000" scaled="1"/>
          </a:gradFill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689718-5E88-4791-BC6D-5E1E8D98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70" y="2078039"/>
            <a:ext cx="606635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6216-A2BE-4183-B4A3-3DD942A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217" y="3028840"/>
            <a:ext cx="8791575" cy="800319"/>
          </a:xfrm>
        </p:spPr>
        <p:txBody>
          <a:bodyPr>
            <a:noAutofit/>
          </a:bodyPr>
          <a:lstStyle/>
          <a:p>
            <a:pPr algn="ctr"/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 LA PRUEBA </a:t>
            </a:r>
          </a:p>
        </p:txBody>
      </p:sp>
    </p:spTree>
    <p:extLst>
      <p:ext uri="{BB962C8B-B14F-4D97-AF65-F5344CB8AC3E}">
        <p14:creationId xmlns:p14="http://schemas.microsoft.com/office/powerpoint/2010/main" val="54066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SITIOS WEB EVALUADOS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40385"/>
            <a:ext cx="9905999" cy="17772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CETAV →  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http://parquelalibertad.org/cetav/home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Parque La Libertad → </a:t>
            </a:r>
            <a:r>
              <a:rPr lang="es-C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http://parquelalibertad.org/</a:t>
            </a:r>
            <a:r>
              <a:rPr lang="es-C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4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¿En qué consistió?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40385"/>
            <a:ext cx="9905999" cy="1777229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cada voluntario se le asignaron 5 tareas de búsqueda dentro de los dos sitios mencionados anteriormente.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75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580A-5C26-40DC-B8F9-2CA645E1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583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ACA05-1BC6-4082-99FF-05F4E77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4405"/>
            <a:ext cx="9905999" cy="414239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Encuentre la información sobre el proceso de admisión para estudiar en el CETAV.</a:t>
            </a:r>
          </a:p>
          <a:p>
            <a:pPr marL="457200" indent="-4572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Encuentre las empresas empleadoras que están asociadas al CETAV.</a:t>
            </a:r>
          </a:p>
          <a:p>
            <a:pPr marL="457200" indent="-4572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Encuentre el mapa del Parque La Libertad.</a:t>
            </a:r>
          </a:p>
          <a:p>
            <a:pPr marL="457200" indent="-4572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Encuentre la sección de informes del Parque La Libertad.</a:t>
            </a:r>
          </a:p>
          <a:p>
            <a:pPr marL="457200" indent="-4572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Visualice la Galería de la página del Parque La Libertad.</a:t>
            </a:r>
          </a:p>
        </p:txBody>
      </p:sp>
    </p:spTree>
    <p:extLst>
      <p:ext uri="{BB962C8B-B14F-4D97-AF65-F5344CB8AC3E}">
        <p14:creationId xmlns:p14="http://schemas.microsoft.com/office/powerpoint/2010/main" val="284170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6216-A2BE-4183-B4A3-3DD942A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028840"/>
            <a:ext cx="8791575" cy="800319"/>
          </a:xfrm>
        </p:spPr>
        <p:txBody>
          <a:bodyPr>
            <a:noAutofit/>
          </a:bodyPr>
          <a:lstStyle/>
          <a:p>
            <a:pPr algn="ctr"/>
            <a:r>
              <a:rPr lang="es-C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856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2002-05B4-4A55-BF7A-39C9ADE7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943B82-595C-443B-A5C4-E4F78967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224" y="2164200"/>
            <a:ext cx="7326376" cy="3541712"/>
          </a:xfrm>
        </p:spPr>
      </p:pic>
    </p:spTree>
    <p:extLst>
      <p:ext uri="{BB962C8B-B14F-4D97-AF65-F5344CB8AC3E}">
        <p14:creationId xmlns:p14="http://schemas.microsoft.com/office/powerpoint/2010/main" val="230905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C00000"/>
      </a:accent1>
      <a:accent2>
        <a:srgbClr val="FF0000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FFFFFF"/>
      </a:hlink>
      <a:folHlink>
        <a:srgbClr val="A5A5A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284</TotalTime>
  <Words>438</Words>
  <Application>Microsoft Office PowerPoint</Application>
  <PresentationFormat>Panorámica</PresentationFormat>
  <Paragraphs>54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Circuito</vt:lpstr>
      <vt:lpstr>PRUEBA DE USABILIDAD  SITIO WEB:  CETAV – PARQUE LA LIBERTAD</vt:lpstr>
      <vt:lpstr>Participantes</vt:lpstr>
      <vt:lpstr>Participantes</vt:lpstr>
      <vt:lpstr>DESCRIPCIÓN DE LA PRUEBA </vt:lpstr>
      <vt:lpstr>SITIOS WEB EVALUADOS</vt:lpstr>
      <vt:lpstr>¿En qué consistió?</vt:lpstr>
      <vt:lpstr>TAREAS</vt:lpstr>
      <vt:lpstr>RESULTADOS</vt:lpstr>
      <vt:lpstr>Resultados</vt:lpstr>
      <vt:lpstr>Comentarios de los voluntarios sobre las tareas asignadas</vt:lpstr>
      <vt:lpstr>TAREA #1 - Proceso de admisión</vt:lpstr>
      <vt:lpstr>TAREA #2 – EMPRESAS EMPLEADORAS</vt:lpstr>
      <vt:lpstr>TAREA #3 - Proceso de admisión</vt:lpstr>
      <vt:lpstr>TAREA #4 – Informes del parque</vt:lpstr>
      <vt:lpstr>TAREA #5 – Galería del parque</vt:lpstr>
      <vt:lpstr>Comentarios sobre ambos sitios web en general</vt:lpstr>
      <vt:lpstr>Comentarios generales</vt:lpstr>
      <vt:lpstr>Comentarios generales</vt:lpstr>
      <vt:lpstr>CONCLUSIONES</vt:lpstr>
      <vt:lpstr>CONCLUSIONES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Yeth Penado</dc:creator>
  <cp:lastModifiedBy>Yeth Penado</cp:lastModifiedBy>
  <cp:revision>70</cp:revision>
  <dcterms:created xsi:type="dcterms:W3CDTF">2018-07-23T03:38:21Z</dcterms:created>
  <dcterms:modified xsi:type="dcterms:W3CDTF">2018-07-23T15:03:45Z</dcterms:modified>
</cp:coreProperties>
</file>