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3118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3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8977" y="1122363"/>
            <a:ext cx="137338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3602038"/>
            <a:ext cx="137338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B20F-4926-4DCD-BC26-E25451DCA36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9D5C-6A12-4E4D-8E8C-D419E6961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07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B20F-4926-4DCD-BC26-E25451DCA36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9D5C-6A12-4E4D-8E8C-D419E6961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88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1" y="365125"/>
            <a:ext cx="394848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7" y="365125"/>
            <a:ext cx="1161655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B20F-4926-4DCD-BC26-E25451DCA36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9D5C-6A12-4E4D-8E8C-D419E6961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6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B20F-4926-4DCD-BC26-E25451DCA36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9D5C-6A12-4E4D-8E8C-D419E6961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88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0" y="1709739"/>
            <a:ext cx="157939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0" y="4589464"/>
            <a:ext cx="157939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B20F-4926-4DCD-BC26-E25451DCA36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9D5C-6A12-4E4D-8E8C-D419E6961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6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1825625"/>
            <a:ext cx="778252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1825625"/>
            <a:ext cx="778252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B20F-4926-4DCD-BC26-E25451DCA36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9D5C-6A12-4E4D-8E8C-D419E6961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87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365126"/>
            <a:ext cx="1579393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3" y="1681163"/>
            <a:ext cx="77467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3" y="2505075"/>
            <a:ext cx="77467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5" y="1681163"/>
            <a:ext cx="77849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5" y="2505075"/>
            <a:ext cx="77849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B20F-4926-4DCD-BC26-E25451DCA36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9D5C-6A12-4E4D-8E8C-D419E6961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4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B20F-4926-4DCD-BC26-E25451DCA36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9D5C-6A12-4E4D-8E8C-D419E6961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81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B20F-4926-4DCD-BC26-E25451DCA36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9D5C-6A12-4E4D-8E8C-D419E6961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5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457200"/>
            <a:ext cx="59060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987426"/>
            <a:ext cx="92703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2057400"/>
            <a:ext cx="59060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B20F-4926-4DCD-BC26-E25451DCA36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9D5C-6A12-4E4D-8E8C-D419E6961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35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457200"/>
            <a:ext cx="59060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987426"/>
            <a:ext cx="92703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2057400"/>
            <a:ext cx="59060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B20F-4926-4DCD-BC26-E25451DCA36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9D5C-6A12-4E4D-8E8C-D419E6961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18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365126"/>
            <a:ext cx="157939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1825625"/>
            <a:ext cx="157939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6356351"/>
            <a:ext cx="4120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B20F-4926-4DCD-BC26-E25451DCA36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6356351"/>
            <a:ext cx="6180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6356351"/>
            <a:ext cx="4120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29D5C-6A12-4E4D-8E8C-D419E6961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93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557F1FD1-488E-1AE5-FECC-99F422EF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07" y="3224349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6C4A826D-A025-D982-37CE-837E3EAC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1" y="4197531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F4248FA-1FD1-A972-CC59-D974E715A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1" y="5657304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85C450FB-DE33-1AA1-3653-BB5D6117A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1" y="3224349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342517E-04D2-DF50-7155-CFA2C3201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1" y="1764573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3DC6A7F6-3166-4B6F-2D6B-67C98CCA5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1" y="3710940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A006AA8-920B-25EA-884B-54C04EEF3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1" y="791389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DEF71980-6D06-5205-7941-0A7E56E8B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1" y="2737757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52010836-2DE3-DE6E-D455-B88CB4960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1" y="5170713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>
            <a:extLst>
              <a:ext uri="{FF2B5EF4-FFF2-40B4-BE49-F238E27FC236}">
                <a16:creationId xmlns:a16="http://schemas.microsoft.com/office/drawing/2014/main" id="{6CAA7DF7-D275-112B-7F3F-53EEC52C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1" y="4684122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F8BC0FDB-3ED4-410B-3FD0-A81B3E97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1" y="2251165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>
            <a:extLst>
              <a:ext uri="{FF2B5EF4-FFF2-40B4-BE49-F238E27FC236}">
                <a16:creationId xmlns:a16="http://schemas.microsoft.com/office/drawing/2014/main" id="{DE32151F-EFF9-C887-9326-355585B45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1" y="1277981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DB32A0-90A3-02EA-BCCB-502C224D6054}"/>
              </a:ext>
            </a:extLst>
          </p:cNvPr>
          <p:cNvSpPr/>
          <p:nvPr/>
        </p:nvSpPr>
        <p:spPr>
          <a:xfrm>
            <a:off x="1566807" y="3151414"/>
            <a:ext cx="1496787" cy="559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augmentation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1BA7F-22C0-E0D0-C44B-C6BE4D5D35F7}"/>
              </a:ext>
            </a:extLst>
          </p:cNvPr>
          <p:cNvSpPr/>
          <p:nvPr/>
        </p:nvSpPr>
        <p:spPr>
          <a:xfrm>
            <a:off x="5620379" y="3149236"/>
            <a:ext cx="1496787" cy="559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Image classifier</a:t>
            </a:r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19B61879-B8C1-D68C-3911-935E1A031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07" y="4197531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717AEF45-663C-C2F2-F6C7-EDEA94A66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07" y="5657304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7">
            <a:extLst>
              <a:ext uri="{FF2B5EF4-FFF2-40B4-BE49-F238E27FC236}">
                <a16:creationId xmlns:a16="http://schemas.microsoft.com/office/drawing/2014/main" id="{AA0F9F49-9B01-7174-0049-3900E48B8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07" y="3224349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>
            <a:extLst>
              <a:ext uri="{FF2B5EF4-FFF2-40B4-BE49-F238E27FC236}">
                <a16:creationId xmlns:a16="http://schemas.microsoft.com/office/drawing/2014/main" id="{A792F30F-BCB1-D91C-83D1-9F038CDA7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07" y="1764573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9">
            <a:extLst>
              <a:ext uri="{FF2B5EF4-FFF2-40B4-BE49-F238E27FC236}">
                <a16:creationId xmlns:a16="http://schemas.microsoft.com/office/drawing/2014/main" id="{A1F156D8-9D62-2451-CBC2-4362E54C1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07" y="3710940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>
            <a:extLst>
              <a:ext uri="{FF2B5EF4-FFF2-40B4-BE49-F238E27FC236}">
                <a16:creationId xmlns:a16="http://schemas.microsoft.com/office/drawing/2014/main" id="{CFA705C8-CB97-EC06-4820-1ECDA1D3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07" y="791389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1">
            <a:extLst>
              <a:ext uri="{FF2B5EF4-FFF2-40B4-BE49-F238E27FC236}">
                <a16:creationId xmlns:a16="http://schemas.microsoft.com/office/drawing/2014/main" id="{471F983C-D4F3-A156-4FCA-C9A543196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07" y="2737757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>
            <a:extLst>
              <a:ext uri="{FF2B5EF4-FFF2-40B4-BE49-F238E27FC236}">
                <a16:creationId xmlns:a16="http://schemas.microsoft.com/office/drawing/2014/main" id="{5296146D-E207-D696-AC04-EEB957DD2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07" y="5170713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3">
            <a:extLst>
              <a:ext uri="{FF2B5EF4-FFF2-40B4-BE49-F238E27FC236}">
                <a16:creationId xmlns:a16="http://schemas.microsoft.com/office/drawing/2014/main" id="{CA9D2A20-0E04-E55B-132A-3A56A9C7C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07" y="4684122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4">
            <a:extLst>
              <a:ext uri="{FF2B5EF4-FFF2-40B4-BE49-F238E27FC236}">
                <a16:creationId xmlns:a16="http://schemas.microsoft.com/office/drawing/2014/main" id="{35E7E0CC-FE5F-5D47-6237-CAA55FD12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07" y="2251165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5">
            <a:extLst>
              <a:ext uri="{FF2B5EF4-FFF2-40B4-BE49-F238E27FC236}">
                <a16:creationId xmlns:a16="http://schemas.microsoft.com/office/drawing/2014/main" id="{ACEA08D8-C71F-1E44-BFD1-57FF8CC64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07" y="1277981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A0612AB-6FD8-9608-08BA-374FD74E28CC}"/>
              </a:ext>
            </a:extLst>
          </p:cNvPr>
          <p:cNvSpPr/>
          <p:nvPr/>
        </p:nvSpPr>
        <p:spPr>
          <a:xfrm>
            <a:off x="11457836" y="3149236"/>
            <a:ext cx="1496787" cy="559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counter</a:t>
            </a:r>
          </a:p>
        </p:txBody>
      </p:sp>
      <p:pic>
        <p:nvPicPr>
          <p:cNvPr id="18" name="Picture 14">
            <a:extLst>
              <a:ext uri="{FF2B5EF4-FFF2-40B4-BE49-F238E27FC236}">
                <a16:creationId xmlns:a16="http://schemas.microsoft.com/office/drawing/2014/main" id="{BB0A813C-3721-56FC-0156-9FAFA38B9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909" y="3222171"/>
            <a:ext cx="413656" cy="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392B20-2EFB-7D4D-17A2-8824D8BF908D}"/>
              </a:ext>
            </a:extLst>
          </p:cNvPr>
          <p:cNvSpPr txBox="1"/>
          <p:nvPr/>
        </p:nvSpPr>
        <p:spPr>
          <a:xfrm>
            <a:off x="460542" y="3708763"/>
            <a:ext cx="81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Horse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C34047-1680-5239-2CD7-FF40BD11016E}"/>
              </a:ext>
            </a:extLst>
          </p:cNvPr>
          <p:cNvSpPr txBox="1"/>
          <p:nvPr/>
        </p:nvSpPr>
        <p:spPr>
          <a:xfrm>
            <a:off x="8952763" y="2268242"/>
            <a:ext cx="721186" cy="369332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effectLst>
                  <a:glow rad="76200">
                    <a:schemeClr val="bg1">
                      <a:alpha val="60000"/>
                    </a:schemeClr>
                  </a:glow>
                </a:effectLst>
              </a:rPr>
              <a:t>Dog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165B1-F4F9-E566-2FD4-AE5E80500AFA}"/>
              </a:ext>
            </a:extLst>
          </p:cNvPr>
          <p:cNvSpPr txBox="1"/>
          <p:nvPr/>
        </p:nvSpPr>
        <p:spPr>
          <a:xfrm>
            <a:off x="8952763" y="5170713"/>
            <a:ext cx="9153524" cy="369332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effectLst>
                  <a:glow rad="76200">
                    <a:schemeClr val="bg1">
                      <a:alpha val="60000"/>
                    </a:schemeClr>
                  </a:glow>
                </a:effectLst>
              </a:rPr>
              <a:t>Deer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4EE2B6-0F30-A0B0-E986-E45EA03E7150}"/>
              </a:ext>
            </a:extLst>
          </p:cNvPr>
          <p:cNvSpPr txBox="1"/>
          <p:nvPr/>
        </p:nvSpPr>
        <p:spPr>
          <a:xfrm>
            <a:off x="13925550" y="3687218"/>
            <a:ext cx="856525" cy="37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E80860-A1BE-A773-C62B-22C9BBC027E9}"/>
              </a:ext>
            </a:extLst>
          </p:cNvPr>
          <p:cNvCxnSpPr>
            <a:cxnSpLocks/>
            <a:stCxn id="1038" idx="3"/>
            <a:endCxn id="4" idx="1"/>
          </p:cNvCxnSpPr>
          <p:nvPr/>
        </p:nvCxnSpPr>
        <p:spPr>
          <a:xfrm>
            <a:off x="1027963" y="3431177"/>
            <a:ext cx="5388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DD6800-B7C8-5C24-E914-374781A57EB3}"/>
              </a:ext>
            </a:extLst>
          </p:cNvPr>
          <p:cNvCxnSpPr>
            <a:cxnSpLocks/>
            <a:stCxn id="4" idx="3"/>
            <a:endCxn id="1044" idx="1"/>
          </p:cNvCxnSpPr>
          <p:nvPr/>
        </p:nvCxnSpPr>
        <p:spPr>
          <a:xfrm flipV="1">
            <a:off x="3063594" y="998217"/>
            <a:ext cx="721187" cy="243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E5AE25-0E95-2838-DE8C-4F339B84A285}"/>
              </a:ext>
            </a:extLst>
          </p:cNvPr>
          <p:cNvCxnSpPr>
            <a:cxnSpLocks/>
            <a:stCxn id="4" idx="3"/>
            <a:endCxn id="1042" idx="1"/>
          </p:cNvCxnSpPr>
          <p:nvPr/>
        </p:nvCxnSpPr>
        <p:spPr>
          <a:xfrm flipV="1">
            <a:off x="3063594" y="1971401"/>
            <a:ext cx="721187" cy="1459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B6BDF-7200-5403-21C1-47774100FBA8}"/>
              </a:ext>
            </a:extLst>
          </p:cNvPr>
          <p:cNvCxnSpPr>
            <a:cxnSpLocks/>
            <a:stCxn id="4" idx="3"/>
            <a:endCxn id="1041" idx="1"/>
          </p:cNvCxnSpPr>
          <p:nvPr/>
        </p:nvCxnSpPr>
        <p:spPr>
          <a:xfrm flipV="1">
            <a:off x="3063594" y="3431177"/>
            <a:ext cx="7211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9645EE-412E-DEFD-8F1A-E17A5A4D4266}"/>
              </a:ext>
            </a:extLst>
          </p:cNvPr>
          <p:cNvCxnSpPr>
            <a:cxnSpLocks/>
            <a:stCxn id="4" idx="3"/>
            <a:endCxn id="1043" idx="1"/>
          </p:cNvCxnSpPr>
          <p:nvPr/>
        </p:nvCxnSpPr>
        <p:spPr>
          <a:xfrm>
            <a:off x="3063594" y="3431178"/>
            <a:ext cx="721187" cy="48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D83253-4FEE-7320-EA15-22FC8D887AEB}"/>
              </a:ext>
            </a:extLst>
          </p:cNvPr>
          <p:cNvCxnSpPr>
            <a:cxnSpLocks/>
            <a:stCxn id="4" idx="3"/>
            <a:endCxn id="1047" idx="1"/>
          </p:cNvCxnSpPr>
          <p:nvPr/>
        </p:nvCxnSpPr>
        <p:spPr>
          <a:xfrm>
            <a:off x="3063594" y="3431178"/>
            <a:ext cx="721187" cy="145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5C2391-C77D-0F7D-91C1-2373D349040A}"/>
              </a:ext>
            </a:extLst>
          </p:cNvPr>
          <p:cNvCxnSpPr>
            <a:cxnSpLocks/>
            <a:stCxn id="4" idx="3"/>
            <a:endCxn id="1039" idx="1"/>
          </p:cNvCxnSpPr>
          <p:nvPr/>
        </p:nvCxnSpPr>
        <p:spPr>
          <a:xfrm>
            <a:off x="3063594" y="3431178"/>
            <a:ext cx="721187" cy="97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49755B-3A25-ABFF-279E-DA536229A19C}"/>
              </a:ext>
            </a:extLst>
          </p:cNvPr>
          <p:cNvCxnSpPr>
            <a:cxnSpLocks/>
            <a:stCxn id="4" idx="3"/>
            <a:endCxn id="1045" idx="1"/>
          </p:cNvCxnSpPr>
          <p:nvPr/>
        </p:nvCxnSpPr>
        <p:spPr>
          <a:xfrm flipV="1">
            <a:off x="3063594" y="2944585"/>
            <a:ext cx="721187" cy="48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013F65-751E-C922-B9FC-0156F58BF262}"/>
              </a:ext>
            </a:extLst>
          </p:cNvPr>
          <p:cNvCxnSpPr>
            <a:cxnSpLocks/>
            <a:stCxn id="4" idx="3"/>
            <a:endCxn id="1048" idx="1"/>
          </p:cNvCxnSpPr>
          <p:nvPr/>
        </p:nvCxnSpPr>
        <p:spPr>
          <a:xfrm flipV="1">
            <a:off x="3063594" y="2457993"/>
            <a:ext cx="721187" cy="97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6E0E16A-CF9A-3670-4E21-34F52DFC3A2C}"/>
              </a:ext>
            </a:extLst>
          </p:cNvPr>
          <p:cNvCxnSpPr>
            <a:cxnSpLocks/>
            <a:stCxn id="4" idx="3"/>
            <a:endCxn id="1049" idx="1"/>
          </p:cNvCxnSpPr>
          <p:nvPr/>
        </p:nvCxnSpPr>
        <p:spPr>
          <a:xfrm flipV="1">
            <a:off x="3063594" y="1484809"/>
            <a:ext cx="721187" cy="1946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294D73DB-7DC6-6837-3606-DEDF317B7495}"/>
              </a:ext>
            </a:extLst>
          </p:cNvPr>
          <p:cNvCxnSpPr>
            <a:cxnSpLocks/>
            <a:stCxn id="4" idx="3"/>
            <a:endCxn id="1046" idx="1"/>
          </p:cNvCxnSpPr>
          <p:nvPr/>
        </p:nvCxnSpPr>
        <p:spPr>
          <a:xfrm>
            <a:off x="3063594" y="3431178"/>
            <a:ext cx="721187" cy="19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8" name="Straight Arrow Connector 1057">
            <a:extLst>
              <a:ext uri="{FF2B5EF4-FFF2-40B4-BE49-F238E27FC236}">
                <a16:creationId xmlns:a16="http://schemas.microsoft.com/office/drawing/2014/main" id="{197232A3-128F-63FE-74BB-6CA1BCB7B0BF}"/>
              </a:ext>
            </a:extLst>
          </p:cNvPr>
          <p:cNvCxnSpPr>
            <a:cxnSpLocks/>
            <a:stCxn id="4" idx="3"/>
            <a:endCxn id="1040" idx="1"/>
          </p:cNvCxnSpPr>
          <p:nvPr/>
        </p:nvCxnSpPr>
        <p:spPr>
          <a:xfrm>
            <a:off x="3063594" y="3431178"/>
            <a:ext cx="721187" cy="243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Straight Arrow Connector 1116">
            <a:extLst>
              <a:ext uri="{FF2B5EF4-FFF2-40B4-BE49-F238E27FC236}">
                <a16:creationId xmlns:a16="http://schemas.microsoft.com/office/drawing/2014/main" id="{6C60E36A-B9D0-6E97-B11E-83474E7EDFAB}"/>
              </a:ext>
            </a:extLst>
          </p:cNvPr>
          <p:cNvCxnSpPr>
            <a:stCxn id="1044" idx="3"/>
            <a:endCxn id="5" idx="1"/>
          </p:cNvCxnSpPr>
          <p:nvPr/>
        </p:nvCxnSpPr>
        <p:spPr>
          <a:xfrm>
            <a:off x="4198437" y="998217"/>
            <a:ext cx="1421942" cy="243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8" name="Straight Arrow Connector 1117">
            <a:extLst>
              <a:ext uri="{FF2B5EF4-FFF2-40B4-BE49-F238E27FC236}">
                <a16:creationId xmlns:a16="http://schemas.microsoft.com/office/drawing/2014/main" id="{4D8E27B4-1DA6-EA72-D92D-052F6AD515DB}"/>
              </a:ext>
            </a:extLst>
          </p:cNvPr>
          <p:cNvCxnSpPr>
            <a:cxnSpLocks/>
            <a:stCxn id="1049" idx="3"/>
            <a:endCxn id="5" idx="1"/>
          </p:cNvCxnSpPr>
          <p:nvPr/>
        </p:nvCxnSpPr>
        <p:spPr>
          <a:xfrm>
            <a:off x="4198437" y="1484809"/>
            <a:ext cx="1421942" cy="194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Straight Arrow Connector 1120">
            <a:extLst>
              <a:ext uri="{FF2B5EF4-FFF2-40B4-BE49-F238E27FC236}">
                <a16:creationId xmlns:a16="http://schemas.microsoft.com/office/drawing/2014/main" id="{AF52713E-3E43-DB47-0565-CA8122A2323F}"/>
              </a:ext>
            </a:extLst>
          </p:cNvPr>
          <p:cNvCxnSpPr>
            <a:cxnSpLocks/>
            <a:stCxn id="1042" idx="3"/>
            <a:endCxn id="5" idx="1"/>
          </p:cNvCxnSpPr>
          <p:nvPr/>
        </p:nvCxnSpPr>
        <p:spPr>
          <a:xfrm>
            <a:off x="4198437" y="1971401"/>
            <a:ext cx="1421942" cy="145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4" name="Straight Arrow Connector 1123">
            <a:extLst>
              <a:ext uri="{FF2B5EF4-FFF2-40B4-BE49-F238E27FC236}">
                <a16:creationId xmlns:a16="http://schemas.microsoft.com/office/drawing/2014/main" id="{569D4DFA-D00E-19C3-35AA-E7BB03E7759D}"/>
              </a:ext>
            </a:extLst>
          </p:cNvPr>
          <p:cNvCxnSpPr>
            <a:cxnSpLocks/>
            <a:stCxn id="1045" idx="3"/>
            <a:endCxn id="5" idx="1"/>
          </p:cNvCxnSpPr>
          <p:nvPr/>
        </p:nvCxnSpPr>
        <p:spPr>
          <a:xfrm>
            <a:off x="4198437" y="2944585"/>
            <a:ext cx="1421942" cy="48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7" name="Straight Arrow Connector 1126">
            <a:extLst>
              <a:ext uri="{FF2B5EF4-FFF2-40B4-BE49-F238E27FC236}">
                <a16:creationId xmlns:a16="http://schemas.microsoft.com/office/drawing/2014/main" id="{48DB9F41-85F9-DC3D-879B-515254D2017F}"/>
              </a:ext>
            </a:extLst>
          </p:cNvPr>
          <p:cNvCxnSpPr>
            <a:cxnSpLocks/>
            <a:stCxn id="1048" idx="3"/>
            <a:endCxn id="5" idx="1"/>
          </p:cNvCxnSpPr>
          <p:nvPr/>
        </p:nvCxnSpPr>
        <p:spPr>
          <a:xfrm>
            <a:off x="4198437" y="2457993"/>
            <a:ext cx="1421942" cy="97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4E4A118A-F9D6-D8FD-A703-3EFF1F8CFDE9}"/>
              </a:ext>
            </a:extLst>
          </p:cNvPr>
          <p:cNvCxnSpPr>
            <a:cxnSpLocks/>
            <a:stCxn id="1043" idx="3"/>
            <a:endCxn id="5" idx="1"/>
          </p:cNvCxnSpPr>
          <p:nvPr/>
        </p:nvCxnSpPr>
        <p:spPr>
          <a:xfrm flipV="1">
            <a:off x="4198437" y="3429000"/>
            <a:ext cx="1421942" cy="48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7" name="Straight Arrow Connector 1136">
            <a:extLst>
              <a:ext uri="{FF2B5EF4-FFF2-40B4-BE49-F238E27FC236}">
                <a16:creationId xmlns:a16="http://schemas.microsoft.com/office/drawing/2014/main" id="{CB197A72-4E50-4AE6-1A3B-04F7374B1E9E}"/>
              </a:ext>
            </a:extLst>
          </p:cNvPr>
          <p:cNvCxnSpPr>
            <a:cxnSpLocks/>
            <a:stCxn id="1039" idx="3"/>
            <a:endCxn id="5" idx="1"/>
          </p:cNvCxnSpPr>
          <p:nvPr/>
        </p:nvCxnSpPr>
        <p:spPr>
          <a:xfrm flipV="1">
            <a:off x="4198437" y="3429000"/>
            <a:ext cx="1421942" cy="97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0" name="Straight Arrow Connector 1139">
            <a:extLst>
              <a:ext uri="{FF2B5EF4-FFF2-40B4-BE49-F238E27FC236}">
                <a16:creationId xmlns:a16="http://schemas.microsoft.com/office/drawing/2014/main" id="{FEA1B349-A536-5515-8038-BF0CB03BB2E8}"/>
              </a:ext>
            </a:extLst>
          </p:cNvPr>
          <p:cNvCxnSpPr>
            <a:cxnSpLocks/>
            <a:stCxn id="1047" idx="3"/>
            <a:endCxn id="5" idx="1"/>
          </p:cNvCxnSpPr>
          <p:nvPr/>
        </p:nvCxnSpPr>
        <p:spPr>
          <a:xfrm flipV="1">
            <a:off x="4198437" y="3429000"/>
            <a:ext cx="1421942" cy="14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3" name="Straight Arrow Connector 1142">
            <a:extLst>
              <a:ext uri="{FF2B5EF4-FFF2-40B4-BE49-F238E27FC236}">
                <a16:creationId xmlns:a16="http://schemas.microsoft.com/office/drawing/2014/main" id="{D03C9D6F-F355-00FE-312C-A3E6DACAA974}"/>
              </a:ext>
            </a:extLst>
          </p:cNvPr>
          <p:cNvCxnSpPr>
            <a:cxnSpLocks/>
            <a:stCxn id="1046" idx="3"/>
            <a:endCxn id="5" idx="1"/>
          </p:cNvCxnSpPr>
          <p:nvPr/>
        </p:nvCxnSpPr>
        <p:spPr>
          <a:xfrm flipV="1">
            <a:off x="4198437" y="3429000"/>
            <a:ext cx="1421942" cy="194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6" name="Straight Arrow Connector 1145">
            <a:extLst>
              <a:ext uri="{FF2B5EF4-FFF2-40B4-BE49-F238E27FC236}">
                <a16:creationId xmlns:a16="http://schemas.microsoft.com/office/drawing/2014/main" id="{36138D20-7E20-AC3B-E674-31A9E33105D8}"/>
              </a:ext>
            </a:extLst>
          </p:cNvPr>
          <p:cNvCxnSpPr>
            <a:cxnSpLocks/>
            <a:stCxn id="1040" idx="3"/>
            <a:endCxn id="5" idx="1"/>
          </p:cNvCxnSpPr>
          <p:nvPr/>
        </p:nvCxnSpPr>
        <p:spPr>
          <a:xfrm flipV="1">
            <a:off x="4198437" y="3429000"/>
            <a:ext cx="1421942" cy="243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2" name="Straight Arrow Connector 1171">
            <a:extLst>
              <a:ext uri="{FF2B5EF4-FFF2-40B4-BE49-F238E27FC236}">
                <a16:creationId xmlns:a16="http://schemas.microsoft.com/office/drawing/2014/main" id="{A571562A-291C-C184-F7B6-DF540953739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117166" y="998217"/>
            <a:ext cx="1421941" cy="243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3" name="Straight Arrow Connector 1172">
            <a:extLst>
              <a:ext uri="{FF2B5EF4-FFF2-40B4-BE49-F238E27FC236}">
                <a16:creationId xmlns:a16="http://schemas.microsoft.com/office/drawing/2014/main" id="{AEB663FF-29C3-6B28-CB3E-32BBA186DC9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117166" y="1971401"/>
            <a:ext cx="1421941" cy="145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4" name="Straight Arrow Connector 1173">
            <a:extLst>
              <a:ext uri="{FF2B5EF4-FFF2-40B4-BE49-F238E27FC236}">
                <a16:creationId xmlns:a16="http://schemas.microsoft.com/office/drawing/2014/main" id="{943A2FA6-907C-95C8-0434-675CA4C5352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117166" y="3429000"/>
            <a:ext cx="1421941" cy="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5" name="Straight Arrow Connector 1174">
            <a:extLst>
              <a:ext uri="{FF2B5EF4-FFF2-40B4-BE49-F238E27FC236}">
                <a16:creationId xmlns:a16="http://schemas.microsoft.com/office/drawing/2014/main" id="{B819253C-6F97-C296-8FEF-A71A0EE3A4E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117166" y="3429000"/>
            <a:ext cx="1421941" cy="48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6" name="Straight Arrow Connector 1175">
            <a:extLst>
              <a:ext uri="{FF2B5EF4-FFF2-40B4-BE49-F238E27FC236}">
                <a16:creationId xmlns:a16="http://schemas.microsoft.com/office/drawing/2014/main" id="{6AA825A9-6D33-34E5-1B34-9C3CF96B5AE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117166" y="3429000"/>
            <a:ext cx="1421941" cy="14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7" name="Straight Arrow Connector 1176">
            <a:extLst>
              <a:ext uri="{FF2B5EF4-FFF2-40B4-BE49-F238E27FC236}">
                <a16:creationId xmlns:a16="http://schemas.microsoft.com/office/drawing/2014/main" id="{EF151FF4-3726-B14F-35CF-069CEF335D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117166" y="3429000"/>
            <a:ext cx="1421941" cy="97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8" name="Straight Arrow Connector 1177">
            <a:extLst>
              <a:ext uri="{FF2B5EF4-FFF2-40B4-BE49-F238E27FC236}">
                <a16:creationId xmlns:a16="http://schemas.microsoft.com/office/drawing/2014/main" id="{8CC83387-3382-46ED-2295-039A8EBD88B8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117166" y="2944585"/>
            <a:ext cx="1421941" cy="48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9" name="Straight Arrow Connector 1178">
            <a:extLst>
              <a:ext uri="{FF2B5EF4-FFF2-40B4-BE49-F238E27FC236}">
                <a16:creationId xmlns:a16="http://schemas.microsoft.com/office/drawing/2014/main" id="{7E4097FC-8DF8-023B-1762-CD045E8FB0D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117166" y="2457993"/>
            <a:ext cx="1421941" cy="97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0" name="Straight Arrow Connector 1179">
            <a:extLst>
              <a:ext uri="{FF2B5EF4-FFF2-40B4-BE49-F238E27FC236}">
                <a16:creationId xmlns:a16="http://schemas.microsoft.com/office/drawing/2014/main" id="{B2265829-1BC4-EFF6-48F2-367B0C82E37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117166" y="1484809"/>
            <a:ext cx="1421941" cy="194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1" name="Straight Arrow Connector 1180">
            <a:extLst>
              <a:ext uri="{FF2B5EF4-FFF2-40B4-BE49-F238E27FC236}">
                <a16:creationId xmlns:a16="http://schemas.microsoft.com/office/drawing/2014/main" id="{D6A8D85A-D49C-C12A-B29C-42F148B8620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117166" y="3429000"/>
            <a:ext cx="1421941" cy="194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2" name="Straight Arrow Connector 1181">
            <a:extLst>
              <a:ext uri="{FF2B5EF4-FFF2-40B4-BE49-F238E27FC236}">
                <a16:creationId xmlns:a16="http://schemas.microsoft.com/office/drawing/2014/main" id="{3D2B0DED-B023-506E-02DD-5741918CEFF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17166" y="3429000"/>
            <a:ext cx="1421941" cy="243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1" name="Straight Arrow Connector 1130">
            <a:extLst>
              <a:ext uri="{FF2B5EF4-FFF2-40B4-BE49-F238E27FC236}">
                <a16:creationId xmlns:a16="http://schemas.microsoft.com/office/drawing/2014/main" id="{F2C6FEE4-53E8-F6DD-ABEC-6D9D0F12B2F6}"/>
              </a:ext>
            </a:extLst>
          </p:cNvPr>
          <p:cNvCxnSpPr>
            <a:cxnSpLocks/>
            <a:stCxn id="1041" idx="3"/>
            <a:endCxn id="5" idx="1"/>
          </p:cNvCxnSpPr>
          <p:nvPr/>
        </p:nvCxnSpPr>
        <p:spPr>
          <a:xfrm flipV="1">
            <a:off x="4198437" y="3429000"/>
            <a:ext cx="1421942" cy="2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5" name="Straight Arrow Connector 1204">
            <a:extLst>
              <a:ext uri="{FF2B5EF4-FFF2-40B4-BE49-F238E27FC236}">
                <a16:creationId xmlns:a16="http://schemas.microsoft.com/office/drawing/2014/main" id="{F63B44F3-55E4-F524-828C-B3ED43E3F21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952763" y="998217"/>
            <a:ext cx="2510574" cy="243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6" name="Straight Arrow Connector 1205">
            <a:extLst>
              <a:ext uri="{FF2B5EF4-FFF2-40B4-BE49-F238E27FC236}">
                <a16:creationId xmlns:a16="http://schemas.microsoft.com/office/drawing/2014/main" id="{1894ACA4-7283-5B58-FBE5-976525F351D8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8952763" y="1531351"/>
            <a:ext cx="2510574" cy="189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7" name="Straight Arrow Connector 1206">
            <a:extLst>
              <a:ext uri="{FF2B5EF4-FFF2-40B4-BE49-F238E27FC236}">
                <a16:creationId xmlns:a16="http://schemas.microsoft.com/office/drawing/2014/main" id="{41681EE7-AD82-DB2F-A1F5-766C883239F6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8952763" y="1989212"/>
            <a:ext cx="2510574" cy="143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8" name="Straight Arrow Connector 1207">
            <a:extLst>
              <a:ext uri="{FF2B5EF4-FFF2-40B4-BE49-F238E27FC236}">
                <a16:creationId xmlns:a16="http://schemas.microsoft.com/office/drawing/2014/main" id="{F567AC6C-DDBB-D732-3A57-DDB28236DF6A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8952763" y="2932593"/>
            <a:ext cx="2510574" cy="49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5C1F86B3-0C8E-1546-0F78-F7ED573B1383}"/>
              </a:ext>
            </a:extLst>
          </p:cNvPr>
          <p:cNvCxnSpPr>
            <a:cxnSpLocks/>
            <a:stCxn id="20" idx="1"/>
          </p:cNvCxnSpPr>
          <p:nvPr/>
        </p:nvCxnSpPr>
        <p:spPr>
          <a:xfrm>
            <a:off x="8952763" y="2452908"/>
            <a:ext cx="2510574" cy="97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0" name="Straight Arrow Connector 1209">
            <a:extLst>
              <a:ext uri="{FF2B5EF4-FFF2-40B4-BE49-F238E27FC236}">
                <a16:creationId xmlns:a16="http://schemas.microsoft.com/office/drawing/2014/main" id="{D3B2FB88-79E1-93FE-F5F3-EA191940EF2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952763" y="3429000"/>
            <a:ext cx="2510574" cy="48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1" name="Straight Arrow Connector 1210">
            <a:extLst>
              <a:ext uri="{FF2B5EF4-FFF2-40B4-BE49-F238E27FC236}">
                <a16:creationId xmlns:a16="http://schemas.microsoft.com/office/drawing/2014/main" id="{0399B964-2F54-7A08-F74E-789A38665DED}"/>
              </a:ext>
            </a:extLst>
          </p:cNvPr>
          <p:cNvCxnSpPr>
            <a:cxnSpLocks/>
            <a:stCxn id="28" idx="1"/>
          </p:cNvCxnSpPr>
          <p:nvPr/>
        </p:nvCxnSpPr>
        <p:spPr>
          <a:xfrm flipV="1">
            <a:off x="8952763" y="3429000"/>
            <a:ext cx="2510574" cy="99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2" name="Straight Arrow Connector 1211">
            <a:extLst>
              <a:ext uri="{FF2B5EF4-FFF2-40B4-BE49-F238E27FC236}">
                <a16:creationId xmlns:a16="http://schemas.microsoft.com/office/drawing/2014/main" id="{815390AB-D764-BA73-38A7-B77B1752F29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8952763" y="3429000"/>
            <a:ext cx="2510574" cy="14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3" name="Straight Arrow Connector 1212">
            <a:extLst>
              <a:ext uri="{FF2B5EF4-FFF2-40B4-BE49-F238E27FC236}">
                <a16:creationId xmlns:a16="http://schemas.microsoft.com/office/drawing/2014/main" id="{29937B12-9A68-1BD3-FB89-72E632D3B0B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52763" y="3429000"/>
            <a:ext cx="2510574" cy="194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4" name="Straight Arrow Connector 1213">
            <a:extLst>
              <a:ext uri="{FF2B5EF4-FFF2-40B4-BE49-F238E27FC236}">
                <a16:creationId xmlns:a16="http://schemas.microsoft.com/office/drawing/2014/main" id="{12F861FE-42C8-3A75-641E-AD4910E2BD3E}"/>
              </a:ext>
            </a:extLst>
          </p:cNvPr>
          <p:cNvCxnSpPr>
            <a:cxnSpLocks/>
            <a:stCxn id="31" idx="1"/>
          </p:cNvCxnSpPr>
          <p:nvPr/>
        </p:nvCxnSpPr>
        <p:spPr>
          <a:xfrm flipV="1">
            <a:off x="8952763" y="3429000"/>
            <a:ext cx="2510574" cy="247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5" name="Straight Arrow Connector 1214">
            <a:extLst>
              <a:ext uri="{FF2B5EF4-FFF2-40B4-BE49-F238E27FC236}">
                <a16:creationId xmlns:a16="http://schemas.microsoft.com/office/drawing/2014/main" id="{CC38F5DE-7491-AF82-E0D0-0FB71899B432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8952763" y="3429000"/>
            <a:ext cx="2510574" cy="2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7" name="Straight Arrow Connector 1226">
            <a:extLst>
              <a:ext uri="{FF2B5EF4-FFF2-40B4-BE49-F238E27FC236}">
                <a16:creationId xmlns:a16="http://schemas.microsoft.com/office/drawing/2014/main" id="{11BB829C-E76D-64A2-D597-8DE1AE4421B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12954623" y="3428999"/>
            <a:ext cx="10082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C245A7-3014-935C-6EA6-56F03AAA4BFF}"/>
              </a:ext>
            </a:extLst>
          </p:cNvPr>
          <p:cNvSpPr txBox="1"/>
          <p:nvPr/>
        </p:nvSpPr>
        <p:spPr>
          <a:xfrm>
            <a:off x="8952763" y="3789417"/>
            <a:ext cx="9153524" cy="369332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  <a:effectLst>
                  <a:glow rad="76200">
                    <a:schemeClr val="bg1">
                      <a:alpha val="60000"/>
                    </a:schemeClr>
                  </a:glow>
                </a:effectLst>
              </a:rPr>
              <a:t>Cat</a:t>
            </a:r>
            <a:endParaRPr lang="en-GB" sz="1800" dirty="0">
              <a:solidFill>
                <a:srgbClr val="00B050"/>
              </a:solidFill>
              <a:effectLst>
                <a:glow rad="762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CFA417-9040-3E22-6D41-D0E2079B9D08}"/>
              </a:ext>
            </a:extLst>
          </p:cNvPr>
          <p:cNvSpPr txBox="1"/>
          <p:nvPr/>
        </p:nvSpPr>
        <p:spPr>
          <a:xfrm>
            <a:off x="8952763" y="1346685"/>
            <a:ext cx="9153524" cy="369332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  <a:effectLst>
                  <a:glow rad="76200">
                    <a:schemeClr val="bg1">
                      <a:alpha val="60000"/>
                    </a:schemeClr>
                  </a:glow>
                </a:effectLst>
              </a:rPr>
              <a:t>Cat</a:t>
            </a:r>
            <a:endParaRPr lang="en-GB" sz="1800" dirty="0">
              <a:solidFill>
                <a:srgbClr val="00B050"/>
              </a:solidFill>
              <a:effectLst>
                <a:glow rad="762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D35A71-327D-8CFD-C703-2ECC562F7D43}"/>
              </a:ext>
            </a:extLst>
          </p:cNvPr>
          <p:cNvSpPr txBox="1"/>
          <p:nvPr/>
        </p:nvSpPr>
        <p:spPr>
          <a:xfrm>
            <a:off x="8952763" y="1804546"/>
            <a:ext cx="9153524" cy="369332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  <a:effectLst>
                  <a:glow rad="76200">
                    <a:schemeClr val="bg1">
                      <a:alpha val="60000"/>
                    </a:schemeClr>
                  </a:glow>
                </a:effectLst>
              </a:rPr>
              <a:t>Cat</a:t>
            </a:r>
            <a:endParaRPr lang="en-GB" sz="1800" dirty="0">
              <a:solidFill>
                <a:srgbClr val="00B050"/>
              </a:solidFill>
              <a:effectLst>
                <a:glow rad="762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AE3E96-36B1-5925-B90B-C2D8C9C6DCF7}"/>
              </a:ext>
            </a:extLst>
          </p:cNvPr>
          <p:cNvSpPr txBox="1"/>
          <p:nvPr/>
        </p:nvSpPr>
        <p:spPr>
          <a:xfrm>
            <a:off x="8952763" y="2747927"/>
            <a:ext cx="9153524" cy="369332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  <a:effectLst>
                  <a:glow rad="76200">
                    <a:schemeClr val="bg1">
                      <a:alpha val="60000"/>
                    </a:schemeClr>
                  </a:glow>
                </a:effectLst>
              </a:rPr>
              <a:t>Cat</a:t>
            </a:r>
            <a:endParaRPr lang="en-GB" sz="1800" dirty="0">
              <a:solidFill>
                <a:srgbClr val="00B050"/>
              </a:solidFill>
              <a:effectLst>
                <a:glow rad="762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F920C1-A54C-C63A-327E-AB8E2D642415}"/>
              </a:ext>
            </a:extLst>
          </p:cNvPr>
          <p:cNvSpPr txBox="1"/>
          <p:nvPr/>
        </p:nvSpPr>
        <p:spPr>
          <a:xfrm>
            <a:off x="8952763" y="3274112"/>
            <a:ext cx="2686787" cy="369332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  <a:effectLst>
                  <a:glow rad="76200">
                    <a:schemeClr val="bg1">
                      <a:alpha val="60000"/>
                    </a:schemeClr>
                  </a:glow>
                </a:effectLst>
              </a:rPr>
              <a:t>Cat</a:t>
            </a:r>
            <a:endParaRPr lang="en-GB" sz="1800" dirty="0">
              <a:solidFill>
                <a:srgbClr val="00B050"/>
              </a:solidFill>
              <a:effectLst>
                <a:glow rad="762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30814B-43E2-DB07-4325-B28100583063}"/>
              </a:ext>
            </a:extLst>
          </p:cNvPr>
          <p:cNvSpPr txBox="1"/>
          <p:nvPr/>
        </p:nvSpPr>
        <p:spPr>
          <a:xfrm>
            <a:off x="8952763" y="813551"/>
            <a:ext cx="9153524" cy="369332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  <a:effectLst>
                  <a:glow rad="76200">
                    <a:schemeClr val="bg1">
                      <a:alpha val="60000"/>
                    </a:schemeClr>
                  </a:glow>
                </a:effectLst>
              </a:rPr>
              <a:t>Cat</a:t>
            </a:r>
            <a:endParaRPr lang="en-GB" sz="1800" dirty="0">
              <a:solidFill>
                <a:srgbClr val="00B050"/>
              </a:solidFill>
              <a:effectLst>
                <a:glow rad="762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15A1C0-43B7-28A9-F877-90A6BCADA8D6}"/>
              </a:ext>
            </a:extLst>
          </p:cNvPr>
          <p:cNvSpPr txBox="1"/>
          <p:nvPr/>
        </p:nvSpPr>
        <p:spPr>
          <a:xfrm>
            <a:off x="8952763" y="4241855"/>
            <a:ext cx="9153524" cy="369332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  <a:effectLst>
                  <a:glow rad="76200">
                    <a:schemeClr val="bg1">
                      <a:alpha val="60000"/>
                    </a:schemeClr>
                  </a:glow>
                </a:effectLst>
              </a:rPr>
              <a:t>Cat</a:t>
            </a:r>
            <a:endParaRPr lang="en-GB" sz="1800" dirty="0">
              <a:solidFill>
                <a:srgbClr val="00B050"/>
              </a:solidFill>
              <a:effectLst>
                <a:glow rad="762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99190B-B065-C523-BF30-A3FEF706F341}"/>
              </a:ext>
            </a:extLst>
          </p:cNvPr>
          <p:cNvSpPr txBox="1"/>
          <p:nvPr/>
        </p:nvSpPr>
        <p:spPr>
          <a:xfrm>
            <a:off x="8952763" y="4716128"/>
            <a:ext cx="9153524" cy="369332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  <a:effectLst>
                  <a:glow rad="76200">
                    <a:schemeClr val="bg1">
                      <a:alpha val="60000"/>
                    </a:schemeClr>
                  </a:glow>
                </a:effectLst>
              </a:rPr>
              <a:t>Cat</a:t>
            </a:r>
            <a:endParaRPr lang="en-GB" sz="1800" dirty="0">
              <a:solidFill>
                <a:srgbClr val="00B050"/>
              </a:solidFill>
              <a:effectLst>
                <a:glow rad="762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FCD1B5-F9AD-E8FC-7250-D5762A8511ED}"/>
              </a:ext>
            </a:extLst>
          </p:cNvPr>
          <p:cNvSpPr txBox="1"/>
          <p:nvPr/>
        </p:nvSpPr>
        <p:spPr>
          <a:xfrm>
            <a:off x="8952763" y="5716108"/>
            <a:ext cx="9153524" cy="369332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  <a:effectLst>
                  <a:glow rad="76200">
                    <a:schemeClr val="bg1">
                      <a:alpha val="60000"/>
                    </a:schemeClr>
                  </a:glow>
                </a:effectLst>
              </a:rPr>
              <a:t>Cat</a:t>
            </a:r>
            <a:endParaRPr lang="en-GB" sz="1800" dirty="0">
              <a:solidFill>
                <a:srgbClr val="00B050"/>
              </a:solidFill>
              <a:effectLst>
                <a:glow rad="762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810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</TotalTime>
  <Words>19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(pupil) Gibson, Oliver</dc:creator>
  <cp:lastModifiedBy>(pupil) Gibson, Oliver</cp:lastModifiedBy>
  <cp:revision>1</cp:revision>
  <dcterms:created xsi:type="dcterms:W3CDTF">2023-04-24T18:31:32Z</dcterms:created>
  <dcterms:modified xsi:type="dcterms:W3CDTF">2023-04-24T19:08:27Z</dcterms:modified>
</cp:coreProperties>
</file>