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47" r:id="rId3"/>
    <p:sldId id="343" r:id="rId5"/>
    <p:sldId id="268" r:id="rId6"/>
    <p:sldId id="270" r:id="rId7"/>
    <p:sldId id="274" r:id="rId8"/>
    <p:sldId id="348" r:id="rId9"/>
  </p:sldIdLst>
  <p:sldSz cx="9144000" cy="5143500"/>
  <p:notesSz cx="6858000" cy="9144000"/>
  <p:embeddedFontLst>
    <p:embeddedFont>
      <p:font typeface="Bebas Neue" panose="020B0606020202050201"/>
      <p:regular r:id="rId13"/>
    </p:embeddedFont>
    <p:embeddedFont>
      <p:font typeface="Quicksand"/>
      <p:regular r:id="rId14"/>
    </p:embeddedFont>
  </p:embeddedFontLst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1" userDrawn="1">
          <p15:clr>
            <a:srgbClr val="9AA0A6"/>
          </p15:clr>
        </p15:guide>
        <p15:guide id="2" pos="2901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51"/>
        <p:guide pos="290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07.xml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efed0262d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efed0262d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a783214fbb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a783214fbb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a783214fbb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a783214fbb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a783214fbb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a783214fbb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gaf55115641_0_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5" name="Google Shape;2425;gaf55115641_0_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dd05aefd11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Google Shape;3902;gdd05aefd11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hyperlink" Target="https://slack-redir.net/link?url=https%3A%2F%2Fwww.freepik.com%2F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68000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212" name="Google Shape;212;p1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3" name="Google Shape;223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224" name="Google Shape;224;p11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1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1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1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1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1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1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1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1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1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1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1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1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1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1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1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0" name="Google Shape;240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41" name="Google Shape;241;p1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5" name="Google Shape;245;p11"/>
          <p:cNvSpPr txBox="1"/>
          <p:nvPr>
            <p:ph type="title" hasCustomPrompt="1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6" name="Google Shape;246;p11"/>
          <p:cNvSpPr txBox="1"/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50" name="Google Shape;250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60" name="Google Shape;260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9" name="Google Shape;269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70" name="Google Shape;270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3" name="Google Shape;273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74" name="Google Shape;274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7" name="Google Shape;277;p13"/>
          <p:cNvSpPr txBox="1"/>
          <p:nvPr>
            <p:ph type="subTitle" idx="1"/>
          </p:nvPr>
        </p:nvSpPr>
        <p:spPr>
          <a:xfrm>
            <a:off x="1826474" y="359835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78" name="Google Shape;278;p13"/>
          <p:cNvSpPr txBox="1"/>
          <p:nvPr>
            <p:ph type="subTitle" idx="2"/>
          </p:nvPr>
        </p:nvSpPr>
        <p:spPr>
          <a:xfrm>
            <a:off x="1826486" y="4003657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type="title" hasCustomPrompt="1"/>
          </p:nvPr>
        </p:nvSpPr>
        <p:spPr>
          <a:xfrm>
            <a:off x="8598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0" name="Google Shape;280;p13"/>
          <p:cNvSpPr txBox="1"/>
          <p:nvPr>
            <p:ph type="subTitle" idx="3"/>
          </p:nvPr>
        </p:nvSpPr>
        <p:spPr>
          <a:xfrm>
            <a:off x="6092999" y="359991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type="subTitle" idx="4"/>
          </p:nvPr>
        </p:nvSpPr>
        <p:spPr>
          <a:xfrm>
            <a:off x="6093011" y="3994111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type="title" idx="5" hasCustomPrompt="1"/>
          </p:nvPr>
        </p:nvSpPr>
        <p:spPr>
          <a:xfrm>
            <a:off x="5126400" y="3821100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/>
          <p:nvPr>
            <p:ph type="subTitle" idx="6"/>
          </p:nvPr>
        </p:nvSpPr>
        <p:spPr>
          <a:xfrm>
            <a:off x="1826474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type="subTitle" idx="7"/>
          </p:nvPr>
        </p:nvSpPr>
        <p:spPr>
          <a:xfrm>
            <a:off x="1826486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5" name="Google Shape;285;p13"/>
          <p:cNvSpPr txBox="1"/>
          <p:nvPr>
            <p:ph type="title" idx="8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type="subTitle" idx="9"/>
          </p:nvPr>
        </p:nvSpPr>
        <p:spPr>
          <a:xfrm>
            <a:off x="6092999" y="184135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type="subTitle" idx="13"/>
          </p:nvPr>
        </p:nvSpPr>
        <p:spPr>
          <a:xfrm>
            <a:off x="6093011" y="2235544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8" name="Google Shape;288;p13"/>
          <p:cNvSpPr txBox="1"/>
          <p:nvPr>
            <p:ph type="title" idx="14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type="title" idx="15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>
            <p:ph type="title"/>
          </p:nvPr>
        </p:nvSpPr>
        <p:spPr>
          <a:xfrm>
            <a:off x="720000" y="446798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14"/>
          <p:cNvSpPr txBox="1"/>
          <p:nvPr>
            <p:ph type="subTitle" idx="1"/>
          </p:nvPr>
        </p:nvSpPr>
        <p:spPr>
          <a:xfrm>
            <a:off x="73512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93" name="Google Shape;293;p14"/>
          <p:cNvSpPr txBox="1"/>
          <p:nvPr>
            <p:ph type="subTitle" idx="2"/>
          </p:nvPr>
        </p:nvSpPr>
        <p:spPr>
          <a:xfrm>
            <a:off x="73512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14"/>
          <p:cNvSpPr txBox="1"/>
          <p:nvPr>
            <p:ph type="title" idx="3" hasCustomPrompt="1"/>
          </p:nvPr>
        </p:nvSpPr>
        <p:spPr>
          <a:xfrm>
            <a:off x="163077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5" name="Google Shape;295;p14"/>
          <p:cNvSpPr txBox="1"/>
          <p:nvPr>
            <p:ph type="subTitle" idx="4"/>
          </p:nvPr>
        </p:nvSpPr>
        <p:spPr>
          <a:xfrm>
            <a:off x="6017905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96" name="Google Shape;296;p14"/>
          <p:cNvSpPr txBox="1"/>
          <p:nvPr>
            <p:ph type="subTitle" idx="5"/>
          </p:nvPr>
        </p:nvSpPr>
        <p:spPr>
          <a:xfrm>
            <a:off x="6017905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7" name="Google Shape;297;p14"/>
          <p:cNvSpPr txBox="1"/>
          <p:nvPr>
            <p:ph type="title" idx="6" hasCustomPrompt="1"/>
          </p:nvPr>
        </p:nvSpPr>
        <p:spPr>
          <a:xfrm>
            <a:off x="6913555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98" name="Google Shape;298;p14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14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14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1" name="Google Shape;301;p14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302" name="Google Shape;302;p1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1" name="Google Shape;311;p14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312" name="Google Shape;312;p14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25" name="Google Shape;325;p14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7" name="Google Shape;327;p14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328" name="Google Shape;328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1" name="Google Shape;331;p14"/>
          <p:cNvSpPr txBox="1"/>
          <p:nvPr>
            <p:ph type="subTitle" idx="7"/>
          </p:nvPr>
        </p:nvSpPr>
        <p:spPr>
          <a:xfrm>
            <a:off x="3376512" y="30193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2" name="Google Shape;332;p14"/>
          <p:cNvSpPr txBox="1"/>
          <p:nvPr>
            <p:ph type="subTitle" idx="8"/>
          </p:nvPr>
        </p:nvSpPr>
        <p:spPr>
          <a:xfrm>
            <a:off x="3376512" y="3413502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3" name="Google Shape;333;p14"/>
          <p:cNvSpPr txBox="1"/>
          <p:nvPr>
            <p:ph type="title" idx="9" hasCustomPrompt="1"/>
          </p:nvPr>
        </p:nvSpPr>
        <p:spPr>
          <a:xfrm>
            <a:off x="4272162" y="222995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0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/>
          <p:nvPr>
            <p:ph type="subTitle" idx="1"/>
          </p:nvPr>
        </p:nvSpPr>
        <p:spPr>
          <a:xfrm>
            <a:off x="1548175" y="1555543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6" name="Google Shape;336;p15"/>
          <p:cNvSpPr txBox="1"/>
          <p:nvPr>
            <p:ph type="subTitle" idx="2"/>
          </p:nvPr>
        </p:nvSpPr>
        <p:spPr>
          <a:xfrm>
            <a:off x="1548175" y="1938625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7" name="Google Shape;337;p15"/>
          <p:cNvSpPr txBox="1"/>
          <p:nvPr>
            <p:ph type="title" hasCustomPrompt="1"/>
          </p:nvPr>
        </p:nvSpPr>
        <p:spPr>
          <a:xfrm>
            <a:off x="855222" y="174090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38" name="Google Shape;338;p15"/>
          <p:cNvSpPr txBox="1"/>
          <p:nvPr>
            <p:ph type="subTitle" idx="3"/>
          </p:nvPr>
        </p:nvSpPr>
        <p:spPr>
          <a:xfrm>
            <a:off x="4092150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9" name="Google Shape;339;p15"/>
          <p:cNvSpPr txBox="1"/>
          <p:nvPr>
            <p:ph type="subTitle" idx="4"/>
          </p:nvPr>
        </p:nvSpPr>
        <p:spPr>
          <a:xfrm>
            <a:off x="4092158" y="1946704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0" name="Google Shape;340;p15"/>
          <p:cNvSpPr txBox="1"/>
          <p:nvPr>
            <p:ph type="title" idx="5" hasCustomPrompt="1"/>
          </p:nvPr>
        </p:nvSpPr>
        <p:spPr>
          <a:xfrm>
            <a:off x="3398341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1" name="Google Shape;341;p15"/>
          <p:cNvSpPr txBox="1"/>
          <p:nvPr>
            <p:ph type="subTitle" idx="6"/>
          </p:nvPr>
        </p:nvSpPr>
        <p:spPr>
          <a:xfrm>
            <a:off x="6725125" y="1560985"/>
            <a:ext cx="1577700" cy="3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42" name="Google Shape;342;p15"/>
          <p:cNvSpPr txBox="1"/>
          <p:nvPr>
            <p:ph type="subTitle" idx="7"/>
          </p:nvPr>
        </p:nvSpPr>
        <p:spPr>
          <a:xfrm>
            <a:off x="6725133" y="1946704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type="title" idx="8" hasCustomPrompt="1"/>
          </p:nvPr>
        </p:nvSpPr>
        <p:spPr>
          <a:xfrm>
            <a:off x="6032173" y="174992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4" name="Google Shape;344;p15"/>
          <p:cNvSpPr txBox="1"/>
          <p:nvPr>
            <p:ph type="subTitle" idx="9"/>
          </p:nvPr>
        </p:nvSpPr>
        <p:spPr>
          <a:xfrm>
            <a:off x="1548050" y="3214518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45" name="Google Shape;345;p15"/>
          <p:cNvSpPr txBox="1"/>
          <p:nvPr>
            <p:ph type="subTitle" idx="13"/>
          </p:nvPr>
        </p:nvSpPr>
        <p:spPr>
          <a:xfrm>
            <a:off x="1548070" y="3586493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type="title" idx="14" hasCustomPrompt="1"/>
          </p:nvPr>
        </p:nvSpPr>
        <p:spPr>
          <a:xfrm>
            <a:off x="855214" y="3399717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47" name="Google Shape;347;p15"/>
          <p:cNvSpPr txBox="1"/>
          <p:nvPr>
            <p:ph type="subTitle" idx="15"/>
          </p:nvPr>
        </p:nvSpPr>
        <p:spPr>
          <a:xfrm>
            <a:off x="409214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48" name="Google Shape;348;p15"/>
          <p:cNvSpPr txBox="1"/>
          <p:nvPr>
            <p:ph type="subTitle" idx="16"/>
          </p:nvPr>
        </p:nvSpPr>
        <p:spPr>
          <a:xfrm>
            <a:off x="4092158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type="title" idx="17" hasCustomPrompt="1"/>
          </p:nvPr>
        </p:nvSpPr>
        <p:spPr>
          <a:xfrm>
            <a:off x="3398341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0" name="Google Shape;350;p15"/>
          <p:cNvSpPr txBox="1"/>
          <p:nvPr>
            <p:ph type="subTitle" idx="18"/>
          </p:nvPr>
        </p:nvSpPr>
        <p:spPr>
          <a:xfrm>
            <a:off x="6725122" y="3219865"/>
            <a:ext cx="15777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type="subTitle" idx="19"/>
          </p:nvPr>
        </p:nvSpPr>
        <p:spPr>
          <a:xfrm>
            <a:off x="6725133" y="3594567"/>
            <a:ext cx="15777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2" name="Google Shape;352;p15"/>
          <p:cNvSpPr txBox="1"/>
          <p:nvPr>
            <p:ph type="title" idx="20" hasCustomPrompt="1"/>
          </p:nvPr>
        </p:nvSpPr>
        <p:spPr>
          <a:xfrm>
            <a:off x="6032173" y="3408751"/>
            <a:ext cx="492600" cy="52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353" name="Google Shape;353;p15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354" name="Google Shape;354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3" name="Google Shape;363;p15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364" name="Google Shape;364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74" name="Google Shape;374;p15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5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5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7" name="Google Shape;377;p15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78" name="Google Shape;378;p1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1" name="Google Shape;381;p15"/>
          <p:cNvSpPr txBox="1"/>
          <p:nvPr>
            <p:ph type="title" idx="21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384" name="Google Shape;384;p1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8" name="Google Shape;388;p16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389" name="Google Shape;389;p16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1" name="Google Shape;401;p16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402" name="Google Shape;402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5" name="Google Shape;405;p16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406" name="Google Shape;406;p16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6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6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6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6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6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6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16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16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16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16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16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16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16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6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16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2" name="Google Shape;422;p16"/>
          <p:cNvSpPr txBox="1"/>
          <p:nvPr>
            <p:ph type="title"/>
          </p:nvPr>
        </p:nvSpPr>
        <p:spPr>
          <a:xfrm>
            <a:off x="163875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23" name="Google Shape;423;p16"/>
          <p:cNvSpPr txBox="1"/>
          <p:nvPr>
            <p:ph type="title" idx="2"/>
          </p:nvPr>
        </p:nvSpPr>
        <p:spPr>
          <a:xfrm>
            <a:off x="1638750" y="3133902"/>
            <a:ext cx="5866500" cy="4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426" name="Google Shape;426;p17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0" name="Google Shape;430;p17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431" name="Google Shape;431;p17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444" name="Google Shape;444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7" name="Google Shape;447;p17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448" name="Google Shape;448;p17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17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17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17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17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17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17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17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17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17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17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17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17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4" name="Google Shape;464;p17"/>
          <p:cNvSpPr txBox="1"/>
          <p:nvPr>
            <p:ph type="title"/>
          </p:nvPr>
        </p:nvSpPr>
        <p:spPr>
          <a:xfrm>
            <a:off x="900500" y="1621775"/>
            <a:ext cx="4285200" cy="137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465" name="Google Shape;465;p17"/>
          <p:cNvSpPr txBox="1"/>
          <p:nvPr>
            <p:ph type="title" idx="2"/>
          </p:nvPr>
        </p:nvSpPr>
        <p:spPr>
          <a:xfrm>
            <a:off x="900500" y="3218025"/>
            <a:ext cx="4285200" cy="35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2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"/>
          <p:cNvSpPr/>
          <p:nvPr/>
        </p:nvSpPr>
        <p:spPr>
          <a:xfrm>
            <a:off x="1269900" y="285450"/>
            <a:ext cx="6604200" cy="4572600"/>
          </a:xfrm>
          <a:prstGeom prst="roundRect">
            <a:avLst>
              <a:gd name="adj" fmla="val 6205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18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18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0" name="Google Shape;470;p18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471" name="Google Shape;471;p18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18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484" name="Google Shape;484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9" name="Google Shape;499;p18"/>
          <p:cNvSpPr txBox="1"/>
          <p:nvPr>
            <p:ph type="title"/>
          </p:nvPr>
        </p:nvSpPr>
        <p:spPr>
          <a:xfrm>
            <a:off x="1638800" y="1817850"/>
            <a:ext cx="5866500" cy="12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00" name="Google Shape;500;p18"/>
          <p:cNvSpPr txBox="1"/>
          <p:nvPr>
            <p:ph type="title" idx="2"/>
          </p:nvPr>
        </p:nvSpPr>
        <p:spPr>
          <a:xfrm>
            <a:off x="1638800" y="3133902"/>
            <a:ext cx="5866500" cy="4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 sz="16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3" name="Google Shape;503;p19"/>
          <p:cNvSpPr txBox="1"/>
          <p:nvPr>
            <p:ph type="subTitle" idx="1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4" name="Google Shape;504;p19"/>
          <p:cNvSpPr txBox="1"/>
          <p:nvPr>
            <p:ph type="title" idx="2" hasCustomPrompt="1"/>
          </p:nvPr>
        </p:nvSpPr>
        <p:spPr>
          <a:xfrm>
            <a:off x="1748513" y="12891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05" name="Google Shape;505;p19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06" name="Google Shape;506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5" name="Google Shape;515;p19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16" name="Google Shape;516;p19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17" name="Google Shape;517;p19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" name="Google Shape;525;p19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29" name="Google Shape;529;p19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1" name="Google Shape;531;p19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32" name="Google Shape;532;p1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5" name="Google Shape;535;p19"/>
          <p:cNvSpPr/>
          <p:nvPr/>
        </p:nvSpPr>
        <p:spPr>
          <a:xfrm>
            <a:off x="1217100" y="872100"/>
            <a:ext cx="6709800" cy="339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3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/>
          <p:nvPr>
            <p:ph type="title"/>
          </p:nvPr>
        </p:nvSpPr>
        <p:spPr>
          <a:xfrm>
            <a:off x="4180138" y="1249425"/>
            <a:ext cx="2729400" cy="19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8" name="Google Shape;538;p20"/>
          <p:cNvSpPr txBox="1"/>
          <p:nvPr>
            <p:ph type="subTitle" idx="1"/>
          </p:nvPr>
        </p:nvSpPr>
        <p:spPr>
          <a:xfrm>
            <a:off x="4180138" y="3192675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9" name="Google Shape;539;p20"/>
          <p:cNvSpPr txBox="1"/>
          <p:nvPr>
            <p:ph type="title" idx="2" hasCustomPrompt="1"/>
          </p:nvPr>
        </p:nvSpPr>
        <p:spPr>
          <a:xfrm>
            <a:off x="2246013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40" name="Google Shape;540;p20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541" name="Google Shape;541;p2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0" name="Google Shape;550;p20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551" name="Google Shape;551;p20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552" name="Google Shape;552;p20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4" name="Google Shape;564;p20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567" name="Google Shape;567;p2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1860550"/>
            <a:ext cx="2729400" cy="200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3"/>
          <p:cNvSpPr txBox="1"/>
          <p:nvPr>
            <p:ph type="subTitle" idx="1"/>
          </p:nvPr>
        </p:nvSpPr>
        <p:spPr>
          <a:xfrm>
            <a:off x="720000" y="4004500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8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1"/>
          <p:cNvSpPr txBox="1"/>
          <p:nvPr>
            <p:ph type="title"/>
          </p:nvPr>
        </p:nvSpPr>
        <p:spPr>
          <a:xfrm>
            <a:off x="3156375" y="2615400"/>
            <a:ext cx="2729400" cy="70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2" name="Google Shape;572;p21"/>
          <p:cNvSpPr txBox="1"/>
          <p:nvPr>
            <p:ph type="subTitle" idx="1"/>
          </p:nvPr>
        </p:nvSpPr>
        <p:spPr>
          <a:xfrm>
            <a:off x="3156375" y="3418275"/>
            <a:ext cx="2729400" cy="59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3" name="Google Shape;573;p21"/>
          <p:cNvSpPr txBox="1"/>
          <p:nvPr>
            <p:ph type="title" idx="2" hasCustomPrompt="1"/>
          </p:nvPr>
        </p:nvSpPr>
        <p:spPr>
          <a:xfrm>
            <a:off x="4059975" y="121148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574" name="Google Shape;574;p21"/>
          <p:cNvGrpSpPr/>
          <p:nvPr/>
        </p:nvGrpSpPr>
        <p:grpSpPr>
          <a:xfrm rot="10800000">
            <a:off x="6398900" y="111123"/>
            <a:ext cx="2758303" cy="193976"/>
            <a:chOff x="-344350" y="4817800"/>
            <a:chExt cx="2758303" cy="193976"/>
          </a:xfrm>
        </p:grpSpPr>
        <p:sp>
          <p:nvSpPr>
            <p:cNvPr id="575" name="Google Shape;575;p2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21"/>
          <p:cNvGrpSpPr/>
          <p:nvPr/>
        </p:nvGrpSpPr>
        <p:grpSpPr>
          <a:xfrm rot="5400000" flipH="1">
            <a:off x="6554770" y="2554284"/>
            <a:ext cx="1101268" cy="4077170"/>
            <a:chOff x="-7" y="0"/>
            <a:chExt cx="1101268" cy="4077170"/>
          </a:xfrm>
        </p:grpSpPr>
        <p:sp>
          <p:nvSpPr>
            <p:cNvPr id="580" name="Google Shape;580;p21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2" name="Google Shape;592;p21"/>
          <p:cNvGrpSpPr/>
          <p:nvPr/>
        </p:nvGrpSpPr>
        <p:grpSpPr>
          <a:xfrm flipH="1">
            <a:off x="714797" y="4815763"/>
            <a:ext cx="425883" cy="216100"/>
            <a:chOff x="259675" y="4807625"/>
            <a:chExt cx="425883" cy="216100"/>
          </a:xfrm>
        </p:grpSpPr>
        <p:sp>
          <p:nvSpPr>
            <p:cNvPr id="593" name="Google Shape;593;p2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2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2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6" name="Google Shape;596;p21"/>
          <p:cNvGrpSpPr/>
          <p:nvPr/>
        </p:nvGrpSpPr>
        <p:grpSpPr>
          <a:xfrm rot="10800000" flipH="1">
            <a:off x="-8" y="-4"/>
            <a:ext cx="2468054" cy="4015243"/>
            <a:chOff x="-8" y="1128260"/>
            <a:chExt cx="2468054" cy="4015243"/>
          </a:xfrm>
        </p:grpSpPr>
        <p:sp>
          <p:nvSpPr>
            <p:cNvPr id="597" name="Google Shape;597;p21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21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21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1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1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21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21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21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21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21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21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1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1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21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21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"/>
          <p:cNvSpPr txBox="1"/>
          <p:nvPr>
            <p:ph type="title"/>
          </p:nvPr>
        </p:nvSpPr>
        <p:spPr>
          <a:xfrm>
            <a:off x="3904400" y="188671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5" name="Google Shape;615;p22"/>
          <p:cNvSpPr txBox="1"/>
          <p:nvPr>
            <p:ph type="subTitle" idx="1"/>
          </p:nvPr>
        </p:nvSpPr>
        <p:spPr>
          <a:xfrm>
            <a:off x="3904388" y="2625593"/>
            <a:ext cx="2729400" cy="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6" name="Google Shape;616;p22"/>
          <p:cNvSpPr txBox="1"/>
          <p:nvPr>
            <p:ph type="title" idx="2" hasCustomPrompt="1"/>
          </p:nvPr>
        </p:nvSpPr>
        <p:spPr>
          <a:xfrm>
            <a:off x="2275150" y="1929450"/>
            <a:ext cx="1261500" cy="128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9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17" name="Google Shape;617;p22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618" name="Google Shape;618;p22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7" name="Google Shape;627;p22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628" name="Google Shape;628;p22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41" name="Google Shape;641;p22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3" name="Google Shape;643;p22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644" name="Google Shape;644;p22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2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 txBox="1"/>
          <p:nvPr>
            <p:ph type="title"/>
          </p:nvPr>
        </p:nvSpPr>
        <p:spPr>
          <a:xfrm>
            <a:off x="4908925" y="14988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49" name="Google Shape;649;p23"/>
          <p:cNvSpPr txBox="1"/>
          <p:nvPr>
            <p:ph type="subTitle" idx="1"/>
          </p:nvPr>
        </p:nvSpPr>
        <p:spPr>
          <a:xfrm>
            <a:off x="4908925" y="23406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4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2" name="Google Shape;652;p24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3" name="Google Shape;653;p24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654" name="Google Shape;654;p2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6" name="Google Shape;666;p24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667" name="Google Shape;667;p2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2" name="Google Shape;682;p24"/>
          <p:cNvSpPr txBox="1"/>
          <p:nvPr>
            <p:ph type="title"/>
          </p:nvPr>
        </p:nvSpPr>
        <p:spPr>
          <a:xfrm>
            <a:off x="1365900" y="4069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3" name="Google Shape;683;p24"/>
          <p:cNvSpPr txBox="1"/>
          <p:nvPr>
            <p:ph type="subTitle" idx="1"/>
          </p:nvPr>
        </p:nvSpPr>
        <p:spPr>
          <a:xfrm>
            <a:off x="72000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84" name="Google Shape;684;p24"/>
          <p:cNvSpPr txBox="1"/>
          <p:nvPr>
            <p:ph type="subTitle" idx="2"/>
          </p:nvPr>
        </p:nvSpPr>
        <p:spPr>
          <a:xfrm>
            <a:off x="72000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5" name="Google Shape;685;p24"/>
          <p:cNvSpPr txBox="1"/>
          <p:nvPr>
            <p:ph type="subTitle" idx="3"/>
          </p:nvPr>
        </p:nvSpPr>
        <p:spPr>
          <a:xfrm>
            <a:off x="350655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86" name="Google Shape;686;p24"/>
          <p:cNvSpPr txBox="1"/>
          <p:nvPr>
            <p:ph type="subTitle" idx="4"/>
          </p:nvPr>
        </p:nvSpPr>
        <p:spPr>
          <a:xfrm>
            <a:off x="350655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7" name="Google Shape;687;p24"/>
          <p:cNvSpPr txBox="1"/>
          <p:nvPr>
            <p:ph type="subTitle" idx="5"/>
          </p:nvPr>
        </p:nvSpPr>
        <p:spPr>
          <a:xfrm>
            <a:off x="6293100" y="315300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3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88" name="Google Shape;688;p24"/>
          <p:cNvSpPr txBox="1"/>
          <p:nvPr>
            <p:ph type="subTitle" idx="6"/>
          </p:nvPr>
        </p:nvSpPr>
        <p:spPr>
          <a:xfrm>
            <a:off x="6293100" y="3546600"/>
            <a:ext cx="21309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5"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"/>
          <p:cNvSpPr txBox="1"/>
          <p:nvPr>
            <p:ph type="subTitle" idx="1"/>
          </p:nvPr>
        </p:nvSpPr>
        <p:spPr>
          <a:xfrm>
            <a:off x="1887835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91" name="Google Shape;691;p25"/>
          <p:cNvSpPr txBox="1"/>
          <p:nvPr>
            <p:ph type="subTitle" idx="2"/>
          </p:nvPr>
        </p:nvSpPr>
        <p:spPr>
          <a:xfrm>
            <a:off x="1887835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2" name="Google Shape;692;p25"/>
          <p:cNvSpPr txBox="1"/>
          <p:nvPr>
            <p:ph type="subTitle" idx="3"/>
          </p:nvPr>
        </p:nvSpPr>
        <p:spPr>
          <a:xfrm>
            <a:off x="5334010" y="1430000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93" name="Google Shape;693;p25"/>
          <p:cNvSpPr txBox="1"/>
          <p:nvPr>
            <p:ph type="subTitle" idx="4"/>
          </p:nvPr>
        </p:nvSpPr>
        <p:spPr>
          <a:xfrm>
            <a:off x="5334010" y="18236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4" name="Google Shape;694;p25"/>
          <p:cNvSpPr txBox="1"/>
          <p:nvPr>
            <p:ph type="subTitle" idx="5"/>
          </p:nvPr>
        </p:nvSpPr>
        <p:spPr>
          <a:xfrm>
            <a:off x="1887825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95" name="Google Shape;695;p25"/>
          <p:cNvSpPr txBox="1"/>
          <p:nvPr>
            <p:ph type="subTitle" idx="6"/>
          </p:nvPr>
        </p:nvSpPr>
        <p:spPr>
          <a:xfrm>
            <a:off x="1887835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6" name="Google Shape;696;p25"/>
          <p:cNvSpPr txBox="1"/>
          <p:nvPr>
            <p:ph type="subTitle" idx="7"/>
          </p:nvPr>
        </p:nvSpPr>
        <p:spPr>
          <a:xfrm>
            <a:off x="5334001" y="3170408"/>
            <a:ext cx="19221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97" name="Google Shape;697;p25"/>
          <p:cNvSpPr txBox="1"/>
          <p:nvPr>
            <p:ph type="subTitle" idx="8"/>
          </p:nvPr>
        </p:nvSpPr>
        <p:spPr>
          <a:xfrm>
            <a:off x="5334010" y="3576200"/>
            <a:ext cx="192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8" name="Google Shape;698;p2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1" name="Google Shape;701;p26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703" name="Google Shape;703;p26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5" name="Google Shape;715;p26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716" name="Google Shape;716;p2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1" name="Google Shape;731;p26"/>
          <p:cNvSpPr txBox="1"/>
          <p:nvPr>
            <p:ph type="subTitle" idx="1"/>
          </p:nvPr>
        </p:nvSpPr>
        <p:spPr>
          <a:xfrm>
            <a:off x="712200" y="285875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32" name="Google Shape;732;p26"/>
          <p:cNvSpPr txBox="1"/>
          <p:nvPr>
            <p:ph type="subTitle" idx="2"/>
          </p:nvPr>
        </p:nvSpPr>
        <p:spPr>
          <a:xfrm>
            <a:off x="712200" y="3252350"/>
            <a:ext cx="2130900" cy="8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3" name="Google Shape;733;p26"/>
          <p:cNvSpPr txBox="1"/>
          <p:nvPr>
            <p:ph type="subTitle" idx="3"/>
          </p:nvPr>
        </p:nvSpPr>
        <p:spPr>
          <a:xfrm>
            <a:off x="3498750" y="285875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34" name="Google Shape;734;p26"/>
          <p:cNvSpPr txBox="1"/>
          <p:nvPr>
            <p:ph type="subTitle" idx="4"/>
          </p:nvPr>
        </p:nvSpPr>
        <p:spPr>
          <a:xfrm>
            <a:off x="3498750" y="3252350"/>
            <a:ext cx="2130900" cy="8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5" name="Google Shape;735;p26"/>
          <p:cNvSpPr txBox="1"/>
          <p:nvPr>
            <p:ph type="subTitle" idx="5"/>
          </p:nvPr>
        </p:nvSpPr>
        <p:spPr>
          <a:xfrm>
            <a:off x="6293100" y="285875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36" name="Google Shape;736;p26"/>
          <p:cNvSpPr txBox="1"/>
          <p:nvPr>
            <p:ph type="subTitle" idx="6"/>
          </p:nvPr>
        </p:nvSpPr>
        <p:spPr>
          <a:xfrm>
            <a:off x="6290500" y="3252350"/>
            <a:ext cx="2130900" cy="82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37" name="Google Shape;737;p26"/>
          <p:cNvSpPr txBox="1"/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 txBox="1"/>
          <p:nvPr>
            <p:ph type="subTitle" idx="1"/>
          </p:nvPr>
        </p:nvSpPr>
        <p:spPr>
          <a:xfrm>
            <a:off x="1133900" y="3344032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40" name="Google Shape;740;p27"/>
          <p:cNvSpPr txBox="1"/>
          <p:nvPr>
            <p:ph type="subTitle" idx="2"/>
          </p:nvPr>
        </p:nvSpPr>
        <p:spPr>
          <a:xfrm>
            <a:off x="1133900" y="3737632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1" name="Google Shape;741;p27"/>
          <p:cNvSpPr txBox="1"/>
          <p:nvPr>
            <p:ph type="subTitle" idx="3"/>
          </p:nvPr>
        </p:nvSpPr>
        <p:spPr>
          <a:xfrm>
            <a:off x="5824100" y="3328950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42" name="Google Shape;742;p27"/>
          <p:cNvSpPr txBox="1"/>
          <p:nvPr>
            <p:ph type="subTitle" idx="4"/>
          </p:nvPr>
        </p:nvSpPr>
        <p:spPr>
          <a:xfrm>
            <a:off x="5824100" y="3722550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3" name="Google Shape;743;p27"/>
          <p:cNvSpPr txBox="1"/>
          <p:nvPr>
            <p:ph type="subTitle" idx="5"/>
          </p:nvPr>
        </p:nvSpPr>
        <p:spPr>
          <a:xfrm>
            <a:off x="3484200" y="1501000"/>
            <a:ext cx="21756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44" name="Google Shape;744;p27"/>
          <p:cNvSpPr txBox="1"/>
          <p:nvPr>
            <p:ph type="subTitle" idx="6"/>
          </p:nvPr>
        </p:nvSpPr>
        <p:spPr>
          <a:xfrm>
            <a:off x="3484200" y="1894600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45" name="Google Shape;745;p27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748" name="Google Shape;748;p2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760" name="Google Shape;760;p28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28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28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3" name="Google Shape;763;p28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764" name="Google Shape;764;p2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2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2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768" name="Google Shape;768;p28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28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28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28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28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28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28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28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28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28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28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28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28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28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28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28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4" name="Google Shape;784;p28"/>
          <p:cNvSpPr txBox="1"/>
          <p:nvPr>
            <p:ph type="subTitle" idx="1"/>
          </p:nvPr>
        </p:nvSpPr>
        <p:spPr>
          <a:xfrm>
            <a:off x="1826475" y="3599552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85" name="Google Shape;785;p28"/>
          <p:cNvSpPr txBox="1"/>
          <p:nvPr>
            <p:ph type="subTitle" idx="2"/>
          </p:nvPr>
        </p:nvSpPr>
        <p:spPr>
          <a:xfrm>
            <a:off x="1826486" y="39741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6" name="Google Shape;786;p28"/>
          <p:cNvSpPr txBox="1"/>
          <p:nvPr>
            <p:ph type="subTitle" idx="3"/>
          </p:nvPr>
        </p:nvSpPr>
        <p:spPr>
          <a:xfrm>
            <a:off x="6093000" y="3599552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87" name="Google Shape;787;p28"/>
          <p:cNvSpPr txBox="1"/>
          <p:nvPr>
            <p:ph type="subTitle" idx="4"/>
          </p:nvPr>
        </p:nvSpPr>
        <p:spPr>
          <a:xfrm>
            <a:off x="6093011" y="39741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8" name="Google Shape;788;p28"/>
          <p:cNvSpPr txBox="1"/>
          <p:nvPr>
            <p:ph type="subTitle" idx="5"/>
          </p:nvPr>
        </p:nvSpPr>
        <p:spPr>
          <a:xfrm>
            <a:off x="1826475" y="1844775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89" name="Google Shape;789;p28"/>
          <p:cNvSpPr txBox="1"/>
          <p:nvPr>
            <p:ph type="subTitle" idx="6"/>
          </p:nvPr>
        </p:nvSpPr>
        <p:spPr>
          <a:xfrm>
            <a:off x="1826486" y="223837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0" name="Google Shape;790;p28"/>
          <p:cNvSpPr txBox="1"/>
          <p:nvPr>
            <p:ph type="subTitle" idx="7"/>
          </p:nvPr>
        </p:nvSpPr>
        <p:spPr>
          <a:xfrm>
            <a:off x="6093000" y="1844775"/>
            <a:ext cx="2331000" cy="3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91" name="Google Shape;791;p28"/>
          <p:cNvSpPr txBox="1"/>
          <p:nvPr>
            <p:ph type="subTitle" idx="8"/>
          </p:nvPr>
        </p:nvSpPr>
        <p:spPr>
          <a:xfrm>
            <a:off x="6093011" y="223837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2" name="Google Shape;792;p28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7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9"/>
          <p:cNvSpPr txBox="1"/>
          <p:nvPr>
            <p:ph type="subTitle" idx="1"/>
          </p:nvPr>
        </p:nvSpPr>
        <p:spPr>
          <a:xfrm>
            <a:off x="6248400" y="3370786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95" name="Google Shape;795;p29"/>
          <p:cNvSpPr txBox="1"/>
          <p:nvPr>
            <p:ph type="subTitle" idx="2"/>
          </p:nvPr>
        </p:nvSpPr>
        <p:spPr>
          <a:xfrm>
            <a:off x="6248400" y="3764386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6" name="Google Shape;796;p29"/>
          <p:cNvSpPr txBox="1"/>
          <p:nvPr>
            <p:ph type="subTitle" idx="3"/>
          </p:nvPr>
        </p:nvSpPr>
        <p:spPr>
          <a:xfrm>
            <a:off x="6248400" y="1344273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97" name="Google Shape;797;p29"/>
          <p:cNvSpPr txBox="1"/>
          <p:nvPr>
            <p:ph type="subTitle" idx="4"/>
          </p:nvPr>
        </p:nvSpPr>
        <p:spPr>
          <a:xfrm>
            <a:off x="6248400" y="1737873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98" name="Google Shape;798;p29"/>
          <p:cNvSpPr txBox="1"/>
          <p:nvPr>
            <p:ph type="subTitle" idx="5"/>
          </p:nvPr>
        </p:nvSpPr>
        <p:spPr>
          <a:xfrm>
            <a:off x="6248400" y="2348062"/>
            <a:ext cx="2175600" cy="2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99" name="Google Shape;799;p29"/>
          <p:cNvSpPr txBox="1"/>
          <p:nvPr>
            <p:ph type="subTitle" idx="6"/>
          </p:nvPr>
        </p:nvSpPr>
        <p:spPr>
          <a:xfrm>
            <a:off x="6248400" y="2741662"/>
            <a:ext cx="2175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0" name="Google Shape;800;p29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8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/>
          <p:nvPr>
            <p:ph type="title" hasCustomPrompt="1"/>
          </p:nvPr>
        </p:nvSpPr>
        <p:spPr>
          <a:xfrm>
            <a:off x="895650" y="1571788"/>
            <a:ext cx="3977700" cy="14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sz="11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03" name="Google Shape;803;p30"/>
          <p:cNvSpPr txBox="1"/>
          <p:nvPr>
            <p:ph type="subTitle" idx="1"/>
          </p:nvPr>
        </p:nvSpPr>
        <p:spPr>
          <a:xfrm>
            <a:off x="895650" y="3068613"/>
            <a:ext cx="39777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17" name="Google Shape;17;p4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444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5226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1484" y="10274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7" name="Google Shape;27;p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body" idx="1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344350" y="4817800"/>
            <a:ext cx="2758303" cy="193976"/>
            <a:chOff x="-344350" y="4817800"/>
            <a:chExt cx="2758303" cy="193976"/>
          </a:xfrm>
        </p:grpSpPr>
        <p:sp>
          <p:nvSpPr>
            <p:cNvPr id="39" name="Google Shape;39;p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9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1"/>
          <p:cNvSpPr txBox="1"/>
          <p:nvPr>
            <p:ph type="title" hasCustomPrompt="1"/>
          </p:nvPr>
        </p:nvSpPr>
        <p:spPr>
          <a:xfrm>
            <a:off x="1978650" y="1638450"/>
            <a:ext cx="5186700" cy="14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06" name="Google Shape;806;p31"/>
          <p:cNvSpPr txBox="1"/>
          <p:nvPr>
            <p:ph type="subTitle" idx="1"/>
          </p:nvPr>
        </p:nvSpPr>
        <p:spPr>
          <a:xfrm>
            <a:off x="1978650" y="3135275"/>
            <a:ext cx="5186700" cy="39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"/>
          <p:cNvSpPr txBox="1"/>
          <p:nvPr>
            <p:ph type="subTitle" idx="1"/>
          </p:nvPr>
        </p:nvSpPr>
        <p:spPr>
          <a:xfrm>
            <a:off x="72000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09" name="Google Shape;809;p32"/>
          <p:cNvSpPr txBox="1"/>
          <p:nvPr>
            <p:ph type="subTitle" idx="2"/>
          </p:nvPr>
        </p:nvSpPr>
        <p:spPr>
          <a:xfrm>
            <a:off x="72000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0" name="Google Shape;810;p32"/>
          <p:cNvSpPr txBox="1"/>
          <p:nvPr>
            <p:ph type="subTitle" idx="3"/>
          </p:nvPr>
        </p:nvSpPr>
        <p:spPr>
          <a:xfrm>
            <a:off x="353835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11" name="Google Shape;811;p32"/>
          <p:cNvSpPr txBox="1"/>
          <p:nvPr>
            <p:ph type="subTitle" idx="4"/>
          </p:nvPr>
        </p:nvSpPr>
        <p:spPr>
          <a:xfrm>
            <a:off x="353835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2" name="Google Shape;812;p32"/>
          <p:cNvSpPr txBox="1"/>
          <p:nvPr>
            <p:ph type="subTitle" idx="5"/>
          </p:nvPr>
        </p:nvSpPr>
        <p:spPr>
          <a:xfrm>
            <a:off x="6356700" y="36027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13" name="Google Shape;813;p32"/>
          <p:cNvSpPr txBox="1"/>
          <p:nvPr>
            <p:ph type="subTitle" idx="6"/>
          </p:nvPr>
        </p:nvSpPr>
        <p:spPr>
          <a:xfrm>
            <a:off x="6356700" y="4050832"/>
            <a:ext cx="20673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4" name="Google Shape;814;p32"/>
          <p:cNvSpPr txBox="1"/>
          <p:nvPr>
            <p:ph type="subTitle" idx="7"/>
          </p:nvPr>
        </p:nvSpPr>
        <p:spPr>
          <a:xfrm>
            <a:off x="72000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15" name="Google Shape;815;p32"/>
          <p:cNvSpPr txBox="1"/>
          <p:nvPr>
            <p:ph type="subTitle" idx="8"/>
          </p:nvPr>
        </p:nvSpPr>
        <p:spPr>
          <a:xfrm>
            <a:off x="72000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6" name="Google Shape;816;p32"/>
          <p:cNvSpPr txBox="1"/>
          <p:nvPr>
            <p:ph type="subTitle" idx="9"/>
          </p:nvPr>
        </p:nvSpPr>
        <p:spPr>
          <a:xfrm>
            <a:off x="353835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17" name="Google Shape;817;p32"/>
          <p:cNvSpPr txBox="1"/>
          <p:nvPr>
            <p:ph type="subTitle" idx="13"/>
          </p:nvPr>
        </p:nvSpPr>
        <p:spPr>
          <a:xfrm>
            <a:off x="353835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8" name="Google Shape;818;p32"/>
          <p:cNvSpPr txBox="1"/>
          <p:nvPr>
            <p:ph type="subTitle" idx="14"/>
          </p:nvPr>
        </p:nvSpPr>
        <p:spPr>
          <a:xfrm>
            <a:off x="6356700" y="181210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19" name="Google Shape;819;p32"/>
          <p:cNvSpPr txBox="1"/>
          <p:nvPr>
            <p:ph type="subTitle" idx="15"/>
          </p:nvPr>
        </p:nvSpPr>
        <p:spPr>
          <a:xfrm>
            <a:off x="6356700" y="2281910"/>
            <a:ext cx="20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20" name="Google Shape;820;p32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821" name="Google Shape;821;p32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822" name="Google Shape;822;p32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1" name="Google Shape;831;p32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832" name="Google Shape;832;p32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833" name="Google Shape;833;p32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4" name="Google Shape;834;p32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5" name="Google Shape;835;p32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6" name="Google Shape;836;p32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7" name="Google Shape;837;p32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8" name="Google Shape;838;p32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9" name="Google Shape;839;p32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0" name="Google Shape;840;p32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1" name="Google Shape;841;p32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2" name="Google Shape;842;p32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3" name="Google Shape;843;p32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44" name="Google Shape;844;p32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45" name="Google Shape;845;p32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7" name="Google Shape;847;p32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848" name="Google Shape;848;p32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51" name="Google Shape;851;p32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3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33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5" name="Google Shape;855;p33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6" name="Google Shape;856;p33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857" name="Google Shape;857;p3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33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868" name="Google Shape;868;p33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80" name="Google Shape;880;p33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2" name="Google Shape;882;p33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883" name="Google Shape;883;p3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3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3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6" name="Google Shape;886;p33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/>
          <p:nvPr>
            <p:ph type="title" hasCustomPrompt="1"/>
          </p:nvPr>
        </p:nvSpPr>
        <p:spPr>
          <a:xfrm>
            <a:off x="926475" y="286078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9" name="Google Shape;889;p34"/>
          <p:cNvSpPr txBox="1"/>
          <p:nvPr>
            <p:ph type="subTitle" idx="1"/>
          </p:nvPr>
        </p:nvSpPr>
        <p:spPr>
          <a:xfrm>
            <a:off x="926486" y="3685277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0" name="Google Shape;890;p34"/>
          <p:cNvSpPr txBox="1"/>
          <p:nvPr>
            <p:ph type="title" idx="2" hasCustomPrompt="1"/>
          </p:nvPr>
        </p:nvSpPr>
        <p:spPr>
          <a:xfrm>
            <a:off x="6282071" y="286077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1" name="Google Shape;891;p34"/>
          <p:cNvSpPr txBox="1"/>
          <p:nvPr>
            <p:ph type="subTitle" idx="3"/>
          </p:nvPr>
        </p:nvSpPr>
        <p:spPr>
          <a:xfrm>
            <a:off x="6282073" y="3685265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2" name="Google Shape;892;p34"/>
          <p:cNvSpPr txBox="1"/>
          <p:nvPr>
            <p:ph type="title" idx="4" hasCustomPrompt="1"/>
          </p:nvPr>
        </p:nvSpPr>
        <p:spPr>
          <a:xfrm>
            <a:off x="3604280" y="2860772"/>
            <a:ext cx="1935600" cy="83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3" name="Google Shape;893;p34"/>
          <p:cNvSpPr txBox="1"/>
          <p:nvPr>
            <p:ph type="subTitle" idx="5"/>
          </p:nvPr>
        </p:nvSpPr>
        <p:spPr>
          <a:xfrm>
            <a:off x="3604286" y="3685265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94" name="Google Shape;894;p34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895" name="Google Shape;895;p3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9" name="Google Shape;899;p34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900" name="Google Shape;900;p34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1" name="Google Shape;911;p34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912" name="Google Shape;912;p34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34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34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34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34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34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34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34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34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34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34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34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34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34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34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34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20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5"/>
          <p:cNvSpPr txBox="1"/>
          <p:nvPr>
            <p:ph type="title" hasCustomPrompt="1"/>
          </p:nvPr>
        </p:nvSpPr>
        <p:spPr>
          <a:xfrm>
            <a:off x="1857925" y="727944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0" name="Google Shape;930;p35"/>
          <p:cNvSpPr txBox="1"/>
          <p:nvPr>
            <p:ph type="subTitle" idx="1"/>
          </p:nvPr>
        </p:nvSpPr>
        <p:spPr>
          <a:xfrm>
            <a:off x="1857925" y="1571209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1" name="Google Shape;931;p35"/>
          <p:cNvSpPr txBox="1"/>
          <p:nvPr>
            <p:ph type="title" idx="2" hasCustomPrompt="1"/>
          </p:nvPr>
        </p:nvSpPr>
        <p:spPr>
          <a:xfrm>
            <a:off x="5167637" y="725864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2" name="Google Shape;932;p35"/>
          <p:cNvSpPr txBox="1"/>
          <p:nvPr>
            <p:ph type="subTitle" idx="3"/>
          </p:nvPr>
        </p:nvSpPr>
        <p:spPr>
          <a:xfrm>
            <a:off x="5167648" y="1558966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3" name="Google Shape;933;p35"/>
          <p:cNvSpPr txBox="1"/>
          <p:nvPr>
            <p:ph type="title" idx="4" hasCustomPrompt="1"/>
          </p:nvPr>
        </p:nvSpPr>
        <p:spPr>
          <a:xfrm>
            <a:off x="1857925" y="3015462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4" name="Google Shape;934;p35"/>
          <p:cNvSpPr txBox="1"/>
          <p:nvPr>
            <p:ph type="subTitle" idx="5"/>
          </p:nvPr>
        </p:nvSpPr>
        <p:spPr>
          <a:xfrm>
            <a:off x="1857925" y="3838412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5" name="Google Shape;935;p35"/>
          <p:cNvSpPr txBox="1"/>
          <p:nvPr>
            <p:ph type="title" idx="6" hasCustomPrompt="1"/>
          </p:nvPr>
        </p:nvSpPr>
        <p:spPr>
          <a:xfrm>
            <a:off x="5167637" y="2993061"/>
            <a:ext cx="2117100" cy="8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6" name="Google Shape;936;p35"/>
          <p:cNvSpPr txBox="1"/>
          <p:nvPr>
            <p:ph type="subTitle" idx="7"/>
          </p:nvPr>
        </p:nvSpPr>
        <p:spPr>
          <a:xfrm>
            <a:off x="5167648" y="3826169"/>
            <a:ext cx="21171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37" name="Google Shape;937;p35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938" name="Google Shape;938;p35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35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949" name="Google Shape;949;p35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950" name="Google Shape;950;p35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0" name="Google Shape;960;p35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1" name="Google Shape;961;p35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62" name="Google Shape;962;p35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4" name="Google Shape;964;p35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965" name="Google Shape;965;p35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CUSTOM_2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6"/>
          <p:cNvSpPr txBox="1"/>
          <p:nvPr>
            <p:ph type="title" hasCustomPrompt="1"/>
          </p:nvPr>
        </p:nvSpPr>
        <p:spPr>
          <a:xfrm>
            <a:off x="1840545" y="2783175"/>
            <a:ext cx="2155500" cy="6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0" name="Google Shape;970;p36"/>
          <p:cNvSpPr txBox="1"/>
          <p:nvPr>
            <p:ph type="subTitle" idx="1"/>
          </p:nvPr>
        </p:nvSpPr>
        <p:spPr>
          <a:xfrm>
            <a:off x="1840545" y="3449305"/>
            <a:ext cx="21555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1" name="Google Shape;971;p36"/>
          <p:cNvSpPr txBox="1"/>
          <p:nvPr>
            <p:ph type="title" idx="2" hasCustomPrompt="1"/>
          </p:nvPr>
        </p:nvSpPr>
        <p:spPr>
          <a:xfrm>
            <a:off x="5147955" y="2783175"/>
            <a:ext cx="2155500" cy="62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72" name="Google Shape;972;p36"/>
          <p:cNvSpPr txBox="1"/>
          <p:nvPr>
            <p:ph type="subTitle" idx="3"/>
          </p:nvPr>
        </p:nvSpPr>
        <p:spPr>
          <a:xfrm>
            <a:off x="5147952" y="3449304"/>
            <a:ext cx="2155500" cy="51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973" name="Google Shape;973;p36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974" name="Google Shape;974;p3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8" name="Google Shape;978;p36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979" name="Google Shape;979;p3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0" name="Google Shape;990;p36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991" name="Google Shape;991;p3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3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3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3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3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3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/>
          <p:nvPr>
            <p:ph type="title"/>
          </p:nvPr>
        </p:nvSpPr>
        <p:spPr>
          <a:xfrm>
            <a:off x="2606400" y="1224694"/>
            <a:ext cx="3931200" cy="309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3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8"/>
          <p:cNvSpPr txBox="1"/>
          <p:nvPr>
            <p:ph type="title"/>
          </p:nvPr>
        </p:nvSpPr>
        <p:spPr>
          <a:xfrm>
            <a:off x="4432630" y="1564650"/>
            <a:ext cx="3984600" cy="30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3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013" name="Google Shape;1013;p3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9" name="Google Shape;1029;p39"/>
          <p:cNvSpPr txBox="1"/>
          <p:nvPr>
            <p:ph type="title"/>
          </p:nvPr>
        </p:nvSpPr>
        <p:spPr>
          <a:xfrm>
            <a:off x="699848" y="1712950"/>
            <a:ext cx="2617800" cy="161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7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0"/>
          <p:cNvSpPr txBox="1"/>
          <p:nvPr>
            <p:ph type="title"/>
          </p:nvPr>
        </p:nvSpPr>
        <p:spPr>
          <a:xfrm>
            <a:off x="5511025" y="1181013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2" name="Google Shape;1032;p40"/>
          <p:cNvSpPr txBox="1"/>
          <p:nvPr>
            <p:ph type="subTitle" idx="1"/>
          </p:nvPr>
        </p:nvSpPr>
        <p:spPr>
          <a:xfrm>
            <a:off x="5511025" y="3033525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" name="Google Shape;82;p5"/>
          <p:cNvSpPr txBox="1"/>
          <p:nvPr>
            <p:ph type="subTitle" idx="1"/>
          </p:nvPr>
        </p:nvSpPr>
        <p:spPr>
          <a:xfrm>
            <a:off x="1354425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type="subTitle" idx="2"/>
          </p:nvPr>
        </p:nvSpPr>
        <p:spPr>
          <a:xfrm>
            <a:off x="1354425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type="subTitle" idx="3"/>
          </p:nvPr>
        </p:nvSpPr>
        <p:spPr>
          <a:xfrm>
            <a:off x="5271100" y="2858750"/>
            <a:ext cx="2518500" cy="3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 panose="020B0606020202050201"/>
              <a:buNone/>
              <a:defRPr sz="20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type="subTitle" idx="4"/>
          </p:nvPr>
        </p:nvSpPr>
        <p:spPr>
          <a:xfrm>
            <a:off x="5271100" y="325235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5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1"/>
          <p:cNvSpPr txBox="1"/>
          <p:nvPr>
            <p:ph type="title"/>
          </p:nvPr>
        </p:nvSpPr>
        <p:spPr>
          <a:xfrm>
            <a:off x="1383575" y="1926049"/>
            <a:ext cx="2952600" cy="58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5" name="Google Shape;1035;p41"/>
          <p:cNvSpPr txBox="1"/>
          <p:nvPr>
            <p:ph type="subTitle" idx="1"/>
          </p:nvPr>
        </p:nvSpPr>
        <p:spPr>
          <a:xfrm>
            <a:off x="1383575" y="2637463"/>
            <a:ext cx="2952600" cy="96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6" name="Google Shape;1036;p41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7" name="Google Shape;1037;p41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8" name="Google Shape;1038;p41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39" name="Google Shape;1039;p41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040" name="Google Shape;1040;p4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41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050" name="Google Shape;1050;p41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051" name="Google Shape;1051;p41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63" name="Google Shape;1063;p41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5" name="Google Shape;1065;p41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066" name="Google Shape;1066;p41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41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41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6"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2"/>
          <p:cNvSpPr txBox="1"/>
          <p:nvPr>
            <p:ph type="title"/>
          </p:nvPr>
        </p:nvSpPr>
        <p:spPr>
          <a:xfrm>
            <a:off x="4782900" y="1899523"/>
            <a:ext cx="2952600" cy="57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1" name="Google Shape;1071;p42"/>
          <p:cNvSpPr txBox="1"/>
          <p:nvPr>
            <p:ph type="subTitle" idx="1"/>
          </p:nvPr>
        </p:nvSpPr>
        <p:spPr>
          <a:xfrm>
            <a:off x="4782900" y="2635139"/>
            <a:ext cx="2952600" cy="10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3344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072" name="Google Shape;1072;p42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073" name="Google Shape;1073;p42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7" name="Google Shape;1077;p42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078" name="Google Shape;1078;p42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9" name="Google Shape;1089;p42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090" name="Google Shape;1090;p42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42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42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42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42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42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42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42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42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42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42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42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42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42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42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42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3"/>
          <p:cNvSpPr txBox="1"/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8" name="Google Shape;1108;p43"/>
          <p:cNvSpPr txBox="1"/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9" name="Google Shape;1109;p43"/>
          <p:cNvSpPr txBox="1"/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0" name="Google Shape;1110;p43"/>
          <p:cNvSpPr txBox="1"/>
          <p:nvPr/>
        </p:nvSpPr>
        <p:spPr>
          <a:xfrm>
            <a:off x="720000" y="3650850"/>
            <a:ext cx="34284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9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44"/>
          <p:cNvGrpSpPr/>
          <p:nvPr/>
        </p:nvGrpSpPr>
        <p:grpSpPr>
          <a:xfrm>
            <a:off x="-7" y="0"/>
            <a:ext cx="9143996" cy="5023725"/>
            <a:chOff x="-7" y="0"/>
            <a:chExt cx="9143996" cy="5023725"/>
          </a:xfrm>
        </p:grpSpPr>
        <p:grpSp>
          <p:nvGrpSpPr>
            <p:cNvPr id="1113" name="Google Shape;1113;p44"/>
            <p:cNvGrpSpPr/>
            <p:nvPr/>
          </p:nvGrpSpPr>
          <p:grpSpPr>
            <a:xfrm flipH="1">
              <a:off x="8559523" y="1128258"/>
              <a:ext cx="584466" cy="3281784"/>
              <a:chOff x="8559523" y="1128258"/>
              <a:chExt cx="584466" cy="3281784"/>
            </a:xfrm>
          </p:grpSpPr>
          <p:sp>
            <p:nvSpPr>
              <p:cNvPr id="1114" name="Google Shape;1114;p44"/>
              <p:cNvSpPr/>
              <p:nvPr/>
            </p:nvSpPr>
            <p:spPr>
              <a:xfrm>
                <a:off x="8559523" y="273560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8623363" y="4301955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9016004" y="299492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8736973" y="19643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9121267" y="3702904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9034598" y="1818952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8700096" y="3562403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8578586" y="138224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8996935" y="1128258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3" name="Google Shape;1123;p44"/>
            <p:cNvGrpSpPr/>
            <p:nvPr/>
          </p:nvGrpSpPr>
          <p:grpSpPr>
            <a:xfrm>
              <a:off x="-7" y="0"/>
              <a:ext cx="1295404" cy="3623066"/>
              <a:chOff x="-7" y="0"/>
              <a:chExt cx="1295404" cy="3623066"/>
            </a:xfrm>
          </p:grpSpPr>
          <p:grpSp>
            <p:nvGrpSpPr>
              <p:cNvPr id="1124" name="Google Shape;1124;p44"/>
              <p:cNvGrpSpPr/>
              <p:nvPr/>
            </p:nvGrpSpPr>
            <p:grpSpPr>
              <a:xfrm>
                <a:off x="-7" y="0"/>
                <a:ext cx="643914" cy="3623066"/>
                <a:chOff x="-7" y="0"/>
                <a:chExt cx="643914" cy="3623066"/>
              </a:xfrm>
            </p:grpSpPr>
            <p:sp>
              <p:nvSpPr>
                <p:cNvPr id="1125" name="Google Shape;1125;p44"/>
                <p:cNvSpPr/>
                <p:nvPr/>
              </p:nvSpPr>
              <p:spPr>
                <a:xfrm>
                  <a:off x="201918" y="63821"/>
                  <a:ext cx="72619" cy="101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" h="5592" extrusionOk="0">
                      <a:moveTo>
                        <a:pt x="3663" y="1"/>
                      </a:moveTo>
                      <a:cubicBezTo>
                        <a:pt x="3555" y="1"/>
                        <a:pt x="3449" y="56"/>
                        <a:pt x="3384" y="153"/>
                      </a:cubicBezTo>
                      <a:lnTo>
                        <a:pt x="76" y="5090"/>
                      </a:lnTo>
                      <a:cubicBezTo>
                        <a:pt x="1" y="5241"/>
                        <a:pt x="26" y="5441"/>
                        <a:pt x="176" y="5542"/>
                      </a:cubicBezTo>
                      <a:cubicBezTo>
                        <a:pt x="226" y="5567"/>
                        <a:pt x="276" y="5592"/>
                        <a:pt x="351" y="5592"/>
                      </a:cubicBezTo>
                      <a:cubicBezTo>
                        <a:pt x="452" y="5592"/>
                        <a:pt x="552" y="5542"/>
                        <a:pt x="602" y="5441"/>
                      </a:cubicBezTo>
                      <a:lnTo>
                        <a:pt x="3910" y="504"/>
                      </a:lnTo>
                      <a:cubicBezTo>
                        <a:pt x="4011" y="354"/>
                        <a:pt x="3960" y="153"/>
                        <a:pt x="3835" y="53"/>
                      </a:cubicBezTo>
                      <a:cubicBezTo>
                        <a:pt x="3782" y="17"/>
                        <a:pt x="3722" y="1"/>
                        <a:pt x="36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6" name="Google Shape;1126;p44"/>
                <p:cNvSpPr/>
                <p:nvPr/>
              </p:nvSpPr>
              <p:spPr>
                <a:xfrm>
                  <a:off x="63976" y="15434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7" name="Google Shape;1127;p44"/>
                <p:cNvSpPr/>
                <p:nvPr/>
              </p:nvSpPr>
              <p:spPr>
                <a:xfrm>
                  <a:off x="111628" y="3180578"/>
                  <a:ext cx="60362" cy="10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5975" extrusionOk="0">
                      <a:moveTo>
                        <a:pt x="2984" y="1"/>
                      </a:moveTo>
                      <a:cubicBezTo>
                        <a:pt x="2870" y="1"/>
                        <a:pt x="2759" y="57"/>
                        <a:pt x="2707" y="160"/>
                      </a:cubicBezTo>
                      <a:lnTo>
                        <a:pt x="75" y="5524"/>
                      </a:lnTo>
                      <a:cubicBezTo>
                        <a:pt x="0" y="5674"/>
                        <a:pt x="75" y="5850"/>
                        <a:pt x="226" y="5925"/>
                      </a:cubicBezTo>
                      <a:cubicBezTo>
                        <a:pt x="276" y="5950"/>
                        <a:pt x="326" y="5975"/>
                        <a:pt x="351" y="5975"/>
                      </a:cubicBezTo>
                      <a:cubicBezTo>
                        <a:pt x="476" y="5975"/>
                        <a:pt x="577" y="5900"/>
                        <a:pt x="652" y="5800"/>
                      </a:cubicBezTo>
                      <a:lnTo>
                        <a:pt x="3258" y="436"/>
                      </a:lnTo>
                      <a:cubicBezTo>
                        <a:pt x="3333" y="286"/>
                        <a:pt x="3283" y="110"/>
                        <a:pt x="3133" y="35"/>
                      </a:cubicBezTo>
                      <a:cubicBezTo>
                        <a:pt x="3086" y="12"/>
                        <a:pt x="3035" y="1"/>
                        <a:pt x="29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8" name="Google Shape;1128;p44"/>
                <p:cNvSpPr/>
                <p:nvPr/>
              </p:nvSpPr>
              <p:spPr>
                <a:xfrm>
                  <a:off x="370258" y="4858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9" name="Google Shape;1129;p44"/>
                <p:cNvSpPr/>
                <p:nvPr/>
              </p:nvSpPr>
              <p:spPr>
                <a:xfrm>
                  <a:off x="88472" y="25155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0" name="Google Shape;1130;p44"/>
                <p:cNvSpPr/>
                <p:nvPr/>
              </p:nvSpPr>
              <p:spPr>
                <a:xfrm>
                  <a:off x="376818" y="3564044"/>
                  <a:ext cx="59004" cy="59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3260" extrusionOk="0">
                      <a:moveTo>
                        <a:pt x="1629" y="627"/>
                      </a:moveTo>
                      <a:cubicBezTo>
                        <a:pt x="2180" y="627"/>
                        <a:pt x="2632" y="1079"/>
                        <a:pt x="2632" y="1630"/>
                      </a:cubicBezTo>
                      <a:cubicBezTo>
                        <a:pt x="2632" y="2181"/>
                        <a:pt x="2180" y="2632"/>
                        <a:pt x="1629" y="2632"/>
                      </a:cubicBezTo>
                      <a:cubicBezTo>
                        <a:pt x="1078" y="2632"/>
                        <a:pt x="627" y="2181"/>
                        <a:pt x="627" y="1630"/>
                      </a:cubicBezTo>
                      <a:cubicBezTo>
                        <a:pt x="627" y="1079"/>
                        <a:pt x="1078" y="627"/>
                        <a:pt x="1629" y="627"/>
                      </a:cubicBezTo>
                      <a:close/>
                      <a:moveTo>
                        <a:pt x="1629" y="1"/>
                      </a:moveTo>
                      <a:cubicBezTo>
                        <a:pt x="727" y="1"/>
                        <a:pt x="0" y="728"/>
                        <a:pt x="0" y="1630"/>
                      </a:cubicBezTo>
                      <a:cubicBezTo>
                        <a:pt x="0" y="2532"/>
                        <a:pt x="727" y="3259"/>
                        <a:pt x="1629" y="3259"/>
                      </a:cubicBezTo>
                      <a:cubicBezTo>
                        <a:pt x="2531" y="3259"/>
                        <a:pt x="3258" y="2532"/>
                        <a:pt x="3258" y="1630"/>
                      </a:cubicBezTo>
                      <a:cubicBezTo>
                        <a:pt x="3258" y="728"/>
                        <a:pt x="2531" y="1"/>
                        <a:pt x="16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1" name="Google Shape;1131;p44"/>
                <p:cNvSpPr/>
                <p:nvPr/>
              </p:nvSpPr>
              <p:spPr>
                <a:xfrm>
                  <a:off x="196921" y="2238919"/>
                  <a:ext cx="22722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" h="1269" extrusionOk="0">
                      <a:moveTo>
                        <a:pt x="625" y="0"/>
                      </a:moveTo>
                      <a:cubicBezTo>
                        <a:pt x="461" y="0"/>
                        <a:pt x="295" y="72"/>
                        <a:pt x="176" y="191"/>
                      </a:cubicBezTo>
                      <a:cubicBezTo>
                        <a:pt x="151" y="216"/>
                        <a:pt x="126" y="241"/>
                        <a:pt x="101" y="291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26" y="467"/>
                        <a:pt x="1" y="517"/>
                      </a:cubicBezTo>
                      <a:cubicBezTo>
                        <a:pt x="1" y="542"/>
                        <a:pt x="1" y="592"/>
                        <a:pt x="1" y="642"/>
                      </a:cubicBezTo>
                      <a:cubicBezTo>
                        <a:pt x="1" y="793"/>
                        <a:pt x="51" y="943"/>
                        <a:pt x="176" y="1068"/>
                      </a:cubicBezTo>
                      <a:cubicBezTo>
                        <a:pt x="302" y="1194"/>
                        <a:pt x="452" y="1269"/>
                        <a:pt x="627" y="1269"/>
                      </a:cubicBezTo>
                      <a:cubicBezTo>
                        <a:pt x="778" y="1269"/>
                        <a:pt x="953" y="1194"/>
                        <a:pt x="1054" y="1068"/>
                      </a:cubicBezTo>
                      <a:cubicBezTo>
                        <a:pt x="1179" y="943"/>
                        <a:pt x="1254" y="793"/>
                        <a:pt x="1254" y="642"/>
                      </a:cubicBezTo>
                      <a:cubicBezTo>
                        <a:pt x="1254" y="592"/>
                        <a:pt x="1254" y="542"/>
                        <a:pt x="1229" y="517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54" y="291"/>
                      </a:cubicBezTo>
                      <a:cubicBezTo>
                        <a:pt x="1129" y="241"/>
                        <a:pt x="1104" y="216"/>
                        <a:pt x="1054" y="191"/>
                      </a:cubicBezTo>
                      <a:cubicBezTo>
                        <a:pt x="1028" y="166"/>
                        <a:pt x="1003" y="141"/>
                        <a:pt x="978" y="116"/>
                      </a:cubicBezTo>
                      <a:cubicBezTo>
                        <a:pt x="928" y="91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11" y="5"/>
                        <a:pt x="668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44"/>
                <p:cNvSpPr/>
                <p:nvPr/>
              </p:nvSpPr>
              <p:spPr>
                <a:xfrm>
                  <a:off x="603052" y="0"/>
                  <a:ext cx="22704" cy="22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48" extrusionOk="0">
                      <a:moveTo>
                        <a:pt x="614" y="0"/>
                      </a:moveTo>
                      <a:cubicBezTo>
                        <a:pt x="451" y="0"/>
                        <a:pt x="288" y="57"/>
                        <a:pt x="176" y="169"/>
                      </a:cubicBezTo>
                      <a:cubicBezTo>
                        <a:pt x="150" y="194"/>
                        <a:pt x="125" y="219"/>
                        <a:pt x="100" y="270"/>
                      </a:cubicBezTo>
                      <a:cubicBezTo>
                        <a:pt x="75" y="295"/>
                        <a:pt x="50" y="320"/>
                        <a:pt x="50" y="370"/>
                      </a:cubicBezTo>
                      <a:cubicBezTo>
                        <a:pt x="25" y="395"/>
                        <a:pt x="0" y="445"/>
                        <a:pt x="0" y="495"/>
                      </a:cubicBezTo>
                      <a:cubicBezTo>
                        <a:pt x="0" y="520"/>
                        <a:pt x="0" y="570"/>
                        <a:pt x="0" y="620"/>
                      </a:cubicBezTo>
                      <a:cubicBezTo>
                        <a:pt x="0" y="771"/>
                        <a:pt x="50" y="946"/>
                        <a:pt x="176" y="1047"/>
                      </a:cubicBezTo>
                      <a:cubicBezTo>
                        <a:pt x="301" y="1172"/>
                        <a:pt x="451" y="1247"/>
                        <a:pt x="627" y="1247"/>
                      </a:cubicBezTo>
                      <a:cubicBezTo>
                        <a:pt x="777" y="1247"/>
                        <a:pt x="952" y="1172"/>
                        <a:pt x="1053" y="1047"/>
                      </a:cubicBezTo>
                      <a:cubicBezTo>
                        <a:pt x="1178" y="946"/>
                        <a:pt x="1253" y="771"/>
                        <a:pt x="1253" y="620"/>
                      </a:cubicBezTo>
                      <a:cubicBezTo>
                        <a:pt x="1253" y="570"/>
                        <a:pt x="1228" y="520"/>
                        <a:pt x="1228" y="495"/>
                      </a:cubicBezTo>
                      <a:cubicBezTo>
                        <a:pt x="1228" y="445"/>
                        <a:pt x="1203" y="395"/>
                        <a:pt x="1203" y="370"/>
                      </a:cubicBezTo>
                      <a:cubicBezTo>
                        <a:pt x="1178" y="320"/>
                        <a:pt x="1153" y="295"/>
                        <a:pt x="1128" y="270"/>
                      </a:cubicBezTo>
                      <a:cubicBezTo>
                        <a:pt x="1103" y="219"/>
                        <a:pt x="1078" y="194"/>
                        <a:pt x="1053" y="169"/>
                      </a:cubicBezTo>
                      <a:cubicBezTo>
                        <a:pt x="940" y="57"/>
                        <a:pt x="777" y="0"/>
                        <a:pt x="6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3" name="Google Shape;1133;p44"/>
                <p:cNvSpPr/>
                <p:nvPr/>
              </p:nvSpPr>
              <p:spPr>
                <a:xfrm>
                  <a:off x="-7" y="1029179"/>
                  <a:ext cx="22704" cy="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" h="1270" extrusionOk="0">
                      <a:moveTo>
                        <a:pt x="615" y="1"/>
                      </a:moveTo>
                      <a:cubicBezTo>
                        <a:pt x="445" y="1"/>
                        <a:pt x="295" y="73"/>
                        <a:pt x="176" y="192"/>
                      </a:cubicBezTo>
                      <a:cubicBezTo>
                        <a:pt x="151" y="217"/>
                        <a:pt x="126" y="242"/>
                        <a:pt x="101" y="292"/>
                      </a:cubicBezTo>
                      <a:cubicBezTo>
                        <a:pt x="76" y="317"/>
                        <a:pt x="51" y="342"/>
                        <a:pt x="51" y="392"/>
                      </a:cubicBezTo>
                      <a:cubicBezTo>
                        <a:pt x="26" y="417"/>
                        <a:pt x="1" y="467"/>
                        <a:pt x="1" y="518"/>
                      </a:cubicBezTo>
                      <a:cubicBezTo>
                        <a:pt x="1" y="543"/>
                        <a:pt x="1" y="593"/>
                        <a:pt x="1" y="643"/>
                      </a:cubicBezTo>
                      <a:cubicBezTo>
                        <a:pt x="1" y="793"/>
                        <a:pt x="51" y="969"/>
                        <a:pt x="176" y="1069"/>
                      </a:cubicBezTo>
                      <a:cubicBezTo>
                        <a:pt x="301" y="1194"/>
                        <a:pt x="452" y="1269"/>
                        <a:pt x="627" y="1269"/>
                      </a:cubicBezTo>
                      <a:cubicBezTo>
                        <a:pt x="652" y="1269"/>
                        <a:pt x="702" y="1244"/>
                        <a:pt x="753" y="1244"/>
                      </a:cubicBezTo>
                      <a:cubicBezTo>
                        <a:pt x="778" y="1244"/>
                        <a:pt x="828" y="1219"/>
                        <a:pt x="853" y="1219"/>
                      </a:cubicBezTo>
                      <a:cubicBezTo>
                        <a:pt x="903" y="1194"/>
                        <a:pt x="928" y="1169"/>
                        <a:pt x="978" y="1144"/>
                      </a:cubicBezTo>
                      <a:cubicBezTo>
                        <a:pt x="1003" y="1119"/>
                        <a:pt x="1028" y="1094"/>
                        <a:pt x="1053" y="1069"/>
                      </a:cubicBezTo>
                      <a:cubicBezTo>
                        <a:pt x="1179" y="969"/>
                        <a:pt x="1254" y="793"/>
                        <a:pt x="1254" y="643"/>
                      </a:cubicBezTo>
                      <a:cubicBezTo>
                        <a:pt x="1254" y="593"/>
                        <a:pt x="1229" y="543"/>
                        <a:pt x="1229" y="518"/>
                      </a:cubicBezTo>
                      <a:cubicBezTo>
                        <a:pt x="1229" y="467"/>
                        <a:pt x="1204" y="417"/>
                        <a:pt x="1204" y="392"/>
                      </a:cubicBezTo>
                      <a:cubicBezTo>
                        <a:pt x="1179" y="342"/>
                        <a:pt x="1154" y="317"/>
                        <a:pt x="1128" y="292"/>
                      </a:cubicBezTo>
                      <a:cubicBezTo>
                        <a:pt x="1128" y="242"/>
                        <a:pt x="1078" y="217"/>
                        <a:pt x="1053" y="192"/>
                      </a:cubicBezTo>
                      <a:cubicBezTo>
                        <a:pt x="1028" y="167"/>
                        <a:pt x="1003" y="142"/>
                        <a:pt x="978" y="117"/>
                      </a:cubicBezTo>
                      <a:cubicBezTo>
                        <a:pt x="928" y="92"/>
                        <a:pt x="903" y="66"/>
                        <a:pt x="853" y="41"/>
                      </a:cubicBezTo>
                      <a:cubicBezTo>
                        <a:pt x="828" y="41"/>
                        <a:pt x="778" y="16"/>
                        <a:pt x="753" y="16"/>
                      </a:cubicBezTo>
                      <a:cubicBezTo>
                        <a:pt x="705" y="6"/>
                        <a:pt x="659" y="1"/>
                        <a:pt x="6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4" name="Google Shape;1134;p44"/>
                <p:cNvSpPr/>
                <p:nvPr/>
              </p:nvSpPr>
              <p:spPr>
                <a:xfrm>
                  <a:off x="341846" y="970166"/>
                  <a:ext cx="59022" cy="59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59" extrusionOk="0">
                      <a:moveTo>
                        <a:pt x="1630" y="627"/>
                      </a:moveTo>
                      <a:cubicBezTo>
                        <a:pt x="2181" y="627"/>
                        <a:pt x="2632" y="1078"/>
                        <a:pt x="2632" y="1629"/>
                      </a:cubicBezTo>
                      <a:cubicBezTo>
                        <a:pt x="2632" y="2181"/>
                        <a:pt x="2181" y="2632"/>
                        <a:pt x="1630" y="2632"/>
                      </a:cubicBezTo>
                      <a:cubicBezTo>
                        <a:pt x="1079" y="2632"/>
                        <a:pt x="627" y="2181"/>
                        <a:pt x="627" y="1629"/>
                      </a:cubicBezTo>
                      <a:cubicBezTo>
                        <a:pt x="627" y="1078"/>
                        <a:pt x="1079" y="627"/>
                        <a:pt x="1630" y="627"/>
                      </a:cubicBezTo>
                      <a:close/>
                      <a:moveTo>
                        <a:pt x="1630" y="0"/>
                      </a:moveTo>
                      <a:cubicBezTo>
                        <a:pt x="728" y="0"/>
                        <a:pt x="1" y="727"/>
                        <a:pt x="1" y="1629"/>
                      </a:cubicBezTo>
                      <a:cubicBezTo>
                        <a:pt x="1" y="2531"/>
                        <a:pt x="728" y="3258"/>
                        <a:pt x="1630" y="3258"/>
                      </a:cubicBezTo>
                      <a:cubicBezTo>
                        <a:pt x="2532" y="3258"/>
                        <a:pt x="3259" y="2531"/>
                        <a:pt x="3259" y="1629"/>
                      </a:cubicBezTo>
                      <a:cubicBezTo>
                        <a:pt x="3259" y="727"/>
                        <a:pt x="2532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5" name="Google Shape;1135;p44"/>
                <p:cNvSpPr/>
                <p:nvPr/>
              </p:nvSpPr>
              <p:spPr>
                <a:xfrm>
                  <a:off x="584884" y="2018027"/>
                  <a:ext cx="59022" cy="5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0" h="3285" extrusionOk="0">
                      <a:moveTo>
                        <a:pt x="1630" y="628"/>
                      </a:moveTo>
                      <a:cubicBezTo>
                        <a:pt x="2181" y="628"/>
                        <a:pt x="2632" y="1079"/>
                        <a:pt x="2632" y="1630"/>
                      </a:cubicBezTo>
                      <a:cubicBezTo>
                        <a:pt x="2632" y="2181"/>
                        <a:pt x="2181" y="2658"/>
                        <a:pt x="1630" y="2658"/>
                      </a:cubicBezTo>
                      <a:cubicBezTo>
                        <a:pt x="1079" y="2658"/>
                        <a:pt x="627" y="2181"/>
                        <a:pt x="627" y="1630"/>
                      </a:cubicBezTo>
                      <a:cubicBezTo>
                        <a:pt x="627" y="1079"/>
                        <a:pt x="1079" y="628"/>
                        <a:pt x="1630" y="628"/>
                      </a:cubicBezTo>
                      <a:close/>
                      <a:moveTo>
                        <a:pt x="1630" y="1"/>
                      </a:moveTo>
                      <a:cubicBezTo>
                        <a:pt x="728" y="1"/>
                        <a:pt x="1" y="728"/>
                        <a:pt x="1" y="1630"/>
                      </a:cubicBezTo>
                      <a:cubicBezTo>
                        <a:pt x="1" y="2532"/>
                        <a:pt x="728" y="3284"/>
                        <a:pt x="1630" y="3284"/>
                      </a:cubicBezTo>
                      <a:cubicBezTo>
                        <a:pt x="2532" y="3284"/>
                        <a:pt x="3259" y="2532"/>
                        <a:pt x="3259" y="1630"/>
                      </a:cubicBezTo>
                      <a:cubicBezTo>
                        <a:pt x="3259" y="728"/>
                        <a:pt x="2532" y="1"/>
                        <a:pt x="163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6" name="Google Shape;1136;p44"/>
                <p:cNvSpPr/>
                <p:nvPr/>
              </p:nvSpPr>
              <p:spPr>
                <a:xfrm>
                  <a:off x="507951" y="2890115"/>
                  <a:ext cx="59909" cy="1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9" h="6000" extrusionOk="0">
                      <a:moveTo>
                        <a:pt x="370" y="1"/>
                      </a:moveTo>
                      <a:cubicBezTo>
                        <a:pt x="321" y="1"/>
                        <a:pt x="271" y="12"/>
                        <a:pt x="226" y="35"/>
                      </a:cubicBezTo>
                      <a:cubicBezTo>
                        <a:pt x="76" y="110"/>
                        <a:pt x="0" y="285"/>
                        <a:pt x="76" y="461"/>
                      </a:cubicBezTo>
                      <a:lnTo>
                        <a:pt x="2682" y="5824"/>
                      </a:lnTo>
                      <a:cubicBezTo>
                        <a:pt x="2732" y="5924"/>
                        <a:pt x="2833" y="5999"/>
                        <a:pt x="2958" y="5999"/>
                      </a:cubicBezTo>
                      <a:cubicBezTo>
                        <a:pt x="3008" y="5999"/>
                        <a:pt x="3058" y="5974"/>
                        <a:pt x="3083" y="5974"/>
                      </a:cubicBezTo>
                      <a:cubicBezTo>
                        <a:pt x="3259" y="5874"/>
                        <a:pt x="3309" y="5699"/>
                        <a:pt x="3234" y="5548"/>
                      </a:cubicBezTo>
                      <a:lnTo>
                        <a:pt x="652" y="185"/>
                      </a:lnTo>
                      <a:cubicBezTo>
                        <a:pt x="599" y="62"/>
                        <a:pt x="485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37" name="Google Shape;1137;p44"/>
              <p:cNvSpPr/>
              <p:nvPr/>
            </p:nvSpPr>
            <p:spPr>
              <a:xfrm>
                <a:off x="853926" y="2268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1272693" y="1650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39" name="Google Shape;1139;p44"/>
            <p:cNvGrpSpPr/>
            <p:nvPr/>
          </p:nvGrpSpPr>
          <p:grpSpPr>
            <a:xfrm>
              <a:off x="294125" y="4807625"/>
              <a:ext cx="425883" cy="216100"/>
              <a:chOff x="259675" y="4807625"/>
              <a:chExt cx="425883" cy="216100"/>
            </a:xfrm>
          </p:grpSpPr>
          <p:sp>
            <p:nvSpPr>
              <p:cNvPr id="1140" name="Google Shape;1140;p44"/>
              <p:cNvSpPr/>
              <p:nvPr/>
            </p:nvSpPr>
            <p:spPr>
              <a:xfrm flipH="1">
                <a:off x="538673" y="4807625"/>
                <a:ext cx="146885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510" h="5164" extrusionOk="0">
                    <a:moveTo>
                      <a:pt x="2131" y="1"/>
                    </a:moveTo>
                    <a:lnTo>
                      <a:pt x="1" y="5164"/>
                    </a:lnTo>
                    <a:lnTo>
                      <a:pt x="1379" y="5164"/>
                    </a:lnTo>
                    <a:lnTo>
                      <a:pt x="35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 flipH="1">
                <a:off x="399195" y="4807625"/>
                <a:ext cx="145797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4" h="5164" extrusionOk="0">
                    <a:moveTo>
                      <a:pt x="2105" y="1"/>
                    </a:moveTo>
                    <a:lnTo>
                      <a:pt x="0" y="5164"/>
                    </a:lnTo>
                    <a:lnTo>
                      <a:pt x="1353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 flipH="1">
                <a:off x="259675" y="4807625"/>
                <a:ext cx="145839" cy="216100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5164" extrusionOk="0">
                    <a:moveTo>
                      <a:pt x="2131" y="1"/>
                    </a:moveTo>
                    <a:lnTo>
                      <a:pt x="0" y="5164"/>
                    </a:lnTo>
                    <a:lnTo>
                      <a:pt x="1379" y="5164"/>
                    </a:lnTo>
                    <a:lnTo>
                      <a:pt x="34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0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5"/>
          <p:cNvGrpSpPr/>
          <p:nvPr/>
        </p:nvGrpSpPr>
        <p:grpSpPr>
          <a:xfrm flipH="1">
            <a:off x="-323200" y="4603363"/>
            <a:ext cx="2758303" cy="193976"/>
            <a:chOff x="-344350" y="4817800"/>
            <a:chExt cx="2758303" cy="193976"/>
          </a:xfrm>
        </p:grpSpPr>
        <p:sp>
          <p:nvSpPr>
            <p:cNvPr id="1145" name="Google Shape;1145;p4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150" name="Google Shape;1150;p4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1" name="Google Shape;1161;p45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162" name="Google Shape;1162;p45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45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45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45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45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45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45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45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45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45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5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5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5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5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5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5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1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6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0" name="Google Shape;1180;p46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1" name="Google Shape;1181;p46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82" name="Google Shape;1182;p46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1183" name="Google Shape;1183;p4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4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46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1193" name="Google Shape;1193;p46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194" name="Google Shape;1194;p46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5" name="Google Shape;1195;p46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6" name="Google Shape;1196;p46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7" name="Google Shape;1197;p46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8" name="Google Shape;1198;p46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9" name="Google Shape;1199;p46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0" name="Google Shape;1200;p46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1" name="Google Shape;1201;p46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2" name="Google Shape;1202;p46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3" name="Google Shape;1203;p46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4" name="Google Shape;1204;p46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5" name="Google Shape;1205;p46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06" name="Google Shape;1206;p46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46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46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1209" name="Google Shape;1209;p4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4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4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2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7"/>
          <p:cNvSpPr/>
          <p:nvPr/>
        </p:nvSpPr>
        <p:spPr>
          <a:xfrm>
            <a:off x="1226400" y="657150"/>
            <a:ext cx="6691200" cy="3829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4" name="Google Shape;1214;p4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1215" name="Google Shape;1215;p4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4" name="Google Shape;1224;p4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1225" name="Google Shape;1225;p4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1226" name="Google Shape;1226;p4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38" name="Google Shape;1238;p4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0" name="Google Shape;1240;p4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1241" name="Google Shape;1241;p4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4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4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8618859" y="11222"/>
            <a:ext cx="584466" cy="3946393"/>
            <a:chOff x="8559523" y="791447"/>
            <a:chExt cx="584466" cy="3946393"/>
          </a:xfrm>
        </p:grpSpPr>
        <p:sp>
          <p:nvSpPr>
            <p:cNvPr id="89" name="Google Shape;89;p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" name="Google Shape;100;p6"/>
          <p:cNvGrpSpPr/>
          <p:nvPr/>
        </p:nvGrpSpPr>
        <p:grpSpPr>
          <a:xfrm flipH="1">
            <a:off x="-8" y="1171313"/>
            <a:ext cx="1911014" cy="3882110"/>
            <a:chOff x="7292311" y="1171313"/>
            <a:chExt cx="1911014" cy="3882110"/>
          </a:xfrm>
        </p:grpSpPr>
        <p:sp>
          <p:nvSpPr>
            <p:cNvPr id="101" name="Google Shape;101;p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6"/>
            <p:cNvSpPr/>
            <p:nvPr/>
          </p:nvSpPr>
          <p:spPr>
            <a:xfrm rot="10800000" flipH="1">
              <a:off x="7292311" y="48963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" name="Google Shape;117;p6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118" name="Google Shape;118;p6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7"/>
          <p:cNvSpPr txBox="1"/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720000" y="1418900"/>
            <a:ext cx="3852000" cy="26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9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2814450" y="15750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2814450" y="262635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33" name="Google Shape;133;p9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134" name="Google Shape;134;p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146" name="Google Shape;146;p9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" name="Google Shape;149;p9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150" name="Google Shape;150;p9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9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" name="Google Shape;153;p9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154" name="Google Shape;154;p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72" name="Google Shape;172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3" name="Google Shape;183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84" name="Google Shape;184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0" name="Google Shape;200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201" name="Google Shape;201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4" name="Google Shape;204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205" name="Google Shape;205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9" name="Google Shape;209;p10"/>
          <p:cNvSpPr txBox="1"/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7" Type="http://schemas.openxmlformats.org/officeDocument/2006/relationships/theme" Target="../theme/theme1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 panose="020B0606020202050201"/>
              <a:buNone/>
              <a:defRPr sz="36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3" Type="http://schemas.openxmlformats.org/officeDocument/2006/relationships/notesSlide" Target="../notesSlides/notesSlide1.xml"/><Relationship Id="rId182" Type="http://schemas.openxmlformats.org/officeDocument/2006/relationships/slideLayout" Target="../slideLayouts/slideLayout1.xml"/><Relationship Id="rId181" Type="http://schemas.openxmlformats.org/officeDocument/2006/relationships/tags" Target="../tags/tag181.xml"/><Relationship Id="rId180" Type="http://schemas.openxmlformats.org/officeDocument/2006/relationships/tags" Target="../tags/tag180.xml"/><Relationship Id="rId18" Type="http://schemas.openxmlformats.org/officeDocument/2006/relationships/tags" Target="../tags/tag18.xml"/><Relationship Id="rId179" Type="http://schemas.openxmlformats.org/officeDocument/2006/relationships/tags" Target="../tags/tag179.xml"/><Relationship Id="rId178" Type="http://schemas.openxmlformats.org/officeDocument/2006/relationships/tags" Target="../tags/tag178.xml"/><Relationship Id="rId177" Type="http://schemas.openxmlformats.org/officeDocument/2006/relationships/tags" Target="../tags/tag177.xml"/><Relationship Id="rId176" Type="http://schemas.openxmlformats.org/officeDocument/2006/relationships/tags" Target="../tags/tag176.xml"/><Relationship Id="rId175" Type="http://schemas.openxmlformats.org/officeDocument/2006/relationships/tags" Target="../tags/tag175.xml"/><Relationship Id="rId174" Type="http://schemas.openxmlformats.org/officeDocument/2006/relationships/tags" Target="../tags/tag174.xml"/><Relationship Id="rId173" Type="http://schemas.openxmlformats.org/officeDocument/2006/relationships/tags" Target="../tags/tag173.xml"/><Relationship Id="rId172" Type="http://schemas.openxmlformats.org/officeDocument/2006/relationships/tags" Target="../tags/tag172.xml"/><Relationship Id="rId171" Type="http://schemas.openxmlformats.org/officeDocument/2006/relationships/tags" Target="../tags/tag171.xml"/><Relationship Id="rId170" Type="http://schemas.openxmlformats.org/officeDocument/2006/relationships/tags" Target="../tags/tag170.xml"/><Relationship Id="rId17" Type="http://schemas.openxmlformats.org/officeDocument/2006/relationships/tags" Target="../tags/tag17.xml"/><Relationship Id="rId169" Type="http://schemas.openxmlformats.org/officeDocument/2006/relationships/tags" Target="../tags/tag169.xml"/><Relationship Id="rId168" Type="http://schemas.openxmlformats.org/officeDocument/2006/relationships/tags" Target="../tags/tag168.xml"/><Relationship Id="rId167" Type="http://schemas.openxmlformats.org/officeDocument/2006/relationships/tags" Target="../tags/tag167.xml"/><Relationship Id="rId166" Type="http://schemas.openxmlformats.org/officeDocument/2006/relationships/tags" Target="../tags/tag166.xml"/><Relationship Id="rId165" Type="http://schemas.openxmlformats.org/officeDocument/2006/relationships/tags" Target="../tags/tag165.xml"/><Relationship Id="rId164" Type="http://schemas.openxmlformats.org/officeDocument/2006/relationships/tags" Target="../tags/tag164.xml"/><Relationship Id="rId163" Type="http://schemas.openxmlformats.org/officeDocument/2006/relationships/tags" Target="../tags/tag163.xml"/><Relationship Id="rId162" Type="http://schemas.openxmlformats.org/officeDocument/2006/relationships/tags" Target="../tags/tag162.xml"/><Relationship Id="rId161" Type="http://schemas.openxmlformats.org/officeDocument/2006/relationships/tags" Target="../tags/tag161.xml"/><Relationship Id="rId160" Type="http://schemas.openxmlformats.org/officeDocument/2006/relationships/tags" Target="../tags/tag160.xml"/><Relationship Id="rId16" Type="http://schemas.openxmlformats.org/officeDocument/2006/relationships/tags" Target="../tags/tag16.xml"/><Relationship Id="rId159" Type="http://schemas.openxmlformats.org/officeDocument/2006/relationships/tags" Target="../tags/tag159.xml"/><Relationship Id="rId158" Type="http://schemas.openxmlformats.org/officeDocument/2006/relationships/tags" Target="../tags/tag158.xml"/><Relationship Id="rId157" Type="http://schemas.openxmlformats.org/officeDocument/2006/relationships/tags" Target="../tags/tag157.xml"/><Relationship Id="rId156" Type="http://schemas.openxmlformats.org/officeDocument/2006/relationships/tags" Target="../tags/tag156.xml"/><Relationship Id="rId155" Type="http://schemas.openxmlformats.org/officeDocument/2006/relationships/tags" Target="../tags/tag155.xml"/><Relationship Id="rId154" Type="http://schemas.openxmlformats.org/officeDocument/2006/relationships/tags" Target="../tags/tag154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image" Target="../media/image2.png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image" Target="../media/image1.png"/><Relationship Id="rId2" Type="http://schemas.openxmlformats.org/officeDocument/2006/relationships/tags" Target="../tags/tag18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25.xml"/><Relationship Id="rId13" Type="http://schemas.openxmlformats.org/officeDocument/2006/relationships/tags" Target="../tags/tag191.xml"/><Relationship Id="rId12" Type="http://schemas.openxmlformats.org/officeDocument/2006/relationships/image" Target="../media/image3.png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tags" Target="../tags/tag18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image" Target="../media/image5.png"/><Relationship Id="rId3" Type="http://schemas.openxmlformats.org/officeDocument/2006/relationships/tags" Target="../tags/tag193.xml"/><Relationship Id="rId2" Type="http://schemas.openxmlformats.org/officeDocument/2006/relationships/image" Target="../media/image4.png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8.png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image" Target="../media/image7.png"/><Relationship Id="rId10" Type="http://schemas.openxmlformats.org/officeDocument/2006/relationships/tags" Target="../tags/tag198.xml"/><Relationship Id="rId1" Type="http://schemas.openxmlformats.org/officeDocument/2006/relationships/tags" Target="../tags/tag19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tags" Target="../tags/tag205.xml"/><Relationship Id="rId3" Type="http://schemas.openxmlformats.org/officeDocument/2006/relationships/image" Target="../media/image9.png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2"/>
          <p:cNvSpPr txBox="1"/>
          <p:nvPr>
            <p:ph type="ctrTitle"/>
          </p:nvPr>
        </p:nvSpPr>
        <p:spPr>
          <a:xfrm>
            <a:off x="720000" y="683825"/>
            <a:ext cx="3852000" cy="30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>
                <a:solidFill>
                  <a:schemeClr val="lt2"/>
                </a:solidFill>
              </a:rPr>
              <a:t>Machine Learning Model</a:t>
            </a:r>
            <a:r>
              <a:rPr lang="en-GB" sz="4800">
                <a:solidFill>
                  <a:schemeClr val="lt2"/>
                </a:solidFill>
              </a:rPr>
              <a:t> </a:t>
            </a:r>
            <a:r>
              <a:rPr lang="en-US" altLang="en-GB" sz="4400">
                <a:solidFill>
                  <a:schemeClr val="bg2"/>
                </a:solidFill>
              </a:rPr>
              <a:t>for Charity Organization</a:t>
            </a:r>
            <a:endParaRPr lang="en-US" altLang="en-GB" sz="4400">
              <a:solidFill>
                <a:schemeClr val="bg2"/>
              </a:solidFill>
            </a:endParaRPr>
          </a:p>
        </p:txBody>
      </p:sp>
      <p:sp>
        <p:nvSpPr>
          <p:cNvPr id="1257" name="Google Shape;1257;p52"/>
          <p:cNvSpPr/>
          <p:nvPr/>
        </p:nvSpPr>
        <p:spPr>
          <a:xfrm>
            <a:off x="2607945" y="3422650"/>
            <a:ext cx="2329815" cy="793115"/>
          </a:xfrm>
          <a:prstGeom prst="roundRect">
            <a:avLst>
              <a:gd name="adj" fmla="val 8541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8" name="Google Shape;1258;p52"/>
          <p:cNvSpPr txBox="1"/>
          <p:nvPr>
            <p:ph type="subTitle" idx="1"/>
          </p:nvPr>
        </p:nvSpPr>
        <p:spPr>
          <a:xfrm>
            <a:off x="2764155" y="3452495"/>
            <a:ext cx="2049780" cy="7296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Zitong(Vicki) Ye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Quicksand"/>
                <a:ea typeface="Quicksand"/>
                <a:cs typeface="Quicksand"/>
                <a:sym typeface="Quicksand"/>
              </a:rPr>
              <a:t>Zhiying(Questa) Quan</a:t>
            </a:r>
            <a:endParaRPr lang="en-US" altLang="en-GB">
              <a:latin typeface="Quicksand"/>
              <a:ea typeface="Quicksand"/>
              <a:cs typeface="Quicksand"/>
              <a:sym typeface="Quicksand"/>
            </a:endParaRPr>
          </a:p>
        </p:txBody>
      </p:sp>
      <p:grpSp>
        <p:nvGrpSpPr>
          <p:cNvPr id="1259" name="Google Shape;1259;p52"/>
          <p:cNvGrpSpPr/>
          <p:nvPr/>
        </p:nvGrpSpPr>
        <p:grpSpPr>
          <a:xfrm>
            <a:off x="4743807" y="625220"/>
            <a:ext cx="5580355" cy="3990947"/>
            <a:chOff x="4942637" y="602891"/>
            <a:chExt cx="5182832" cy="3706647"/>
          </a:xfrm>
        </p:grpSpPr>
        <p:grpSp>
          <p:nvGrpSpPr>
            <p:cNvPr id="1260" name="Google Shape;1260;p52"/>
            <p:cNvGrpSpPr/>
            <p:nvPr/>
          </p:nvGrpSpPr>
          <p:grpSpPr>
            <a:xfrm>
              <a:off x="4942637" y="602891"/>
              <a:ext cx="4739256" cy="3706647"/>
              <a:chOff x="492625" y="305827"/>
              <a:chExt cx="6376825" cy="4987416"/>
            </a:xfrm>
          </p:grpSpPr>
          <p:sp>
            <p:nvSpPr>
              <p:cNvPr id="1261" name="Google Shape;1261;p52"/>
              <p:cNvSpPr/>
              <p:nvPr/>
            </p:nvSpPr>
            <p:spPr>
              <a:xfrm>
                <a:off x="3241925" y="1323275"/>
                <a:ext cx="1495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1350" extrusionOk="0">
                    <a:moveTo>
                      <a:pt x="302" y="0"/>
                    </a:moveTo>
                    <a:cubicBezTo>
                      <a:pt x="160" y="0"/>
                      <a:pt x="44" y="108"/>
                      <a:pt x="23" y="254"/>
                    </a:cubicBezTo>
                    <a:cubicBezTo>
                      <a:pt x="0" y="414"/>
                      <a:pt x="115" y="551"/>
                      <a:pt x="274" y="574"/>
                    </a:cubicBezTo>
                    <a:lnTo>
                      <a:pt x="5638" y="1350"/>
                    </a:lnTo>
                    <a:lnTo>
                      <a:pt x="5684" y="1350"/>
                    </a:lnTo>
                    <a:cubicBezTo>
                      <a:pt x="5821" y="1350"/>
                      <a:pt x="5935" y="1236"/>
                      <a:pt x="5958" y="1099"/>
                    </a:cubicBezTo>
                    <a:cubicBezTo>
                      <a:pt x="5981" y="939"/>
                      <a:pt x="5867" y="802"/>
                      <a:pt x="5730" y="779"/>
                    </a:cubicBezTo>
                    <a:lnTo>
                      <a:pt x="343" y="3"/>
                    </a:lnTo>
                    <a:cubicBezTo>
                      <a:pt x="329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>
                <a:off x="3021644" y="5055609"/>
                <a:ext cx="122725" cy="98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944" extrusionOk="0">
                    <a:moveTo>
                      <a:pt x="322" y="0"/>
                    </a:moveTo>
                    <a:cubicBezTo>
                      <a:pt x="243" y="0"/>
                      <a:pt x="165" y="34"/>
                      <a:pt x="115" y="109"/>
                    </a:cubicBezTo>
                    <a:cubicBezTo>
                      <a:pt x="1" y="223"/>
                      <a:pt x="23" y="406"/>
                      <a:pt x="160" y="497"/>
                    </a:cubicBezTo>
                    <a:lnTo>
                      <a:pt x="4406" y="3876"/>
                    </a:lnTo>
                    <a:cubicBezTo>
                      <a:pt x="4452" y="3921"/>
                      <a:pt x="4520" y="3944"/>
                      <a:pt x="4589" y="3944"/>
                    </a:cubicBezTo>
                    <a:cubicBezTo>
                      <a:pt x="4680" y="3944"/>
                      <a:pt x="4748" y="3898"/>
                      <a:pt x="4817" y="3830"/>
                    </a:cubicBezTo>
                    <a:cubicBezTo>
                      <a:pt x="4908" y="3716"/>
                      <a:pt x="4885" y="3533"/>
                      <a:pt x="4771" y="3419"/>
                    </a:cubicBezTo>
                    <a:lnTo>
                      <a:pt x="503" y="64"/>
                    </a:lnTo>
                    <a:cubicBezTo>
                      <a:pt x="451" y="23"/>
                      <a:pt x="386" y="0"/>
                      <a:pt x="3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>
                <a:off x="4444250" y="635625"/>
                <a:ext cx="7477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5461" extrusionOk="0">
                    <a:moveTo>
                      <a:pt x="310" y="1"/>
                    </a:moveTo>
                    <a:cubicBezTo>
                      <a:pt x="269" y="1"/>
                      <a:pt x="226" y="9"/>
                      <a:pt x="183" y="28"/>
                    </a:cubicBezTo>
                    <a:cubicBezTo>
                      <a:pt x="46" y="96"/>
                      <a:pt x="0" y="279"/>
                      <a:pt x="69" y="416"/>
                    </a:cubicBezTo>
                    <a:lnTo>
                      <a:pt x="2420" y="5300"/>
                    </a:lnTo>
                    <a:cubicBezTo>
                      <a:pt x="2465" y="5414"/>
                      <a:pt x="2557" y="5460"/>
                      <a:pt x="2671" y="5460"/>
                    </a:cubicBezTo>
                    <a:cubicBezTo>
                      <a:pt x="2717" y="5460"/>
                      <a:pt x="2762" y="5460"/>
                      <a:pt x="2808" y="5437"/>
                    </a:cubicBezTo>
                    <a:cubicBezTo>
                      <a:pt x="2945" y="5369"/>
                      <a:pt x="2990" y="5209"/>
                      <a:pt x="2922" y="5049"/>
                    </a:cubicBezTo>
                    <a:lnTo>
                      <a:pt x="571" y="165"/>
                    </a:lnTo>
                    <a:cubicBezTo>
                      <a:pt x="521" y="64"/>
                      <a:pt x="422" y="1"/>
                      <a:pt x="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579925" y="2930925"/>
                <a:ext cx="122700" cy="98625"/>
              </a:xfrm>
              <a:custGeom>
                <a:avLst/>
                <a:gdLst/>
                <a:ahLst/>
                <a:cxnLst/>
                <a:rect l="l" t="t" r="r" b="b"/>
                <a:pathLst>
                  <a:path w="4908" h="3945" extrusionOk="0">
                    <a:moveTo>
                      <a:pt x="320" y="1"/>
                    </a:moveTo>
                    <a:cubicBezTo>
                      <a:pt x="238" y="1"/>
                      <a:pt x="154" y="35"/>
                      <a:pt x="92" y="110"/>
                    </a:cubicBezTo>
                    <a:cubicBezTo>
                      <a:pt x="0" y="224"/>
                      <a:pt x="23" y="407"/>
                      <a:pt x="137" y="498"/>
                    </a:cubicBezTo>
                    <a:lnTo>
                      <a:pt x="4406" y="3876"/>
                    </a:lnTo>
                    <a:cubicBezTo>
                      <a:pt x="4451" y="3922"/>
                      <a:pt x="4520" y="3945"/>
                      <a:pt x="4588" y="3945"/>
                    </a:cubicBezTo>
                    <a:cubicBezTo>
                      <a:pt x="4657" y="3945"/>
                      <a:pt x="4748" y="3899"/>
                      <a:pt x="4794" y="3831"/>
                    </a:cubicBezTo>
                    <a:cubicBezTo>
                      <a:pt x="4908" y="3717"/>
                      <a:pt x="4885" y="3534"/>
                      <a:pt x="4748" y="3420"/>
                    </a:cubicBezTo>
                    <a:lnTo>
                      <a:pt x="503" y="65"/>
                    </a:lnTo>
                    <a:cubicBezTo>
                      <a:pt x="451" y="23"/>
                      <a:pt x="386" y="1"/>
                      <a:pt x="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5" name="Google Shape;1265;p52"/>
              <p:cNvSpPr/>
              <p:nvPr/>
            </p:nvSpPr>
            <p:spPr>
              <a:xfrm>
                <a:off x="6695950" y="3134175"/>
                <a:ext cx="143825" cy="5972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389" extrusionOk="0">
                    <a:moveTo>
                      <a:pt x="5428" y="1"/>
                    </a:moveTo>
                    <a:cubicBezTo>
                      <a:pt x="5399" y="1"/>
                      <a:pt x="5370" y="5"/>
                      <a:pt x="5342" y="15"/>
                    </a:cubicBezTo>
                    <a:lnTo>
                      <a:pt x="229" y="1841"/>
                    </a:lnTo>
                    <a:cubicBezTo>
                      <a:pt x="69" y="1886"/>
                      <a:pt x="1" y="2046"/>
                      <a:pt x="47" y="2206"/>
                    </a:cubicBezTo>
                    <a:cubicBezTo>
                      <a:pt x="92" y="2320"/>
                      <a:pt x="206" y="2388"/>
                      <a:pt x="321" y="2388"/>
                    </a:cubicBezTo>
                    <a:cubicBezTo>
                      <a:pt x="343" y="2388"/>
                      <a:pt x="389" y="2388"/>
                      <a:pt x="412" y="2366"/>
                    </a:cubicBezTo>
                    <a:lnTo>
                      <a:pt x="5525" y="562"/>
                    </a:lnTo>
                    <a:cubicBezTo>
                      <a:pt x="5684" y="494"/>
                      <a:pt x="5753" y="334"/>
                      <a:pt x="5707" y="197"/>
                    </a:cubicBezTo>
                    <a:cubicBezTo>
                      <a:pt x="5653" y="70"/>
                      <a:pt x="5541" y="1"/>
                      <a:pt x="54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>
                <a:off x="5039975" y="4862325"/>
                <a:ext cx="46250" cy="146750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5870" extrusionOk="0">
                    <a:moveTo>
                      <a:pt x="300" y="0"/>
                    </a:moveTo>
                    <a:cubicBezTo>
                      <a:pt x="284" y="0"/>
                      <a:pt x="268" y="1"/>
                      <a:pt x="252" y="4"/>
                    </a:cubicBezTo>
                    <a:cubicBezTo>
                      <a:pt x="92" y="49"/>
                      <a:pt x="1" y="209"/>
                      <a:pt x="47" y="346"/>
                    </a:cubicBezTo>
                    <a:lnTo>
                      <a:pt x="1256" y="5641"/>
                    </a:lnTo>
                    <a:cubicBezTo>
                      <a:pt x="1302" y="5778"/>
                      <a:pt x="1416" y="5870"/>
                      <a:pt x="1530" y="5870"/>
                    </a:cubicBezTo>
                    <a:cubicBezTo>
                      <a:pt x="1553" y="5870"/>
                      <a:pt x="1576" y="5870"/>
                      <a:pt x="1599" y="5847"/>
                    </a:cubicBezTo>
                    <a:cubicBezTo>
                      <a:pt x="1759" y="5824"/>
                      <a:pt x="1850" y="5664"/>
                      <a:pt x="1827" y="5504"/>
                    </a:cubicBezTo>
                    <a:lnTo>
                      <a:pt x="594" y="232"/>
                    </a:lnTo>
                    <a:cubicBezTo>
                      <a:pt x="553" y="88"/>
                      <a:pt x="439" y="0"/>
                      <a:pt x="3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7" name="Google Shape;1267;p52"/>
              <p:cNvSpPr/>
              <p:nvPr/>
            </p:nvSpPr>
            <p:spPr>
              <a:xfrm>
                <a:off x="1269825" y="4614525"/>
                <a:ext cx="7647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5442" extrusionOk="0">
                    <a:moveTo>
                      <a:pt x="2718" y="1"/>
                    </a:moveTo>
                    <a:cubicBezTo>
                      <a:pt x="2614" y="1"/>
                      <a:pt x="2513" y="52"/>
                      <a:pt x="2465" y="146"/>
                    </a:cubicBezTo>
                    <a:lnTo>
                      <a:pt x="69" y="5031"/>
                    </a:lnTo>
                    <a:cubicBezTo>
                      <a:pt x="0" y="5168"/>
                      <a:pt x="69" y="5328"/>
                      <a:pt x="206" y="5396"/>
                    </a:cubicBezTo>
                    <a:cubicBezTo>
                      <a:pt x="251" y="5419"/>
                      <a:pt x="297" y="5442"/>
                      <a:pt x="343" y="5442"/>
                    </a:cubicBezTo>
                    <a:cubicBezTo>
                      <a:pt x="434" y="5442"/>
                      <a:pt x="548" y="5373"/>
                      <a:pt x="594" y="5282"/>
                    </a:cubicBezTo>
                    <a:lnTo>
                      <a:pt x="2990" y="397"/>
                    </a:lnTo>
                    <a:cubicBezTo>
                      <a:pt x="3059" y="260"/>
                      <a:pt x="2990" y="101"/>
                      <a:pt x="2853" y="32"/>
                    </a:cubicBezTo>
                    <a:cubicBezTo>
                      <a:pt x="2811" y="11"/>
                      <a:pt x="2764" y="1"/>
                      <a:pt x="2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8" name="Google Shape;1268;p52"/>
              <p:cNvSpPr/>
              <p:nvPr/>
            </p:nvSpPr>
            <p:spPr>
              <a:xfrm>
                <a:off x="6793550" y="1389425"/>
                <a:ext cx="7590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5438" extrusionOk="0">
                    <a:moveTo>
                      <a:pt x="2736" y="1"/>
                    </a:moveTo>
                    <a:cubicBezTo>
                      <a:pt x="2627" y="1"/>
                      <a:pt x="2515" y="65"/>
                      <a:pt x="2465" y="165"/>
                    </a:cubicBezTo>
                    <a:lnTo>
                      <a:pt x="69" y="5027"/>
                    </a:lnTo>
                    <a:cubicBezTo>
                      <a:pt x="0" y="5164"/>
                      <a:pt x="69" y="5346"/>
                      <a:pt x="206" y="5415"/>
                    </a:cubicBezTo>
                    <a:cubicBezTo>
                      <a:pt x="251" y="5437"/>
                      <a:pt x="297" y="5437"/>
                      <a:pt x="320" y="5437"/>
                    </a:cubicBezTo>
                    <a:cubicBezTo>
                      <a:pt x="434" y="5437"/>
                      <a:pt x="525" y="5392"/>
                      <a:pt x="594" y="5278"/>
                    </a:cubicBezTo>
                    <a:lnTo>
                      <a:pt x="2967" y="416"/>
                    </a:lnTo>
                    <a:cubicBezTo>
                      <a:pt x="3036" y="279"/>
                      <a:pt x="2990" y="96"/>
                      <a:pt x="2853" y="28"/>
                    </a:cubicBezTo>
                    <a:cubicBezTo>
                      <a:pt x="2817" y="9"/>
                      <a:pt x="2777" y="1"/>
                      <a:pt x="27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9" name="Google Shape;1269;p52"/>
              <p:cNvSpPr/>
              <p:nvPr/>
            </p:nvSpPr>
            <p:spPr>
              <a:xfrm>
                <a:off x="1094625" y="2300825"/>
                <a:ext cx="74775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2" extrusionOk="0">
                    <a:moveTo>
                      <a:pt x="1484" y="572"/>
                    </a:moveTo>
                    <a:cubicBezTo>
                      <a:pt x="2009" y="572"/>
                      <a:pt x="2420" y="982"/>
                      <a:pt x="2420" y="1485"/>
                    </a:cubicBezTo>
                    <a:cubicBezTo>
                      <a:pt x="2420" y="2010"/>
                      <a:pt x="2009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63"/>
                      <a:pt x="1" y="1485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91" y="2306"/>
                      <a:pt x="2991" y="1485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0" name="Google Shape;1270;p52"/>
              <p:cNvSpPr/>
              <p:nvPr/>
            </p:nvSpPr>
            <p:spPr>
              <a:xfrm>
                <a:off x="5709061" y="5218468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507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6"/>
                      <a:pt x="1" y="1507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68" y="2329"/>
                      <a:pt x="2968" y="1507"/>
                    </a:cubicBezTo>
                    <a:cubicBezTo>
                      <a:pt x="2968" y="686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1" name="Google Shape;1271;p52"/>
              <p:cNvSpPr/>
              <p:nvPr/>
            </p:nvSpPr>
            <p:spPr>
              <a:xfrm>
                <a:off x="1498650" y="8560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2" y="0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2" name="Google Shape;1272;p52"/>
              <p:cNvSpPr/>
              <p:nvPr/>
            </p:nvSpPr>
            <p:spPr>
              <a:xfrm>
                <a:off x="603900" y="419305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484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2"/>
                      <a:pt x="0" y="1484"/>
                    </a:cubicBezTo>
                    <a:cubicBezTo>
                      <a:pt x="0" y="2306"/>
                      <a:pt x="662" y="2968"/>
                      <a:pt x="1484" y="2968"/>
                    </a:cubicBezTo>
                    <a:cubicBezTo>
                      <a:pt x="2305" y="2968"/>
                      <a:pt x="2990" y="2306"/>
                      <a:pt x="2990" y="1484"/>
                    </a:cubicBezTo>
                    <a:cubicBezTo>
                      <a:pt x="2990" y="662"/>
                      <a:pt x="2305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3" name="Google Shape;1273;p52"/>
              <p:cNvSpPr/>
              <p:nvPr/>
            </p:nvSpPr>
            <p:spPr>
              <a:xfrm>
                <a:off x="6247450" y="795500"/>
                <a:ext cx="74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2" extrusionOk="0">
                    <a:moveTo>
                      <a:pt x="1484" y="572"/>
                    </a:moveTo>
                    <a:cubicBezTo>
                      <a:pt x="1986" y="572"/>
                      <a:pt x="2397" y="982"/>
                      <a:pt x="2397" y="1485"/>
                    </a:cubicBezTo>
                    <a:cubicBezTo>
                      <a:pt x="2397" y="2010"/>
                      <a:pt x="1986" y="2420"/>
                      <a:pt x="1484" y="2420"/>
                    </a:cubicBezTo>
                    <a:cubicBezTo>
                      <a:pt x="982" y="2420"/>
                      <a:pt x="571" y="2010"/>
                      <a:pt x="571" y="1485"/>
                    </a:cubicBezTo>
                    <a:cubicBezTo>
                      <a:pt x="571" y="982"/>
                      <a:pt x="982" y="572"/>
                      <a:pt x="1484" y="572"/>
                    </a:cubicBezTo>
                    <a:close/>
                    <a:moveTo>
                      <a:pt x="1484" y="1"/>
                    </a:moveTo>
                    <a:cubicBezTo>
                      <a:pt x="662" y="1"/>
                      <a:pt x="0" y="663"/>
                      <a:pt x="0" y="1485"/>
                    </a:cubicBezTo>
                    <a:cubicBezTo>
                      <a:pt x="0" y="2306"/>
                      <a:pt x="662" y="2991"/>
                      <a:pt x="1484" y="2991"/>
                    </a:cubicBezTo>
                    <a:cubicBezTo>
                      <a:pt x="2306" y="2991"/>
                      <a:pt x="2968" y="2306"/>
                      <a:pt x="2968" y="1485"/>
                    </a:cubicBezTo>
                    <a:cubicBezTo>
                      <a:pt x="2968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4" name="Google Shape;1274;p52"/>
              <p:cNvSpPr/>
              <p:nvPr/>
            </p:nvSpPr>
            <p:spPr>
              <a:xfrm>
                <a:off x="3710975" y="885675"/>
                <a:ext cx="74775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91" extrusionOk="0">
                    <a:moveTo>
                      <a:pt x="1484" y="571"/>
                    </a:moveTo>
                    <a:cubicBezTo>
                      <a:pt x="2009" y="571"/>
                      <a:pt x="2420" y="982"/>
                      <a:pt x="2420" y="1507"/>
                    </a:cubicBezTo>
                    <a:cubicBezTo>
                      <a:pt x="2420" y="2009"/>
                      <a:pt x="2009" y="2420"/>
                      <a:pt x="1484" y="2420"/>
                    </a:cubicBezTo>
                    <a:cubicBezTo>
                      <a:pt x="982" y="2420"/>
                      <a:pt x="571" y="2009"/>
                      <a:pt x="571" y="1507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0"/>
                    </a:moveTo>
                    <a:cubicBezTo>
                      <a:pt x="663" y="0"/>
                      <a:pt x="1" y="685"/>
                      <a:pt x="1" y="1507"/>
                    </a:cubicBezTo>
                    <a:cubicBezTo>
                      <a:pt x="1" y="2328"/>
                      <a:pt x="663" y="2990"/>
                      <a:pt x="1484" y="2990"/>
                    </a:cubicBezTo>
                    <a:cubicBezTo>
                      <a:pt x="2306" y="2990"/>
                      <a:pt x="2991" y="2328"/>
                      <a:pt x="2991" y="1507"/>
                    </a:cubicBezTo>
                    <a:cubicBezTo>
                      <a:pt x="2991" y="685"/>
                      <a:pt x="2306" y="0"/>
                      <a:pt x="1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>
                <a:off x="1816475" y="4928600"/>
                <a:ext cx="7477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2968" extrusionOk="0">
                    <a:moveTo>
                      <a:pt x="1507" y="571"/>
                    </a:moveTo>
                    <a:cubicBezTo>
                      <a:pt x="2009" y="571"/>
                      <a:pt x="2420" y="982"/>
                      <a:pt x="2420" y="1484"/>
                    </a:cubicBezTo>
                    <a:cubicBezTo>
                      <a:pt x="2420" y="1986"/>
                      <a:pt x="2009" y="2397"/>
                      <a:pt x="1507" y="2397"/>
                    </a:cubicBezTo>
                    <a:cubicBezTo>
                      <a:pt x="982" y="2397"/>
                      <a:pt x="571" y="1986"/>
                      <a:pt x="571" y="1484"/>
                    </a:cubicBezTo>
                    <a:cubicBezTo>
                      <a:pt x="571" y="982"/>
                      <a:pt x="982" y="571"/>
                      <a:pt x="1507" y="571"/>
                    </a:cubicBezTo>
                    <a:close/>
                    <a:moveTo>
                      <a:pt x="1507" y="0"/>
                    </a:moveTo>
                    <a:cubicBezTo>
                      <a:pt x="686" y="0"/>
                      <a:pt x="1" y="662"/>
                      <a:pt x="1" y="1484"/>
                    </a:cubicBezTo>
                    <a:cubicBezTo>
                      <a:pt x="1" y="2306"/>
                      <a:pt x="686" y="2968"/>
                      <a:pt x="1507" y="2968"/>
                    </a:cubicBezTo>
                    <a:cubicBezTo>
                      <a:pt x="2306" y="2968"/>
                      <a:pt x="2991" y="2306"/>
                      <a:pt x="2991" y="1484"/>
                    </a:cubicBezTo>
                    <a:cubicBezTo>
                      <a:pt x="2991" y="662"/>
                      <a:pt x="2306" y="0"/>
                      <a:pt x="15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6" name="Google Shape;1276;p52"/>
              <p:cNvSpPr/>
              <p:nvPr/>
            </p:nvSpPr>
            <p:spPr>
              <a:xfrm>
                <a:off x="5183876" y="379114"/>
                <a:ext cx="7420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91" extrusionOk="0">
                    <a:moveTo>
                      <a:pt x="1484" y="571"/>
                    </a:moveTo>
                    <a:cubicBezTo>
                      <a:pt x="1986" y="571"/>
                      <a:pt x="2397" y="982"/>
                      <a:pt x="2397" y="1484"/>
                    </a:cubicBezTo>
                    <a:cubicBezTo>
                      <a:pt x="2397" y="2009"/>
                      <a:pt x="1986" y="2420"/>
                      <a:pt x="1484" y="2420"/>
                    </a:cubicBezTo>
                    <a:cubicBezTo>
                      <a:pt x="982" y="2420"/>
                      <a:pt x="571" y="2009"/>
                      <a:pt x="571" y="1484"/>
                    </a:cubicBezTo>
                    <a:cubicBezTo>
                      <a:pt x="571" y="982"/>
                      <a:pt x="982" y="571"/>
                      <a:pt x="1484" y="571"/>
                    </a:cubicBezTo>
                    <a:close/>
                    <a:moveTo>
                      <a:pt x="1484" y="1"/>
                    </a:moveTo>
                    <a:cubicBezTo>
                      <a:pt x="663" y="1"/>
                      <a:pt x="1" y="685"/>
                      <a:pt x="1" y="1484"/>
                    </a:cubicBezTo>
                    <a:cubicBezTo>
                      <a:pt x="1" y="2306"/>
                      <a:pt x="663" y="2991"/>
                      <a:pt x="1484" y="2991"/>
                    </a:cubicBezTo>
                    <a:cubicBezTo>
                      <a:pt x="2306" y="2991"/>
                      <a:pt x="2968" y="2306"/>
                      <a:pt x="2968" y="1484"/>
                    </a:cubicBezTo>
                    <a:cubicBezTo>
                      <a:pt x="2968" y="685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7" name="Google Shape;1277;p52"/>
              <p:cNvSpPr/>
              <p:nvPr/>
            </p:nvSpPr>
            <p:spPr>
              <a:xfrm>
                <a:off x="5536161" y="4856289"/>
                <a:ext cx="28550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6" extrusionOk="0">
                    <a:moveTo>
                      <a:pt x="560" y="0"/>
                    </a:moveTo>
                    <a:cubicBezTo>
                      <a:pt x="411" y="0"/>
                      <a:pt x="263" y="52"/>
                      <a:pt x="160" y="154"/>
                    </a:cubicBezTo>
                    <a:cubicBezTo>
                      <a:pt x="46" y="269"/>
                      <a:pt x="1" y="428"/>
                      <a:pt x="1" y="565"/>
                    </a:cubicBezTo>
                    <a:cubicBezTo>
                      <a:pt x="1" y="634"/>
                      <a:pt x="1" y="725"/>
                      <a:pt x="46" y="794"/>
                    </a:cubicBezTo>
                    <a:cubicBezTo>
                      <a:pt x="69" y="862"/>
                      <a:pt x="115" y="908"/>
                      <a:pt x="160" y="976"/>
                    </a:cubicBezTo>
                    <a:cubicBezTo>
                      <a:pt x="275" y="1090"/>
                      <a:pt x="411" y="1136"/>
                      <a:pt x="571" y="1136"/>
                    </a:cubicBezTo>
                    <a:cubicBezTo>
                      <a:pt x="640" y="1136"/>
                      <a:pt x="708" y="1113"/>
                      <a:pt x="777" y="1090"/>
                    </a:cubicBezTo>
                    <a:cubicBezTo>
                      <a:pt x="845" y="1067"/>
                      <a:pt x="914" y="1022"/>
                      <a:pt x="959" y="976"/>
                    </a:cubicBezTo>
                    <a:cubicBezTo>
                      <a:pt x="1073" y="862"/>
                      <a:pt x="1142" y="725"/>
                      <a:pt x="1142" y="565"/>
                    </a:cubicBezTo>
                    <a:cubicBezTo>
                      <a:pt x="1142" y="428"/>
                      <a:pt x="1073" y="269"/>
                      <a:pt x="959" y="154"/>
                    </a:cubicBezTo>
                    <a:cubicBezTo>
                      <a:pt x="857" y="52"/>
                      <a:pt x="708" y="0"/>
                      <a:pt x="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>
                <a:off x="680350" y="2063100"/>
                <a:ext cx="285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56" extrusionOk="0">
                    <a:moveTo>
                      <a:pt x="549" y="1"/>
                    </a:moveTo>
                    <a:cubicBezTo>
                      <a:pt x="406" y="1"/>
                      <a:pt x="269" y="66"/>
                      <a:pt x="160" y="174"/>
                    </a:cubicBezTo>
                    <a:cubicBezTo>
                      <a:pt x="46" y="289"/>
                      <a:pt x="1" y="426"/>
                      <a:pt x="1" y="585"/>
                    </a:cubicBezTo>
                    <a:cubicBezTo>
                      <a:pt x="1" y="722"/>
                      <a:pt x="46" y="882"/>
                      <a:pt x="160" y="973"/>
                    </a:cubicBezTo>
                    <a:cubicBezTo>
                      <a:pt x="275" y="1087"/>
                      <a:pt x="411" y="1156"/>
                      <a:pt x="571" y="1156"/>
                    </a:cubicBezTo>
                    <a:cubicBezTo>
                      <a:pt x="594" y="1156"/>
                      <a:pt x="640" y="1133"/>
                      <a:pt x="663" y="1133"/>
                    </a:cubicBezTo>
                    <a:cubicBezTo>
                      <a:pt x="708" y="1133"/>
                      <a:pt x="754" y="1110"/>
                      <a:pt x="777" y="1110"/>
                    </a:cubicBezTo>
                    <a:cubicBezTo>
                      <a:pt x="822" y="1087"/>
                      <a:pt x="845" y="1065"/>
                      <a:pt x="868" y="1042"/>
                    </a:cubicBezTo>
                    <a:cubicBezTo>
                      <a:pt x="914" y="1019"/>
                      <a:pt x="936" y="996"/>
                      <a:pt x="959" y="973"/>
                    </a:cubicBezTo>
                    <a:cubicBezTo>
                      <a:pt x="1073" y="882"/>
                      <a:pt x="1142" y="722"/>
                      <a:pt x="1142" y="585"/>
                    </a:cubicBezTo>
                    <a:cubicBezTo>
                      <a:pt x="1142" y="426"/>
                      <a:pt x="1073" y="289"/>
                      <a:pt x="959" y="174"/>
                    </a:cubicBezTo>
                    <a:cubicBezTo>
                      <a:pt x="936" y="152"/>
                      <a:pt x="914" y="129"/>
                      <a:pt x="868" y="106"/>
                    </a:cubicBezTo>
                    <a:cubicBezTo>
                      <a:pt x="845" y="83"/>
                      <a:pt x="822" y="60"/>
                      <a:pt x="777" y="37"/>
                    </a:cubicBezTo>
                    <a:cubicBezTo>
                      <a:pt x="754" y="37"/>
                      <a:pt x="708" y="15"/>
                      <a:pt x="663" y="15"/>
                    </a:cubicBezTo>
                    <a:cubicBezTo>
                      <a:pt x="624" y="5"/>
                      <a:pt x="586" y="1"/>
                      <a:pt x="5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5498775" y="818475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9" y="41"/>
                      <a:pt x="343" y="41"/>
                    </a:cubicBezTo>
                    <a:cubicBezTo>
                      <a:pt x="320" y="63"/>
                      <a:pt x="274" y="86"/>
                      <a:pt x="252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46" y="269"/>
                      <a:pt x="0" y="429"/>
                      <a:pt x="0" y="566"/>
                    </a:cubicBezTo>
                    <a:cubicBezTo>
                      <a:pt x="0" y="725"/>
                      <a:pt x="46" y="862"/>
                      <a:pt x="160" y="976"/>
                    </a:cubicBezTo>
                    <a:cubicBezTo>
                      <a:pt x="183" y="999"/>
                      <a:pt x="229" y="1022"/>
                      <a:pt x="252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9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7" y="1091"/>
                    </a:cubicBezTo>
                    <a:cubicBezTo>
                      <a:pt x="822" y="1091"/>
                      <a:pt x="845" y="1068"/>
                      <a:pt x="891" y="1045"/>
                    </a:cubicBezTo>
                    <a:cubicBezTo>
                      <a:pt x="914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4" y="109"/>
                      <a:pt x="891" y="109"/>
                    </a:cubicBezTo>
                    <a:cubicBezTo>
                      <a:pt x="845" y="86"/>
                      <a:pt x="822" y="63"/>
                      <a:pt x="777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492625" y="4885500"/>
                <a:ext cx="28550" cy="282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1" extrusionOk="0">
                    <a:moveTo>
                      <a:pt x="559" y="1"/>
                    </a:moveTo>
                    <a:cubicBezTo>
                      <a:pt x="411" y="1"/>
                      <a:pt x="263" y="58"/>
                      <a:pt x="160" y="172"/>
                    </a:cubicBezTo>
                    <a:cubicBezTo>
                      <a:pt x="46" y="263"/>
                      <a:pt x="0" y="423"/>
                      <a:pt x="0" y="560"/>
                    </a:cubicBezTo>
                    <a:cubicBezTo>
                      <a:pt x="0" y="720"/>
                      <a:pt x="46" y="857"/>
                      <a:pt x="160" y="971"/>
                    </a:cubicBezTo>
                    <a:cubicBezTo>
                      <a:pt x="274" y="1085"/>
                      <a:pt x="411" y="1131"/>
                      <a:pt x="571" y="1131"/>
                    </a:cubicBezTo>
                    <a:cubicBezTo>
                      <a:pt x="639" y="1131"/>
                      <a:pt x="708" y="1131"/>
                      <a:pt x="776" y="1108"/>
                    </a:cubicBezTo>
                    <a:cubicBezTo>
                      <a:pt x="845" y="1062"/>
                      <a:pt x="913" y="1017"/>
                      <a:pt x="959" y="971"/>
                    </a:cubicBezTo>
                    <a:cubicBezTo>
                      <a:pt x="1073" y="857"/>
                      <a:pt x="1141" y="720"/>
                      <a:pt x="1141" y="560"/>
                    </a:cubicBezTo>
                    <a:cubicBezTo>
                      <a:pt x="1141" y="423"/>
                      <a:pt x="1073" y="263"/>
                      <a:pt x="959" y="172"/>
                    </a:cubicBezTo>
                    <a:cubicBezTo>
                      <a:pt x="856" y="58"/>
                      <a:pt x="708" y="1"/>
                      <a:pt x="5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2655300" y="788800"/>
                <a:ext cx="28575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37" extrusionOk="0">
                    <a:moveTo>
                      <a:pt x="560" y="1"/>
                    </a:moveTo>
                    <a:cubicBezTo>
                      <a:pt x="412" y="1"/>
                      <a:pt x="263" y="52"/>
                      <a:pt x="161" y="155"/>
                    </a:cubicBezTo>
                    <a:cubicBezTo>
                      <a:pt x="47" y="269"/>
                      <a:pt x="1" y="406"/>
                      <a:pt x="1" y="566"/>
                    </a:cubicBezTo>
                    <a:cubicBezTo>
                      <a:pt x="1" y="588"/>
                      <a:pt x="1" y="634"/>
                      <a:pt x="1" y="657"/>
                    </a:cubicBezTo>
                    <a:cubicBezTo>
                      <a:pt x="24" y="703"/>
                      <a:pt x="24" y="748"/>
                      <a:pt x="47" y="771"/>
                    </a:cubicBezTo>
                    <a:cubicBezTo>
                      <a:pt x="47" y="817"/>
                      <a:pt x="69" y="840"/>
                      <a:pt x="92" y="862"/>
                    </a:cubicBezTo>
                    <a:cubicBezTo>
                      <a:pt x="115" y="908"/>
                      <a:pt x="138" y="931"/>
                      <a:pt x="161" y="954"/>
                    </a:cubicBezTo>
                    <a:cubicBezTo>
                      <a:pt x="275" y="1068"/>
                      <a:pt x="412" y="1136"/>
                      <a:pt x="572" y="1136"/>
                    </a:cubicBezTo>
                    <a:cubicBezTo>
                      <a:pt x="709" y="1136"/>
                      <a:pt x="868" y="1068"/>
                      <a:pt x="960" y="954"/>
                    </a:cubicBezTo>
                    <a:cubicBezTo>
                      <a:pt x="1005" y="931"/>
                      <a:pt x="1028" y="908"/>
                      <a:pt x="1051" y="862"/>
                    </a:cubicBezTo>
                    <a:cubicBezTo>
                      <a:pt x="1051" y="840"/>
                      <a:pt x="1074" y="817"/>
                      <a:pt x="1097" y="771"/>
                    </a:cubicBezTo>
                    <a:cubicBezTo>
                      <a:pt x="1097" y="748"/>
                      <a:pt x="1119" y="703"/>
                      <a:pt x="1119" y="657"/>
                    </a:cubicBezTo>
                    <a:cubicBezTo>
                      <a:pt x="1142" y="634"/>
                      <a:pt x="1142" y="588"/>
                      <a:pt x="1142" y="566"/>
                    </a:cubicBezTo>
                    <a:cubicBezTo>
                      <a:pt x="1142" y="406"/>
                      <a:pt x="1074" y="269"/>
                      <a:pt x="960" y="155"/>
                    </a:cubicBezTo>
                    <a:cubicBezTo>
                      <a:pt x="857" y="52"/>
                      <a:pt x="709" y="1"/>
                      <a:pt x="5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5721440" y="305827"/>
                <a:ext cx="2855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7" extrusionOk="0">
                    <a:moveTo>
                      <a:pt x="571" y="1"/>
                    </a:moveTo>
                    <a:cubicBezTo>
                      <a:pt x="531" y="1"/>
                      <a:pt x="491" y="6"/>
                      <a:pt x="457" y="18"/>
                    </a:cubicBezTo>
                    <a:cubicBezTo>
                      <a:pt x="411" y="18"/>
                      <a:pt x="388" y="41"/>
                      <a:pt x="343" y="41"/>
                    </a:cubicBezTo>
                    <a:cubicBezTo>
                      <a:pt x="320" y="63"/>
                      <a:pt x="274" y="86"/>
                      <a:pt x="251" y="109"/>
                    </a:cubicBezTo>
                    <a:cubicBezTo>
                      <a:pt x="229" y="109"/>
                      <a:pt x="183" y="132"/>
                      <a:pt x="160" y="178"/>
                    </a:cubicBezTo>
                    <a:cubicBezTo>
                      <a:pt x="69" y="269"/>
                      <a:pt x="0" y="429"/>
                      <a:pt x="0" y="566"/>
                    </a:cubicBezTo>
                    <a:cubicBezTo>
                      <a:pt x="0" y="725"/>
                      <a:pt x="69" y="862"/>
                      <a:pt x="160" y="976"/>
                    </a:cubicBezTo>
                    <a:cubicBezTo>
                      <a:pt x="183" y="999"/>
                      <a:pt x="229" y="1022"/>
                      <a:pt x="251" y="1045"/>
                    </a:cubicBezTo>
                    <a:cubicBezTo>
                      <a:pt x="274" y="1068"/>
                      <a:pt x="320" y="1091"/>
                      <a:pt x="343" y="1091"/>
                    </a:cubicBezTo>
                    <a:cubicBezTo>
                      <a:pt x="388" y="1113"/>
                      <a:pt x="411" y="1136"/>
                      <a:pt x="457" y="1136"/>
                    </a:cubicBezTo>
                    <a:lnTo>
                      <a:pt x="685" y="1136"/>
                    </a:lnTo>
                    <a:cubicBezTo>
                      <a:pt x="708" y="1136"/>
                      <a:pt x="754" y="1113"/>
                      <a:pt x="776" y="1091"/>
                    </a:cubicBezTo>
                    <a:cubicBezTo>
                      <a:pt x="822" y="1091"/>
                      <a:pt x="845" y="1068"/>
                      <a:pt x="890" y="1045"/>
                    </a:cubicBezTo>
                    <a:cubicBezTo>
                      <a:pt x="913" y="1022"/>
                      <a:pt x="936" y="999"/>
                      <a:pt x="982" y="976"/>
                    </a:cubicBezTo>
                    <a:cubicBezTo>
                      <a:pt x="1073" y="862"/>
                      <a:pt x="1142" y="725"/>
                      <a:pt x="1142" y="566"/>
                    </a:cubicBezTo>
                    <a:cubicBezTo>
                      <a:pt x="1142" y="429"/>
                      <a:pt x="1073" y="269"/>
                      <a:pt x="982" y="178"/>
                    </a:cubicBezTo>
                    <a:cubicBezTo>
                      <a:pt x="936" y="132"/>
                      <a:pt x="913" y="109"/>
                      <a:pt x="890" y="109"/>
                    </a:cubicBezTo>
                    <a:cubicBezTo>
                      <a:pt x="845" y="86"/>
                      <a:pt x="822" y="63"/>
                      <a:pt x="776" y="41"/>
                    </a:cubicBezTo>
                    <a:cubicBezTo>
                      <a:pt x="754" y="41"/>
                      <a:pt x="708" y="18"/>
                      <a:pt x="685" y="18"/>
                    </a:cubicBezTo>
                    <a:cubicBezTo>
                      <a:pt x="651" y="6"/>
                      <a:pt x="611" y="1"/>
                      <a:pt x="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3878175" y="5028675"/>
                <a:ext cx="2855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3" extrusionOk="0">
                    <a:moveTo>
                      <a:pt x="569" y="0"/>
                    </a:moveTo>
                    <a:cubicBezTo>
                      <a:pt x="421" y="0"/>
                      <a:pt x="274" y="66"/>
                      <a:pt x="183" y="174"/>
                    </a:cubicBezTo>
                    <a:cubicBezTo>
                      <a:pt x="160" y="197"/>
                      <a:pt x="115" y="220"/>
                      <a:pt x="115" y="243"/>
                    </a:cubicBezTo>
                    <a:cubicBezTo>
                      <a:pt x="92" y="288"/>
                      <a:pt x="69" y="311"/>
                      <a:pt x="46" y="357"/>
                    </a:cubicBezTo>
                    <a:cubicBezTo>
                      <a:pt x="46" y="380"/>
                      <a:pt x="23" y="425"/>
                      <a:pt x="23" y="448"/>
                    </a:cubicBezTo>
                    <a:cubicBezTo>
                      <a:pt x="23" y="494"/>
                      <a:pt x="1" y="540"/>
                      <a:pt x="1" y="562"/>
                    </a:cubicBezTo>
                    <a:cubicBezTo>
                      <a:pt x="1" y="722"/>
                      <a:pt x="69" y="859"/>
                      <a:pt x="183" y="973"/>
                    </a:cubicBezTo>
                    <a:cubicBezTo>
                      <a:pt x="275" y="1087"/>
                      <a:pt x="434" y="1133"/>
                      <a:pt x="571" y="1133"/>
                    </a:cubicBezTo>
                    <a:cubicBezTo>
                      <a:pt x="731" y="1133"/>
                      <a:pt x="868" y="1087"/>
                      <a:pt x="982" y="973"/>
                    </a:cubicBezTo>
                    <a:cubicBezTo>
                      <a:pt x="1096" y="859"/>
                      <a:pt x="1142" y="722"/>
                      <a:pt x="1142" y="562"/>
                    </a:cubicBezTo>
                    <a:cubicBezTo>
                      <a:pt x="1142" y="540"/>
                      <a:pt x="1142" y="494"/>
                      <a:pt x="1142" y="448"/>
                    </a:cubicBezTo>
                    <a:cubicBezTo>
                      <a:pt x="1142" y="425"/>
                      <a:pt x="1119" y="380"/>
                      <a:pt x="1096" y="357"/>
                    </a:cubicBezTo>
                    <a:cubicBezTo>
                      <a:pt x="1096" y="311"/>
                      <a:pt x="1073" y="288"/>
                      <a:pt x="1051" y="243"/>
                    </a:cubicBezTo>
                    <a:cubicBezTo>
                      <a:pt x="1028" y="220"/>
                      <a:pt x="1005" y="197"/>
                      <a:pt x="982" y="174"/>
                    </a:cubicBezTo>
                    <a:cubicBezTo>
                      <a:pt x="959" y="151"/>
                      <a:pt x="936" y="106"/>
                      <a:pt x="891" y="106"/>
                    </a:cubicBezTo>
                    <a:cubicBezTo>
                      <a:pt x="868" y="83"/>
                      <a:pt x="822" y="60"/>
                      <a:pt x="800" y="37"/>
                    </a:cubicBezTo>
                    <a:cubicBezTo>
                      <a:pt x="754" y="37"/>
                      <a:pt x="731" y="15"/>
                      <a:pt x="685" y="15"/>
                    </a:cubicBezTo>
                    <a:cubicBezTo>
                      <a:pt x="647" y="5"/>
                      <a:pt x="608" y="0"/>
                      <a:pt x="5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734000" y="799425"/>
                <a:ext cx="91900" cy="127350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5094" extrusionOk="0">
                    <a:moveTo>
                      <a:pt x="3347" y="1"/>
                    </a:moveTo>
                    <a:cubicBezTo>
                      <a:pt x="3257" y="1"/>
                      <a:pt x="3162" y="46"/>
                      <a:pt x="3104" y="118"/>
                    </a:cubicBezTo>
                    <a:lnTo>
                      <a:pt x="91" y="4637"/>
                    </a:lnTo>
                    <a:cubicBezTo>
                      <a:pt x="0" y="4774"/>
                      <a:pt x="46" y="4957"/>
                      <a:pt x="183" y="5025"/>
                    </a:cubicBezTo>
                    <a:cubicBezTo>
                      <a:pt x="228" y="5071"/>
                      <a:pt x="274" y="5094"/>
                      <a:pt x="343" y="5094"/>
                    </a:cubicBezTo>
                    <a:cubicBezTo>
                      <a:pt x="434" y="5094"/>
                      <a:pt x="525" y="5048"/>
                      <a:pt x="571" y="4957"/>
                    </a:cubicBezTo>
                    <a:lnTo>
                      <a:pt x="3584" y="437"/>
                    </a:lnTo>
                    <a:cubicBezTo>
                      <a:pt x="3675" y="300"/>
                      <a:pt x="3629" y="141"/>
                      <a:pt x="3492" y="49"/>
                    </a:cubicBezTo>
                    <a:cubicBezTo>
                      <a:pt x="3451" y="16"/>
                      <a:pt x="3399" y="1"/>
                      <a:pt x="33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5971250" y="1563275"/>
                <a:ext cx="131275" cy="28850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11540" extrusionOk="0">
                    <a:moveTo>
                      <a:pt x="3167" y="1"/>
                    </a:moveTo>
                    <a:cubicBezTo>
                      <a:pt x="3139" y="1"/>
                      <a:pt x="3111" y="5"/>
                      <a:pt x="3082" y="13"/>
                    </a:cubicBezTo>
                    <a:cubicBezTo>
                      <a:pt x="2945" y="58"/>
                      <a:pt x="2854" y="218"/>
                      <a:pt x="2900" y="355"/>
                    </a:cubicBezTo>
                    <a:cubicBezTo>
                      <a:pt x="2922" y="424"/>
                      <a:pt x="4589" y="6518"/>
                      <a:pt x="115" y="11037"/>
                    </a:cubicBezTo>
                    <a:cubicBezTo>
                      <a:pt x="1" y="11151"/>
                      <a:pt x="1" y="11334"/>
                      <a:pt x="115" y="11448"/>
                    </a:cubicBezTo>
                    <a:cubicBezTo>
                      <a:pt x="161" y="11517"/>
                      <a:pt x="229" y="11539"/>
                      <a:pt x="320" y="11539"/>
                    </a:cubicBezTo>
                    <a:cubicBezTo>
                      <a:pt x="389" y="11539"/>
                      <a:pt x="457" y="11517"/>
                      <a:pt x="526" y="11448"/>
                    </a:cubicBezTo>
                    <a:cubicBezTo>
                      <a:pt x="5251" y="6678"/>
                      <a:pt x="3470" y="264"/>
                      <a:pt x="3447" y="195"/>
                    </a:cubicBezTo>
                    <a:cubicBezTo>
                      <a:pt x="3410" y="83"/>
                      <a:pt x="3295" y="1"/>
                      <a:pt x="31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2279825" y="4071425"/>
                <a:ext cx="9020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189" extrusionOk="0">
                    <a:moveTo>
                      <a:pt x="2150" y="0"/>
                    </a:moveTo>
                    <a:cubicBezTo>
                      <a:pt x="2133" y="0"/>
                      <a:pt x="2117" y="1"/>
                      <a:pt x="2101" y="4"/>
                    </a:cubicBezTo>
                    <a:cubicBezTo>
                      <a:pt x="1941" y="27"/>
                      <a:pt x="1850" y="186"/>
                      <a:pt x="1873" y="346"/>
                    </a:cubicBezTo>
                    <a:cubicBezTo>
                      <a:pt x="1895" y="392"/>
                      <a:pt x="2991" y="5938"/>
                      <a:pt x="92" y="10754"/>
                    </a:cubicBezTo>
                    <a:cubicBezTo>
                      <a:pt x="1" y="10891"/>
                      <a:pt x="47" y="11051"/>
                      <a:pt x="184" y="11142"/>
                    </a:cubicBezTo>
                    <a:cubicBezTo>
                      <a:pt x="229" y="11165"/>
                      <a:pt x="275" y="11188"/>
                      <a:pt x="321" y="11188"/>
                    </a:cubicBezTo>
                    <a:cubicBezTo>
                      <a:pt x="435" y="11188"/>
                      <a:pt x="526" y="11142"/>
                      <a:pt x="572" y="11051"/>
                    </a:cubicBezTo>
                    <a:cubicBezTo>
                      <a:pt x="3607" y="6030"/>
                      <a:pt x="2489" y="460"/>
                      <a:pt x="2443" y="232"/>
                    </a:cubicBezTo>
                    <a:cubicBezTo>
                      <a:pt x="2423" y="89"/>
                      <a:pt x="2292" y="0"/>
                      <a:pt x="21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2119500" y="4071450"/>
                <a:ext cx="77625" cy="223775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951" extrusionOk="0">
                    <a:moveTo>
                      <a:pt x="2773" y="0"/>
                    </a:moveTo>
                    <a:cubicBezTo>
                      <a:pt x="2631" y="0"/>
                      <a:pt x="2532" y="129"/>
                      <a:pt x="2511" y="277"/>
                    </a:cubicBezTo>
                    <a:cubicBezTo>
                      <a:pt x="2511" y="322"/>
                      <a:pt x="2328" y="4750"/>
                      <a:pt x="91" y="8517"/>
                    </a:cubicBezTo>
                    <a:cubicBezTo>
                      <a:pt x="0" y="8654"/>
                      <a:pt x="46" y="8836"/>
                      <a:pt x="183" y="8905"/>
                    </a:cubicBezTo>
                    <a:cubicBezTo>
                      <a:pt x="228" y="8950"/>
                      <a:pt x="274" y="8950"/>
                      <a:pt x="320" y="8950"/>
                    </a:cubicBezTo>
                    <a:cubicBezTo>
                      <a:pt x="434" y="8950"/>
                      <a:pt x="525" y="8905"/>
                      <a:pt x="571" y="8813"/>
                    </a:cubicBezTo>
                    <a:cubicBezTo>
                      <a:pt x="2899" y="4910"/>
                      <a:pt x="3081" y="482"/>
                      <a:pt x="3081" y="299"/>
                    </a:cubicBezTo>
                    <a:cubicBezTo>
                      <a:pt x="3104" y="140"/>
                      <a:pt x="2967" y="3"/>
                      <a:pt x="2808" y="3"/>
                    </a:cubicBezTo>
                    <a:cubicBezTo>
                      <a:pt x="2796" y="1"/>
                      <a:pt x="2784" y="0"/>
                      <a:pt x="27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723475" y="2973900"/>
                <a:ext cx="412025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6481" h="1998" extrusionOk="0">
                    <a:moveTo>
                      <a:pt x="307" y="0"/>
                    </a:moveTo>
                    <a:cubicBezTo>
                      <a:pt x="184" y="0"/>
                      <a:pt x="84" y="85"/>
                      <a:pt x="46" y="217"/>
                    </a:cubicBezTo>
                    <a:cubicBezTo>
                      <a:pt x="0" y="377"/>
                      <a:pt x="92" y="514"/>
                      <a:pt x="229" y="560"/>
                    </a:cubicBezTo>
                    <a:cubicBezTo>
                      <a:pt x="297" y="582"/>
                      <a:pt x="5433" y="1998"/>
                      <a:pt x="11139" y="1998"/>
                    </a:cubicBezTo>
                    <a:cubicBezTo>
                      <a:pt x="12828" y="1998"/>
                      <a:pt x="14563" y="1883"/>
                      <a:pt x="16229" y="1564"/>
                    </a:cubicBezTo>
                    <a:cubicBezTo>
                      <a:pt x="16366" y="1541"/>
                      <a:pt x="16480" y="1381"/>
                      <a:pt x="16457" y="1222"/>
                    </a:cubicBezTo>
                    <a:cubicBezTo>
                      <a:pt x="16416" y="1078"/>
                      <a:pt x="16302" y="990"/>
                      <a:pt x="16163" y="990"/>
                    </a:cubicBezTo>
                    <a:cubicBezTo>
                      <a:pt x="16147" y="990"/>
                      <a:pt x="16131" y="991"/>
                      <a:pt x="16115" y="993"/>
                    </a:cubicBezTo>
                    <a:cubicBezTo>
                      <a:pt x="14479" y="1311"/>
                      <a:pt x="12776" y="1434"/>
                      <a:pt x="11120" y="1434"/>
                    </a:cubicBezTo>
                    <a:cubicBezTo>
                      <a:pt x="5519" y="1434"/>
                      <a:pt x="459" y="29"/>
                      <a:pt x="388" y="12"/>
                    </a:cubicBezTo>
                    <a:cubicBezTo>
                      <a:pt x="360" y="4"/>
                      <a:pt x="333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632750" y="1843400"/>
                <a:ext cx="20087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7730" extrusionOk="0">
                    <a:moveTo>
                      <a:pt x="344" y="1"/>
                    </a:moveTo>
                    <a:cubicBezTo>
                      <a:pt x="227" y="1"/>
                      <a:pt x="105" y="66"/>
                      <a:pt x="69" y="175"/>
                    </a:cubicBezTo>
                    <a:cubicBezTo>
                      <a:pt x="0" y="312"/>
                      <a:pt x="69" y="494"/>
                      <a:pt x="228" y="540"/>
                    </a:cubicBezTo>
                    <a:cubicBezTo>
                      <a:pt x="274" y="563"/>
                      <a:pt x="5113" y="2617"/>
                      <a:pt x="7441" y="7570"/>
                    </a:cubicBezTo>
                    <a:cubicBezTo>
                      <a:pt x="7487" y="7684"/>
                      <a:pt x="7601" y="7730"/>
                      <a:pt x="7715" y="7730"/>
                    </a:cubicBezTo>
                    <a:cubicBezTo>
                      <a:pt x="7738" y="7730"/>
                      <a:pt x="7783" y="7730"/>
                      <a:pt x="7829" y="7707"/>
                    </a:cubicBezTo>
                    <a:cubicBezTo>
                      <a:pt x="7966" y="7639"/>
                      <a:pt x="8035" y="7479"/>
                      <a:pt x="7966" y="7319"/>
                    </a:cubicBezTo>
                    <a:cubicBezTo>
                      <a:pt x="5524" y="2161"/>
                      <a:pt x="639" y="106"/>
                      <a:pt x="434" y="15"/>
                    </a:cubicBezTo>
                    <a:cubicBezTo>
                      <a:pt x="405" y="5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2716375" y="1473375"/>
                <a:ext cx="71925" cy="285950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11438" extrusionOk="0">
                    <a:moveTo>
                      <a:pt x="2544" y="0"/>
                    </a:moveTo>
                    <a:cubicBezTo>
                      <a:pt x="2452" y="0"/>
                      <a:pt x="2365" y="51"/>
                      <a:pt x="2306" y="139"/>
                    </a:cubicBezTo>
                    <a:cubicBezTo>
                      <a:pt x="2214" y="322"/>
                      <a:pt x="0" y="4316"/>
                      <a:pt x="2283" y="11255"/>
                    </a:cubicBezTo>
                    <a:cubicBezTo>
                      <a:pt x="2328" y="11369"/>
                      <a:pt x="2443" y="11438"/>
                      <a:pt x="2557" y="11438"/>
                    </a:cubicBezTo>
                    <a:lnTo>
                      <a:pt x="2648" y="11438"/>
                    </a:lnTo>
                    <a:cubicBezTo>
                      <a:pt x="2808" y="11369"/>
                      <a:pt x="2876" y="11210"/>
                      <a:pt x="2831" y="11073"/>
                    </a:cubicBezTo>
                    <a:cubicBezTo>
                      <a:pt x="617" y="4408"/>
                      <a:pt x="2785" y="459"/>
                      <a:pt x="2808" y="436"/>
                    </a:cubicBezTo>
                    <a:cubicBezTo>
                      <a:pt x="2876" y="299"/>
                      <a:pt x="2831" y="116"/>
                      <a:pt x="2694" y="48"/>
                    </a:cubicBezTo>
                    <a:cubicBezTo>
                      <a:pt x="2645" y="16"/>
                      <a:pt x="2594" y="0"/>
                      <a:pt x="25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291" name="Google Shape;1291;p52"/>
            <p:cNvSpPr/>
            <p:nvPr/>
          </p:nvSpPr>
          <p:spPr>
            <a:xfrm>
              <a:off x="5361150" y="825225"/>
              <a:ext cx="4764320" cy="3134826"/>
            </a:xfrm>
            <a:custGeom>
              <a:avLst/>
              <a:gdLst/>
              <a:ahLst/>
              <a:cxnLst/>
              <a:rect l="l" t="t" r="r" b="b"/>
              <a:pathLst>
                <a:path w="241629" h="158987" extrusionOk="0">
                  <a:moveTo>
                    <a:pt x="175864" y="1"/>
                  </a:moveTo>
                  <a:cubicBezTo>
                    <a:pt x="156533" y="1"/>
                    <a:pt x="134274" y="10171"/>
                    <a:pt x="115131" y="36138"/>
                  </a:cubicBezTo>
                  <a:cubicBezTo>
                    <a:pt x="88243" y="72590"/>
                    <a:pt x="68704" y="54923"/>
                    <a:pt x="38392" y="65605"/>
                  </a:cubicBezTo>
                  <a:cubicBezTo>
                    <a:pt x="0" y="79141"/>
                    <a:pt x="616" y="128831"/>
                    <a:pt x="40629" y="148210"/>
                  </a:cubicBezTo>
                  <a:cubicBezTo>
                    <a:pt x="56330" y="155808"/>
                    <a:pt x="75552" y="158986"/>
                    <a:pt x="95266" y="158986"/>
                  </a:cubicBezTo>
                  <a:cubicBezTo>
                    <a:pt x="134362" y="158986"/>
                    <a:pt x="175391" y="146485"/>
                    <a:pt x="194723" y="131159"/>
                  </a:cubicBezTo>
                  <a:cubicBezTo>
                    <a:pt x="232499" y="101235"/>
                    <a:pt x="241629" y="30956"/>
                    <a:pt x="202438" y="7241"/>
                  </a:cubicBezTo>
                  <a:cubicBezTo>
                    <a:pt x="194887" y="2666"/>
                    <a:pt x="185759" y="1"/>
                    <a:pt x="175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5821983" y="166106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55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6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55"/>
                    <a:pt x="139326" y="0"/>
                    <a:pt x="136816" y="0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8163163" y="1391195"/>
              <a:ext cx="176472" cy="219929"/>
            </a:xfrm>
            <a:custGeom>
              <a:avLst/>
              <a:gdLst/>
              <a:ahLst/>
              <a:cxnLst/>
              <a:rect l="l" t="t" r="r" b="b"/>
              <a:pathLst>
                <a:path w="8950" h="11154" extrusionOk="0">
                  <a:moveTo>
                    <a:pt x="5195" y="0"/>
                  </a:moveTo>
                  <a:cubicBezTo>
                    <a:pt x="2073" y="0"/>
                    <a:pt x="1" y="6221"/>
                    <a:pt x="481" y="10789"/>
                  </a:cubicBezTo>
                  <a:lnTo>
                    <a:pt x="7557" y="11154"/>
                  </a:lnTo>
                  <a:cubicBezTo>
                    <a:pt x="4773" y="5790"/>
                    <a:pt x="8950" y="631"/>
                    <a:pt x="5617" y="38"/>
                  </a:cubicBezTo>
                  <a:cubicBezTo>
                    <a:pt x="5474" y="13"/>
                    <a:pt x="5334" y="0"/>
                    <a:pt x="51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8190649" y="1229827"/>
              <a:ext cx="553589" cy="752144"/>
            </a:xfrm>
            <a:custGeom>
              <a:avLst/>
              <a:gdLst/>
              <a:ahLst/>
              <a:cxnLst/>
              <a:rect l="l" t="t" r="r" b="b"/>
              <a:pathLst>
                <a:path w="28076" h="38146" extrusionOk="0">
                  <a:moveTo>
                    <a:pt x="16680" y="0"/>
                  </a:moveTo>
                  <a:cubicBezTo>
                    <a:pt x="13098" y="0"/>
                    <a:pt x="9559" y="2443"/>
                    <a:pt x="8217" y="6989"/>
                  </a:cubicBezTo>
                  <a:cubicBezTo>
                    <a:pt x="5410" y="16530"/>
                    <a:pt x="0" y="21871"/>
                    <a:pt x="0" y="21871"/>
                  </a:cubicBezTo>
                  <a:lnTo>
                    <a:pt x="17256" y="38146"/>
                  </a:lnTo>
                  <a:cubicBezTo>
                    <a:pt x="17256" y="38146"/>
                    <a:pt x="28075" y="21232"/>
                    <a:pt x="25770" y="9203"/>
                  </a:cubicBezTo>
                  <a:cubicBezTo>
                    <a:pt x="24566" y="2920"/>
                    <a:pt x="20597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8351327" y="1417577"/>
              <a:ext cx="211096" cy="406871"/>
            </a:xfrm>
            <a:custGeom>
              <a:avLst/>
              <a:gdLst/>
              <a:ahLst/>
              <a:cxnLst/>
              <a:rect l="l" t="t" r="r" b="b"/>
              <a:pathLst>
                <a:path w="10706" h="20635" extrusionOk="0">
                  <a:moveTo>
                    <a:pt x="9815" y="1"/>
                  </a:moveTo>
                  <a:cubicBezTo>
                    <a:pt x="9655" y="24"/>
                    <a:pt x="9541" y="161"/>
                    <a:pt x="9541" y="320"/>
                  </a:cubicBezTo>
                  <a:cubicBezTo>
                    <a:pt x="9541" y="435"/>
                    <a:pt x="10112" y="11710"/>
                    <a:pt x="137" y="20133"/>
                  </a:cubicBezTo>
                  <a:cubicBezTo>
                    <a:pt x="23" y="20224"/>
                    <a:pt x="0" y="20407"/>
                    <a:pt x="91" y="20521"/>
                  </a:cubicBezTo>
                  <a:cubicBezTo>
                    <a:pt x="160" y="20589"/>
                    <a:pt x="228" y="20635"/>
                    <a:pt x="320" y="20635"/>
                  </a:cubicBezTo>
                  <a:cubicBezTo>
                    <a:pt x="388" y="20635"/>
                    <a:pt x="457" y="20612"/>
                    <a:pt x="502" y="20566"/>
                  </a:cubicBezTo>
                  <a:cubicBezTo>
                    <a:pt x="10705" y="11961"/>
                    <a:pt x="10112" y="389"/>
                    <a:pt x="10112" y="275"/>
                  </a:cubicBezTo>
                  <a:cubicBezTo>
                    <a:pt x="10112" y="115"/>
                    <a:pt x="9975" y="1"/>
                    <a:pt x="9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915635" y="3201162"/>
              <a:ext cx="1281894" cy="753662"/>
            </a:xfrm>
            <a:custGeom>
              <a:avLst/>
              <a:gdLst/>
              <a:ahLst/>
              <a:cxnLst/>
              <a:rect l="l" t="t" r="r" b="b"/>
              <a:pathLst>
                <a:path w="65013" h="38223" extrusionOk="0">
                  <a:moveTo>
                    <a:pt x="1005" y="0"/>
                  </a:moveTo>
                  <a:lnTo>
                    <a:pt x="0" y="16777"/>
                  </a:lnTo>
                  <a:cubicBezTo>
                    <a:pt x="6698" y="25337"/>
                    <a:pt x="13510" y="25799"/>
                    <a:pt x="21477" y="25799"/>
                  </a:cubicBezTo>
                  <a:cubicBezTo>
                    <a:pt x="22198" y="25799"/>
                    <a:pt x="22929" y="25795"/>
                    <a:pt x="23670" y="25793"/>
                  </a:cubicBezTo>
                  <a:cubicBezTo>
                    <a:pt x="23750" y="25793"/>
                    <a:pt x="23829" y="25792"/>
                    <a:pt x="23909" y="25792"/>
                  </a:cubicBezTo>
                  <a:cubicBezTo>
                    <a:pt x="32775" y="25792"/>
                    <a:pt x="42769" y="28309"/>
                    <a:pt x="47226" y="34010"/>
                  </a:cubicBezTo>
                  <a:cubicBezTo>
                    <a:pt x="49181" y="36511"/>
                    <a:pt x="52850" y="38223"/>
                    <a:pt x="56322" y="38223"/>
                  </a:cubicBezTo>
                  <a:cubicBezTo>
                    <a:pt x="60834" y="38223"/>
                    <a:pt x="65013" y="35332"/>
                    <a:pt x="64664" y="27528"/>
                  </a:cubicBezTo>
                  <a:cubicBezTo>
                    <a:pt x="64061" y="14014"/>
                    <a:pt x="44900" y="1877"/>
                    <a:pt x="28978" y="1877"/>
                  </a:cubicBezTo>
                  <a:cubicBezTo>
                    <a:pt x="28630" y="1877"/>
                    <a:pt x="28283" y="1883"/>
                    <a:pt x="27938" y="1895"/>
                  </a:cubicBezTo>
                  <a:cubicBezTo>
                    <a:pt x="26313" y="1950"/>
                    <a:pt x="24742" y="1975"/>
                    <a:pt x="23231" y="1975"/>
                  </a:cubicBezTo>
                  <a:cubicBezTo>
                    <a:pt x="9752" y="1975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919224" y="3348610"/>
              <a:ext cx="1063956" cy="366529"/>
            </a:xfrm>
            <a:custGeom>
              <a:avLst/>
              <a:gdLst/>
              <a:ahLst/>
              <a:cxnLst/>
              <a:rect l="l" t="t" r="r" b="b"/>
              <a:pathLst>
                <a:path w="53960" h="18589" extrusionOk="0">
                  <a:moveTo>
                    <a:pt x="327" y="0"/>
                  </a:moveTo>
                  <a:cubicBezTo>
                    <a:pt x="230" y="0"/>
                    <a:pt x="139" y="52"/>
                    <a:pt x="92" y="146"/>
                  </a:cubicBezTo>
                  <a:cubicBezTo>
                    <a:pt x="1" y="283"/>
                    <a:pt x="69" y="466"/>
                    <a:pt x="206" y="534"/>
                  </a:cubicBezTo>
                  <a:cubicBezTo>
                    <a:pt x="12053" y="6651"/>
                    <a:pt x="22415" y="8021"/>
                    <a:pt x="30747" y="9139"/>
                  </a:cubicBezTo>
                  <a:cubicBezTo>
                    <a:pt x="40288" y="10395"/>
                    <a:pt x="47820" y="11399"/>
                    <a:pt x="53412" y="18498"/>
                  </a:cubicBezTo>
                  <a:cubicBezTo>
                    <a:pt x="53481" y="18566"/>
                    <a:pt x="53549" y="18589"/>
                    <a:pt x="53640" y="18589"/>
                  </a:cubicBezTo>
                  <a:cubicBezTo>
                    <a:pt x="53709" y="18589"/>
                    <a:pt x="53777" y="18589"/>
                    <a:pt x="53823" y="18543"/>
                  </a:cubicBezTo>
                  <a:cubicBezTo>
                    <a:pt x="53937" y="18429"/>
                    <a:pt x="53960" y="18269"/>
                    <a:pt x="53869" y="18132"/>
                  </a:cubicBezTo>
                  <a:cubicBezTo>
                    <a:pt x="48117" y="10874"/>
                    <a:pt x="40493" y="9847"/>
                    <a:pt x="30815" y="8569"/>
                  </a:cubicBezTo>
                  <a:cubicBezTo>
                    <a:pt x="22096" y="7404"/>
                    <a:pt x="12212" y="6103"/>
                    <a:pt x="457" y="32"/>
                  </a:cubicBezTo>
                  <a:cubicBezTo>
                    <a:pt x="415" y="11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5882121" y="1298306"/>
              <a:ext cx="221171" cy="328119"/>
            </a:xfrm>
            <a:custGeom>
              <a:avLst/>
              <a:gdLst/>
              <a:ahLst/>
              <a:cxnLst/>
              <a:rect l="l" t="t" r="r" b="b"/>
              <a:pathLst>
                <a:path w="11217" h="16641" extrusionOk="0">
                  <a:moveTo>
                    <a:pt x="5177" y="1"/>
                  </a:moveTo>
                  <a:cubicBezTo>
                    <a:pt x="756" y="1"/>
                    <a:pt x="1" y="10165"/>
                    <a:pt x="3136" y="16641"/>
                  </a:cubicBezTo>
                  <a:lnTo>
                    <a:pt x="11217" y="15705"/>
                  </a:lnTo>
                  <a:cubicBezTo>
                    <a:pt x="5305" y="11003"/>
                    <a:pt x="9710" y="115"/>
                    <a:pt x="5236" y="1"/>
                  </a:cubicBezTo>
                  <a:cubicBezTo>
                    <a:pt x="5217" y="1"/>
                    <a:pt x="5197" y="1"/>
                    <a:pt x="5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5285528" y="1142775"/>
              <a:ext cx="855128" cy="737494"/>
            </a:xfrm>
            <a:custGeom>
              <a:avLst/>
              <a:gdLst/>
              <a:ahLst/>
              <a:cxnLst/>
              <a:rect l="l" t="t" r="r" b="b"/>
              <a:pathLst>
                <a:path w="43369" h="37403" extrusionOk="0">
                  <a:moveTo>
                    <a:pt x="19556" y="0"/>
                  </a:moveTo>
                  <a:cubicBezTo>
                    <a:pt x="18727" y="0"/>
                    <a:pt x="17827" y="136"/>
                    <a:pt x="16845" y="425"/>
                  </a:cubicBezTo>
                  <a:cubicBezTo>
                    <a:pt x="0" y="5401"/>
                    <a:pt x="17598" y="37402"/>
                    <a:pt x="17598" y="37402"/>
                  </a:cubicBezTo>
                  <a:lnTo>
                    <a:pt x="43368" y="30235"/>
                  </a:lnTo>
                  <a:cubicBezTo>
                    <a:pt x="29092" y="24499"/>
                    <a:pt x="30693" y="0"/>
                    <a:pt x="195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5641509" y="1311773"/>
              <a:ext cx="234047" cy="508179"/>
            </a:xfrm>
            <a:custGeom>
              <a:avLst/>
              <a:gdLst/>
              <a:ahLst/>
              <a:cxnLst/>
              <a:rect l="l" t="t" r="r" b="b"/>
              <a:pathLst>
                <a:path w="11870" h="25773" extrusionOk="0">
                  <a:moveTo>
                    <a:pt x="293" y="0"/>
                  </a:moveTo>
                  <a:cubicBezTo>
                    <a:pt x="279" y="0"/>
                    <a:pt x="266" y="1"/>
                    <a:pt x="252" y="3"/>
                  </a:cubicBezTo>
                  <a:cubicBezTo>
                    <a:pt x="92" y="26"/>
                    <a:pt x="1" y="163"/>
                    <a:pt x="24" y="323"/>
                  </a:cubicBezTo>
                  <a:cubicBezTo>
                    <a:pt x="46" y="459"/>
                    <a:pt x="2146" y="14771"/>
                    <a:pt x="11322" y="25681"/>
                  </a:cubicBezTo>
                  <a:cubicBezTo>
                    <a:pt x="11391" y="25750"/>
                    <a:pt x="11459" y="25773"/>
                    <a:pt x="11550" y="25773"/>
                  </a:cubicBezTo>
                  <a:cubicBezTo>
                    <a:pt x="11596" y="25773"/>
                    <a:pt x="11665" y="25750"/>
                    <a:pt x="11733" y="25704"/>
                  </a:cubicBezTo>
                  <a:cubicBezTo>
                    <a:pt x="11847" y="25613"/>
                    <a:pt x="11870" y="25430"/>
                    <a:pt x="11756" y="25316"/>
                  </a:cubicBezTo>
                  <a:cubicBezTo>
                    <a:pt x="2694" y="14543"/>
                    <a:pt x="594" y="391"/>
                    <a:pt x="571" y="231"/>
                  </a:cubicBezTo>
                  <a:cubicBezTo>
                    <a:pt x="551" y="106"/>
                    <a:pt x="435" y="0"/>
                    <a:pt x="2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5722981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5" y="0"/>
                  </a:moveTo>
                  <a:cubicBezTo>
                    <a:pt x="2054" y="0"/>
                    <a:pt x="0" y="2032"/>
                    <a:pt x="0" y="4565"/>
                  </a:cubicBezTo>
                  <a:lnTo>
                    <a:pt x="0" y="92351"/>
                  </a:lnTo>
                  <a:cubicBezTo>
                    <a:pt x="0" y="94862"/>
                    <a:pt x="2054" y="96916"/>
                    <a:pt x="4565" y="96916"/>
                  </a:cubicBezTo>
                  <a:lnTo>
                    <a:pt x="136815" y="96916"/>
                  </a:lnTo>
                  <a:cubicBezTo>
                    <a:pt x="139326" y="96916"/>
                    <a:pt x="141380" y="94862"/>
                    <a:pt x="141380" y="92351"/>
                  </a:cubicBezTo>
                  <a:lnTo>
                    <a:pt x="141380" y="4565"/>
                  </a:lnTo>
                  <a:cubicBezTo>
                    <a:pt x="141380" y="2032"/>
                    <a:pt x="139326" y="0"/>
                    <a:pt x="136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5717579" y="1572852"/>
              <a:ext cx="2798919" cy="1922220"/>
            </a:xfrm>
            <a:custGeom>
              <a:avLst/>
              <a:gdLst/>
              <a:ahLst/>
              <a:cxnLst/>
              <a:rect l="l" t="t" r="r" b="b"/>
              <a:pathLst>
                <a:path w="141951" h="97488" extrusionOk="0">
                  <a:moveTo>
                    <a:pt x="137089" y="571"/>
                  </a:moveTo>
                  <a:cubicBezTo>
                    <a:pt x="139440" y="571"/>
                    <a:pt x="141380" y="2489"/>
                    <a:pt x="141380" y="4862"/>
                  </a:cubicBezTo>
                  <a:lnTo>
                    <a:pt x="141380" y="92648"/>
                  </a:lnTo>
                  <a:cubicBezTo>
                    <a:pt x="141380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9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9" y="97487"/>
                    <a:pt x="4839" y="97487"/>
                  </a:cubicBezTo>
                  <a:lnTo>
                    <a:pt x="137089" y="97487"/>
                  </a:lnTo>
                  <a:cubicBezTo>
                    <a:pt x="139760" y="97487"/>
                    <a:pt x="141951" y="95319"/>
                    <a:pt x="141951" y="92648"/>
                  </a:cubicBezTo>
                  <a:lnTo>
                    <a:pt x="141951" y="4862"/>
                  </a:lnTo>
                  <a:cubicBezTo>
                    <a:pt x="141951" y="2192"/>
                    <a:pt x="139760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5664460" y="1578709"/>
              <a:ext cx="2787680" cy="1910961"/>
            </a:xfrm>
            <a:custGeom>
              <a:avLst/>
              <a:gdLst/>
              <a:ahLst/>
              <a:cxnLst/>
              <a:rect l="l" t="t" r="r" b="b"/>
              <a:pathLst>
                <a:path w="141381" h="96917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" y="92351"/>
                  </a:lnTo>
                  <a:cubicBezTo>
                    <a:pt x="1" y="94862"/>
                    <a:pt x="2055" y="96916"/>
                    <a:pt x="4566" y="96916"/>
                  </a:cubicBezTo>
                  <a:lnTo>
                    <a:pt x="136816" y="96916"/>
                  </a:lnTo>
                  <a:cubicBezTo>
                    <a:pt x="139327" y="96916"/>
                    <a:pt x="141381" y="94862"/>
                    <a:pt x="141381" y="92351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5659077" y="1572852"/>
              <a:ext cx="2798465" cy="1922220"/>
            </a:xfrm>
            <a:custGeom>
              <a:avLst/>
              <a:gdLst/>
              <a:ahLst/>
              <a:cxnLst/>
              <a:rect l="l" t="t" r="r" b="b"/>
              <a:pathLst>
                <a:path w="141928" h="97488" extrusionOk="0">
                  <a:moveTo>
                    <a:pt x="137089" y="571"/>
                  </a:moveTo>
                  <a:cubicBezTo>
                    <a:pt x="139440" y="571"/>
                    <a:pt x="141357" y="2489"/>
                    <a:pt x="141357" y="4862"/>
                  </a:cubicBezTo>
                  <a:lnTo>
                    <a:pt x="141357" y="92648"/>
                  </a:lnTo>
                  <a:cubicBezTo>
                    <a:pt x="141357" y="94999"/>
                    <a:pt x="139440" y="96917"/>
                    <a:pt x="137089" y="96917"/>
                  </a:cubicBezTo>
                  <a:lnTo>
                    <a:pt x="4839" y="96917"/>
                  </a:lnTo>
                  <a:cubicBezTo>
                    <a:pt x="2488" y="96917"/>
                    <a:pt x="571" y="94999"/>
                    <a:pt x="571" y="92648"/>
                  </a:cubicBezTo>
                  <a:lnTo>
                    <a:pt x="571" y="4862"/>
                  </a:lnTo>
                  <a:cubicBezTo>
                    <a:pt x="571" y="2489"/>
                    <a:pt x="2488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lnTo>
                    <a:pt x="0" y="92648"/>
                  </a:lnTo>
                  <a:cubicBezTo>
                    <a:pt x="0" y="95319"/>
                    <a:pt x="2168" y="97487"/>
                    <a:pt x="4839" y="97487"/>
                  </a:cubicBezTo>
                  <a:lnTo>
                    <a:pt x="137089" y="97487"/>
                  </a:lnTo>
                  <a:cubicBezTo>
                    <a:pt x="139759" y="97487"/>
                    <a:pt x="141928" y="95319"/>
                    <a:pt x="141928" y="92648"/>
                  </a:cubicBezTo>
                  <a:lnTo>
                    <a:pt x="141928" y="4862"/>
                  </a:ln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5664460" y="3307834"/>
              <a:ext cx="2787680" cy="181835"/>
            </a:xfrm>
            <a:custGeom>
              <a:avLst/>
              <a:gdLst/>
              <a:ahLst/>
              <a:cxnLst/>
              <a:rect l="l" t="t" r="r" b="b"/>
              <a:pathLst>
                <a:path w="141381" h="9222" extrusionOk="0">
                  <a:moveTo>
                    <a:pt x="1" y="0"/>
                  </a:moveTo>
                  <a:lnTo>
                    <a:pt x="1" y="4656"/>
                  </a:lnTo>
                  <a:cubicBezTo>
                    <a:pt x="1" y="7167"/>
                    <a:pt x="2055" y="9221"/>
                    <a:pt x="4566" y="9221"/>
                  </a:cubicBezTo>
                  <a:lnTo>
                    <a:pt x="136816" y="9221"/>
                  </a:lnTo>
                  <a:cubicBezTo>
                    <a:pt x="139327" y="9221"/>
                    <a:pt x="141381" y="7167"/>
                    <a:pt x="141381" y="4656"/>
                  </a:cubicBezTo>
                  <a:lnTo>
                    <a:pt x="141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5659077" y="3301978"/>
              <a:ext cx="2798465" cy="193093"/>
            </a:xfrm>
            <a:custGeom>
              <a:avLst/>
              <a:gdLst/>
              <a:ahLst/>
              <a:cxnLst/>
              <a:rect l="l" t="t" r="r" b="b"/>
              <a:pathLst>
                <a:path w="141928" h="9793" extrusionOk="0">
                  <a:moveTo>
                    <a:pt x="141357" y="571"/>
                  </a:moveTo>
                  <a:lnTo>
                    <a:pt x="141357" y="4953"/>
                  </a:lnTo>
                  <a:cubicBezTo>
                    <a:pt x="141357" y="7304"/>
                    <a:pt x="139440" y="9222"/>
                    <a:pt x="137089" y="9222"/>
                  </a:cubicBezTo>
                  <a:lnTo>
                    <a:pt x="4839" y="9222"/>
                  </a:lnTo>
                  <a:cubicBezTo>
                    <a:pt x="2488" y="9222"/>
                    <a:pt x="571" y="7304"/>
                    <a:pt x="571" y="4953"/>
                  </a:cubicBez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4" y="0"/>
                    <a:pt x="0" y="137"/>
                    <a:pt x="0" y="297"/>
                  </a:cubicBezTo>
                  <a:lnTo>
                    <a:pt x="0" y="4953"/>
                  </a:lnTo>
                  <a:cubicBezTo>
                    <a:pt x="0" y="7624"/>
                    <a:pt x="2168" y="9792"/>
                    <a:pt x="4839" y="9792"/>
                  </a:cubicBezTo>
                  <a:lnTo>
                    <a:pt x="137089" y="9792"/>
                  </a:lnTo>
                  <a:cubicBezTo>
                    <a:pt x="139759" y="9792"/>
                    <a:pt x="141928" y="7624"/>
                    <a:pt x="141928" y="4953"/>
                  </a:cubicBezTo>
                  <a:lnTo>
                    <a:pt x="141928" y="297"/>
                  </a:lnTo>
                  <a:cubicBezTo>
                    <a:pt x="141928" y="137"/>
                    <a:pt x="141814" y="0"/>
                    <a:pt x="141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7013749" y="3354190"/>
              <a:ext cx="89123" cy="88670"/>
            </a:xfrm>
            <a:custGeom>
              <a:avLst/>
              <a:gdLst/>
              <a:ahLst/>
              <a:cxnLst/>
              <a:rect l="l" t="t" r="r" b="b"/>
              <a:pathLst>
                <a:path w="4520" h="4497" extrusionOk="0">
                  <a:moveTo>
                    <a:pt x="2260" y="0"/>
                  </a:moveTo>
                  <a:cubicBezTo>
                    <a:pt x="1027" y="0"/>
                    <a:pt x="0" y="1004"/>
                    <a:pt x="0" y="2260"/>
                  </a:cubicBezTo>
                  <a:cubicBezTo>
                    <a:pt x="0" y="3492"/>
                    <a:pt x="1027" y="4497"/>
                    <a:pt x="2260" y="4497"/>
                  </a:cubicBezTo>
                  <a:cubicBezTo>
                    <a:pt x="3492" y="4497"/>
                    <a:pt x="4520" y="3492"/>
                    <a:pt x="4520" y="2260"/>
                  </a:cubicBezTo>
                  <a:cubicBezTo>
                    <a:pt x="4520" y="1004"/>
                    <a:pt x="3492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08347" y="3348787"/>
              <a:ext cx="99928" cy="99928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2534" y="571"/>
                  </a:moveTo>
                  <a:cubicBezTo>
                    <a:pt x="3607" y="571"/>
                    <a:pt x="4497" y="1438"/>
                    <a:pt x="4497" y="2534"/>
                  </a:cubicBezTo>
                  <a:cubicBezTo>
                    <a:pt x="4497" y="3607"/>
                    <a:pt x="3607" y="4497"/>
                    <a:pt x="2534" y="4497"/>
                  </a:cubicBezTo>
                  <a:cubicBezTo>
                    <a:pt x="1461" y="4497"/>
                    <a:pt x="571" y="3607"/>
                    <a:pt x="571" y="2534"/>
                  </a:cubicBezTo>
                  <a:cubicBezTo>
                    <a:pt x="571" y="1438"/>
                    <a:pt x="1461" y="571"/>
                    <a:pt x="2534" y="571"/>
                  </a:cubicBezTo>
                  <a:close/>
                  <a:moveTo>
                    <a:pt x="2534" y="0"/>
                  </a:moveTo>
                  <a:cubicBezTo>
                    <a:pt x="1142" y="0"/>
                    <a:pt x="0" y="1119"/>
                    <a:pt x="0" y="2534"/>
                  </a:cubicBezTo>
                  <a:cubicBezTo>
                    <a:pt x="0" y="3926"/>
                    <a:pt x="1142" y="5067"/>
                    <a:pt x="2534" y="5067"/>
                  </a:cubicBezTo>
                  <a:cubicBezTo>
                    <a:pt x="3926" y="5067"/>
                    <a:pt x="5068" y="3926"/>
                    <a:pt x="5068" y="2534"/>
                  </a:cubicBezTo>
                  <a:cubicBezTo>
                    <a:pt x="5068" y="1119"/>
                    <a:pt x="3926" y="0"/>
                    <a:pt x="2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5664460" y="1578709"/>
              <a:ext cx="2787680" cy="90030"/>
            </a:xfrm>
            <a:custGeom>
              <a:avLst/>
              <a:gdLst/>
              <a:ahLst/>
              <a:cxnLst/>
              <a:rect l="l" t="t" r="r" b="b"/>
              <a:pathLst>
                <a:path w="141381" h="4566" extrusionOk="0">
                  <a:moveTo>
                    <a:pt x="4566" y="0"/>
                  </a:moveTo>
                  <a:cubicBezTo>
                    <a:pt x="2055" y="0"/>
                    <a:pt x="1" y="2032"/>
                    <a:pt x="1" y="4565"/>
                  </a:cubicBezTo>
                  <a:lnTo>
                    <a:pt x="141381" y="4565"/>
                  </a:lnTo>
                  <a:cubicBezTo>
                    <a:pt x="141381" y="2032"/>
                    <a:pt x="139327" y="0"/>
                    <a:pt x="136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659077" y="1572852"/>
              <a:ext cx="2798465" cy="101289"/>
            </a:xfrm>
            <a:custGeom>
              <a:avLst/>
              <a:gdLst/>
              <a:ahLst/>
              <a:cxnLst/>
              <a:rect l="l" t="t" r="r" b="b"/>
              <a:pathLst>
                <a:path w="141928" h="5137" extrusionOk="0">
                  <a:moveTo>
                    <a:pt x="137089" y="571"/>
                  </a:moveTo>
                  <a:cubicBezTo>
                    <a:pt x="139349" y="571"/>
                    <a:pt x="141220" y="2352"/>
                    <a:pt x="141357" y="4566"/>
                  </a:cubicBezTo>
                  <a:lnTo>
                    <a:pt x="571" y="4566"/>
                  </a:lnTo>
                  <a:cubicBezTo>
                    <a:pt x="708" y="2352"/>
                    <a:pt x="2579" y="571"/>
                    <a:pt x="4839" y="571"/>
                  </a:cubicBezTo>
                  <a:close/>
                  <a:moveTo>
                    <a:pt x="4839" y="1"/>
                  </a:moveTo>
                  <a:cubicBezTo>
                    <a:pt x="2168" y="1"/>
                    <a:pt x="0" y="2192"/>
                    <a:pt x="0" y="4862"/>
                  </a:cubicBezTo>
                  <a:cubicBezTo>
                    <a:pt x="0" y="5022"/>
                    <a:pt x="114" y="5136"/>
                    <a:pt x="274" y="5136"/>
                  </a:cubicBezTo>
                  <a:lnTo>
                    <a:pt x="141654" y="5136"/>
                  </a:lnTo>
                  <a:cubicBezTo>
                    <a:pt x="141814" y="5136"/>
                    <a:pt x="141928" y="5022"/>
                    <a:pt x="141928" y="4862"/>
                  </a:cubicBezTo>
                  <a:cubicBezTo>
                    <a:pt x="141928" y="2192"/>
                    <a:pt x="139759" y="1"/>
                    <a:pt x="1370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850337" y="1818592"/>
              <a:ext cx="1007702" cy="684552"/>
            </a:xfrm>
            <a:custGeom>
              <a:avLst/>
              <a:gdLst/>
              <a:ahLst/>
              <a:cxnLst/>
              <a:rect l="l" t="t" r="r" b="b"/>
              <a:pathLst>
                <a:path w="51107" h="34718" extrusionOk="0">
                  <a:moveTo>
                    <a:pt x="1" y="0"/>
                  </a:moveTo>
                  <a:lnTo>
                    <a:pt x="1" y="34717"/>
                  </a:lnTo>
                  <a:lnTo>
                    <a:pt x="51107" y="34717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850337" y="2478812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92197" y="1860432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2"/>
                  </a:moveTo>
                  <a:lnTo>
                    <a:pt x="2352" y="2352"/>
                  </a:lnTo>
                  <a:lnTo>
                    <a:pt x="571" y="2352"/>
                  </a:lnTo>
                  <a:lnTo>
                    <a:pt x="571" y="572"/>
                  </a:lnTo>
                  <a:close/>
                  <a:moveTo>
                    <a:pt x="274" y="1"/>
                  </a:moveTo>
                  <a:cubicBezTo>
                    <a:pt x="115" y="1"/>
                    <a:pt x="1" y="138"/>
                    <a:pt x="1" y="298"/>
                  </a:cubicBezTo>
                  <a:lnTo>
                    <a:pt x="1" y="2626"/>
                  </a:lnTo>
                  <a:cubicBezTo>
                    <a:pt x="1" y="2786"/>
                    <a:pt x="115" y="2923"/>
                    <a:pt x="274" y="2923"/>
                  </a:cubicBezTo>
                  <a:lnTo>
                    <a:pt x="2625" y="2923"/>
                  </a:lnTo>
                  <a:cubicBezTo>
                    <a:pt x="2785" y="2923"/>
                    <a:pt x="2922" y="2786"/>
                    <a:pt x="2922" y="2626"/>
                  </a:cubicBezTo>
                  <a:lnTo>
                    <a:pt x="2922" y="298"/>
                  </a:lnTo>
                  <a:cubicBezTo>
                    <a:pt x="2922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984455" y="1906788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7" y="1"/>
                  </a:moveTo>
                  <a:cubicBezTo>
                    <a:pt x="138" y="1"/>
                    <a:pt x="1" y="138"/>
                    <a:pt x="1" y="275"/>
                  </a:cubicBezTo>
                  <a:cubicBezTo>
                    <a:pt x="1" y="435"/>
                    <a:pt x="138" y="572"/>
                    <a:pt x="297" y="572"/>
                  </a:cubicBezTo>
                  <a:lnTo>
                    <a:pt x="2648" y="572"/>
                  </a:lnTo>
                  <a:cubicBezTo>
                    <a:pt x="2785" y="572"/>
                    <a:pt x="2922" y="435"/>
                    <a:pt x="2922" y="275"/>
                  </a:cubicBezTo>
                  <a:cubicBezTo>
                    <a:pt x="2922" y="138"/>
                    <a:pt x="2785" y="1"/>
                    <a:pt x="2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6015057" y="2040906"/>
              <a:ext cx="697171" cy="274113"/>
            </a:xfrm>
            <a:custGeom>
              <a:avLst/>
              <a:gdLst/>
              <a:ahLst/>
              <a:cxnLst/>
              <a:rect l="l" t="t" r="r" b="b"/>
              <a:pathLst>
                <a:path w="35358" h="13902" extrusionOk="0">
                  <a:moveTo>
                    <a:pt x="7191" y="1"/>
                  </a:moveTo>
                  <a:cubicBezTo>
                    <a:pt x="7077" y="1"/>
                    <a:pt x="6985" y="69"/>
                    <a:pt x="6940" y="161"/>
                  </a:cubicBezTo>
                  <a:lnTo>
                    <a:pt x="69" y="13491"/>
                  </a:lnTo>
                  <a:cubicBezTo>
                    <a:pt x="1" y="13628"/>
                    <a:pt x="46" y="13787"/>
                    <a:pt x="183" y="13856"/>
                  </a:cubicBezTo>
                  <a:cubicBezTo>
                    <a:pt x="229" y="13879"/>
                    <a:pt x="275" y="13901"/>
                    <a:pt x="320" y="13901"/>
                  </a:cubicBezTo>
                  <a:cubicBezTo>
                    <a:pt x="435" y="13901"/>
                    <a:pt x="526" y="13833"/>
                    <a:pt x="571" y="13742"/>
                  </a:cubicBezTo>
                  <a:lnTo>
                    <a:pt x="7236" y="845"/>
                  </a:lnTo>
                  <a:lnTo>
                    <a:pt x="13696" y="10569"/>
                  </a:lnTo>
                  <a:cubicBezTo>
                    <a:pt x="13742" y="10637"/>
                    <a:pt x="13810" y="10683"/>
                    <a:pt x="13901" y="10706"/>
                  </a:cubicBezTo>
                  <a:cubicBezTo>
                    <a:pt x="13993" y="10706"/>
                    <a:pt x="14061" y="10683"/>
                    <a:pt x="14130" y="10615"/>
                  </a:cubicBezTo>
                  <a:lnTo>
                    <a:pt x="21845" y="2854"/>
                  </a:lnTo>
                  <a:lnTo>
                    <a:pt x="26729" y="8583"/>
                  </a:lnTo>
                  <a:cubicBezTo>
                    <a:pt x="26752" y="8606"/>
                    <a:pt x="26798" y="8629"/>
                    <a:pt x="26821" y="8652"/>
                  </a:cubicBezTo>
                  <a:lnTo>
                    <a:pt x="34901" y="12509"/>
                  </a:lnTo>
                  <a:cubicBezTo>
                    <a:pt x="34949" y="12530"/>
                    <a:pt x="34997" y="12540"/>
                    <a:pt x="35042" y="12540"/>
                  </a:cubicBezTo>
                  <a:cubicBezTo>
                    <a:pt x="35148" y="12540"/>
                    <a:pt x="35241" y="12484"/>
                    <a:pt x="35289" y="12372"/>
                  </a:cubicBezTo>
                  <a:cubicBezTo>
                    <a:pt x="35357" y="12235"/>
                    <a:pt x="35289" y="12075"/>
                    <a:pt x="35152" y="12007"/>
                  </a:cubicBezTo>
                  <a:lnTo>
                    <a:pt x="27140" y="8150"/>
                  </a:lnTo>
                  <a:lnTo>
                    <a:pt x="22073" y="2238"/>
                  </a:lnTo>
                  <a:cubicBezTo>
                    <a:pt x="22027" y="2169"/>
                    <a:pt x="21959" y="2146"/>
                    <a:pt x="21867" y="2146"/>
                  </a:cubicBezTo>
                  <a:cubicBezTo>
                    <a:pt x="21855" y="2142"/>
                    <a:pt x="21842" y="2140"/>
                    <a:pt x="21828" y="2140"/>
                  </a:cubicBezTo>
                  <a:cubicBezTo>
                    <a:pt x="21767" y="2140"/>
                    <a:pt x="21699" y="2178"/>
                    <a:pt x="21662" y="2215"/>
                  </a:cubicBezTo>
                  <a:lnTo>
                    <a:pt x="13970" y="9976"/>
                  </a:lnTo>
                  <a:lnTo>
                    <a:pt x="7442" y="138"/>
                  </a:lnTo>
                  <a:cubicBezTo>
                    <a:pt x="7373" y="47"/>
                    <a:pt x="7282" y="1"/>
                    <a:pt x="71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6004705" y="229250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0"/>
                  </a:moveTo>
                  <a:cubicBezTo>
                    <a:pt x="389" y="0"/>
                    <a:pt x="1" y="388"/>
                    <a:pt x="1" y="845"/>
                  </a:cubicBezTo>
                  <a:cubicBezTo>
                    <a:pt x="1" y="1324"/>
                    <a:pt x="389" y="1689"/>
                    <a:pt x="845" y="1689"/>
                  </a:cubicBezTo>
                  <a:cubicBezTo>
                    <a:pt x="1302" y="1689"/>
                    <a:pt x="1690" y="1324"/>
                    <a:pt x="1690" y="845"/>
                  </a:cubicBezTo>
                  <a:cubicBezTo>
                    <a:pt x="1690" y="388"/>
                    <a:pt x="130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5999303" y="2287099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8"/>
                    <a:pt x="1416" y="1689"/>
                    <a:pt x="1119" y="1689"/>
                  </a:cubicBezTo>
                  <a:cubicBezTo>
                    <a:pt x="823" y="1689"/>
                    <a:pt x="572" y="1438"/>
                    <a:pt x="572" y="1119"/>
                  </a:cubicBezTo>
                  <a:cubicBezTo>
                    <a:pt x="572" y="822"/>
                    <a:pt x="823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1" y="502"/>
                    <a:pt x="1" y="1119"/>
                  </a:cubicBezTo>
                  <a:cubicBezTo>
                    <a:pt x="1" y="1735"/>
                    <a:pt x="503" y="2260"/>
                    <a:pt x="1119" y="2260"/>
                  </a:cubicBezTo>
                  <a:cubicBezTo>
                    <a:pt x="1736" y="2260"/>
                    <a:pt x="2238" y="1735"/>
                    <a:pt x="2238" y="1119"/>
                  </a:cubicBezTo>
                  <a:cubicBezTo>
                    <a:pt x="2238" y="502"/>
                    <a:pt x="1736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6429559" y="2071961"/>
              <a:ext cx="32889" cy="33323"/>
            </a:xfrm>
            <a:custGeom>
              <a:avLst/>
              <a:gdLst/>
              <a:ahLst/>
              <a:cxnLst/>
              <a:rect l="l" t="t" r="r" b="b"/>
              <a:pathLst>
                <a:path w="1668" h="1690" extrusionOk="0">
                  <a:moveTo>
                    <a:pt x="845" y="1"/>
                  </a:moveTo>
                  <a:cubicBezTo>
                    <a:pt x="366" y="1"/>
                    <a:pt x="1" y="389"/>
                    <a:pt x="1" y="845"/>
                  </a:cubicBezTo>
                  <a:cubicBezTo>
                    <a:pt x="1" y="1302"/>
                    <a:pt x="366" y="1690"/>
                    <a:pt x="845" y="1690"/>
                  </a:cubicBezTo>
                  <a:cubicBezTo>
                    <a:pt x="1302" y="1690"/>
                    <a:pt x="1667" y="1302"/>
                    <a:pt x="1667" y="845"/>
                  </a:cubicBezTo>
                  <a:cubicBezTo>
                    <a:pt x="1667" y="389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6423722" y="2066559"/>
              <a:ext cx="44562" cy="44128"/>
            </a:xfrm>
            <a:custGeom>
              <a:avLst/>
              <a:gdLst/>
              <a:ahLst/>
              <a:cxnLst/>
              <a:rect l="l" t="t" r="r" b="b"/>
              <a:pathLst>
                <a:path w="2260" h="2238" extrusionOk="0">
                  <a:moveTo>
                    <a:pt x="1141" y="572"/>
                  </a:moveTo>
                  <a:cubicBezTo>
                    <a:pt x="1438" y="572"/>
                    <a:pt x="1689" y="823"/>
                    <a:pt x="1689" y="1119"/>
                  </a:cubicBezTo>
                  <a:cubicBezTo>
                    <a:pt x="1689" y="1439"/>
                    <a:pt x="1438" y="1667"/>
                    <a:pt x="1141" y="1667"/>
                  </a:cubicBezTo>
                  <a:cubicBezTo>
                    <a:pt x="822" y="1667"/>
                    <a:pt x="571" y="1439"/>
                    <a:pt x="571" y="1119"/>
                  </a:cubicBezTo>
                  <a:cubicBezTo>
                    <a:pt x="571" y="823"/>
                    <a:pt x="822" y="572"/>
                    <a:pt x="1141" y="572"/>
                  </a:cubicBezTo>
                  <a:close/>
                  <a:moveTo>
                    <a:pt x="1141" y="1"/>
                  </a:moveTo>
                  <a:cubicBezTo>
                    <a:pt x="502" y="1"/>
                    <a:pt x="0" y="503"/>
                    <a:pt x="0" y="1119"/>
                  </a:cubicBezTo>
                  <a:cubicBezTo>
                    <a:pt x="0" y="1736"/>
                    <a:pt x="502" y="2238"/>
                    <a:pt x="1141" y="2238"/>
                  </a:cubicBezTo>
                  <a:cubicBezTo>
                    <a:pt x="1758" y="2238"/>
                    <a:pt x="2260" y="1736"/>
                    <a:pt x="2260" y="1119"/>
                  </a:cubicBezTo>
                  <a:cubicBezTo>
                    <a:pt x="2260" y="503"/>
                    <a:pt x="1758" y="1"/>
                    <a:pt x="1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6272942" y="2229938"/>
              <a:ext cx="33323" cy="32869"/>
            </a:xfrm>
            <a:custGeom>
              <a:avLst/>
              <a:gdLst/>
              <a:ahLst/>
              <a:cxnLst/>
              <a:rect l="l" t="t" r="r" b="b"/>
              <a:pathLst>
                <a:path w="1690" h="1667" extrusionOk="0">
                  <a:moveTo>
                    <a:pt x="845" y="1"/>
                  </a:moveTo>
                  <a:cubicBezTo>
                    <a:pt x="389" y="1"/>
                    <a:pt x="1" y="366"/>
                    <a:pt x="1" y="822"/>
                  </a:cubicBezTo>
                  <a:cubicBezTo>
                    <a:pt x="1" y="1302"/>
                    <a:pt x="389" y="1667"/>
                    <a:pt x="845" y="1667"/>
                  </a:cubicBezTo>
                  <a:cubicBezTo>
                    <a:pt x="1302" y="1667"/>
                    <a:pt x="1690" y="1302"/>
                    <a:pt x="1690" y="822"/>
                  </a:cubicBezTo>
                  <a:cubicBezTo>
                    <a:pt x="1690" y="366"/>
                    <a:pt x="1302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6267540" y="2224082"/>
              <a:ext cx="44128" cy="44581"/>
            </a:xfrm>
            <a:custGeom>
              <a:avLst/>
              <a:gdLst/>
              <a:ahLst/>
              <a:cxnLst/>
              <a:rect l="l" t="t" r="r" b="b"/>
              <a:pathLst>
                <a:path w="2238" h="2261" extrusionOk="0">
                  <a:moveTo>
                    <a:pt x="1119" y="571"/>
                  </a:moveTo>
                  <a:cubicBezTo>
                    <a:pt x="1416" y="571"/>
                    <a:pt x="1667" y="822"/>
                    <a:pt x="1667" y="1119"/>
                  </a:cubicBezTo>
                  <a:cubicBezTo>
                    <a:pt x="1667" y="1439"/>
                    <a:pt x="1416" y="1690"/>
                    <a:pt x="1119" y="1690"/>
                  </a:cubicBezTo>
                  <a:cubicBezTo>
                    <a:pt x="823" y="1690"/>
                    <a:pt x="571" y="1439"/>
                    <a:pt x="571" y="1119"/>
                  </a:cubicBezTo>
                  <a:cubicBezTo>
                    <a:pt x="571" y="822"/>
                    <a:pt x="823" y="571"/>
                    <a:pt x="1119" y="571"/>
                  </a:cubicBezTo>
                  <a:close/>
                  <a:moveTo>
                    <a:pt x="1119" y="1"/>
                  </a:moveTo>
                  <a:cubicBezTo>
                    <a:pt x="503" y="1"/>
                    <a:pt x="1" y="503"/>
                    <a:pt x="1" y="1119"/>
                  </a:cubicBezTo>
                  <a:cubicBezTo>
                    <a:pt x="1" y="1758"/>
                    <a:pt x="503" y="2260"/>
                    <a:pt x="1119" y="2260"/>
                  </a:cubicBezTo>
                  <a:cubicBezTo>
                    <a:pt x="1736" y="2260"/>
                    <a:pt x="2238" y="1758"/>
                    <a:pt x="2238" y="1119"/>
                  </a:cubicBezTo>
                  <a:cubicBezTo>
                    <a:pt x="2238" y="503"/>
                    <a:pt x="1736" y="1"/>
                    <a:pt x="1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529921" y="2189892"/>
              <a:ext cx="33342" cy="32869"/>
            </a:xfrm>
            <a:custGeom>
              <a:avLst/>
              <a:gdLst/>
              <a:ahLst/>
              <a:cxnLst/>
              <a:rect l="l" t="t" r="r" b="b"/>
              <a:pathLst>
                <a:path w="1691" h="1667" extrusionOk="0">
                  <a:moveTo>
                    <a:pt x="846" y="0"/>
                  </a:moveTo>
                  <a:cubicBezTo>
                    <a:pt x="366" y="0"/>
                    <a:pt x="1" y="365"/>
                    <a:pt x="1" y="845"/>
                  </a:cubicBezTo>
                  <a:cubicBezTo>
                    <a:pt x="1" y="1301"/>
                    <a:pt x="366" y="1666"/>
                    <a:pt x="846" y="1666"/>
                  </a:cubicBezTo>
                  <a:cubicBezTo>
                    <a:pt x="1302" y="1666"/>
                    <a:pt x="1690" y="1301"/>
                    <a:pt x="1690" y="845"/>
                  </a:cubicBezTo>
                  <a:cubicBezTo>
                    <a:pt x="1690" y="365"/>
                    <a:pt x="1302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524085" y="2184036"/>
              <a:ext cx="44562" cy="44581"/>
            </a:xfrm>
            <a:custGeom>
              <a:avLst/>
              <a:gdLst/>
              <a:ahLst/>
              <a:cxnLst/>
              <a:rect l="l" t="t" r="r" b="b"/>
              <a:pathLst>
                <a:path w="2260" h="2261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42"/>
                  </a:cubicBezTo>
                  <a:cubicBezTo>
                    <a:pt x="1689" y="1438"/>
                    <a:pt x="1438" y="1689"/>
                    <a:pt x="1142" y="1689"/>
                  </a:cubicBezTo>
                  <a:cubicBezTo>
                    <a:pt x="822" y="1689"/>
                    <a:pt x="571" y="1438"/>
                    <a:pt x="571" y="1142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0"/>
                  </a:moveTo>
                  <a:cubicBezTo>
                    <a:pt x="525" y="0"/>
                    <a:pt x="0" y="502"/>
                    <a:pt x="0" y="1142"/>
                  </a:cubicBezTo>
                  <a:cubicBezTo>
                    <a:pt x="0" y="1758"/>
                    <a:pt x="525" y="2260"/>
                    <a:pt x="1142" y="2260"/>
                  </a:cubicBezTo>
                  <a:cubicBezTo>
                    <a:pt x="1758" y="2260"/>
                    <a:pt x="2260" y="1758"/>
                    <a:pt x="2260" y="1142"/>
                  </a:cubicBezTo>
                  <a:cubicBezTo>
                    <a:pt x="2260" y="502"/>
                    <a:pt x="1758" y="0"/>
                    <a:pt x="11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6140638" y="2030121"/>
              <a:ext cx="32869" cy="3286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22" y="0"/>
                  </a:moveTo>
                  <a:cubicBezTo>
                    <a:pt x="365" y="0"/>
                    <a:pt x="0" y="365"/>
                    <a:pt x="0" y="822"/>
                  </a:cubicBezTo>
                  <a:cubicBezTo>
                    <a:pt x="0" y="1301"/>
                    <a:pt x="365" y="1666"/>
                    <a:pt x="822" y="1666"/>
                  </a:cubicBezTo>
                  <a:cubicBezTo>
                    <a:pt x="1301" y="1666"/>
                    <a:pt x="1666" y="1301"/>
                    <a:pt x="1666" y="822"/>
                  </a:cubicBezTo>
                  <a:cubicBezTo>
                    <a:pt x="1666" y="365"/>
                    <a:pt x="1301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6134782" y="2024265"/>
              <a:ext cx="44581" cy="44581"/>
            </a:xfrm>
            <a:custGeom>
              <a:avLst/>
              <a:gdLst/>
              <a:ahLst/>
              <a:cxnLst/>
              <a:rect l="l" t="t" r="r" b="b"/>
              <a:pathLst>
                <a:path w="2261" h="2261" extrusionOk="0">
                  <a:moveTo>
                    <a:pt x="1119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38"/>
                    <a:pt x="1438" y="1689"/>
                    <a:pt x="1119" y="1689"/>
                  </a:cubicBezTo>
                  <a:cubicBezTo>
                    <a:pt x="822" y="1689"/>
                    <a:pt x="571" y="1438"/>
                    <a:pt x="571" y="1119"/>
                  </a:cubicBezTo>
                  <a:cubicBezTo>
                    <a:pt x="571" y="822"/>
                    <a:pt x="822" y="571"/>
                    <a:pt x="1119" y="571"/>
                  </a:cubicBezTo>
                  <a:close/>
                  <a:moveTo>
                    <a:pt x="1119" y="0"/>
                  </a:moveTo>
                  <a:cubicBezTo>
                    <a:pt x="503" y="0"/>
                    <a:pt x="0" y="503"/>
                    <a:pt x="0" y="1119"/>
                  </a:cubicBezTo>
                  <a:cubicBezTo>
                    <a:pt x="0" y="1758"/>
                    <a:pt x="503" y="2260"/>
                    <a:pt x="1119" y="2260"/>
                  </a:cubicBezTo>
                  <a:cubicBezTo>
                    <a:pt x="1758" y="2260"/>
                    <a:pt x="2260" y="1758"/>
                    <a:pt x="2260" y="1119"/>
                  </a:cubicBezTo>
                  <a:cubicBezTo>
                    <a:pt x="2260" y="503"/>
                    <a:pt x="1758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6689258" y="2265942"/>
              <a:ext cx="33323" cy="33323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"/>
                  </a:moveTo>
                  <a:cubicBezTo>
                    <a:pt x="365" y="1"/>
                    <a:pt x="0" y="389"/>
                    <a:pt x="0" y="845"/>
                  </a:cubicBezTo>
                  <a:cubicBezTo>
                    <a:pt x="0" y="1302"/>
                    <a:pt x="365" y="1690"/>
                    <a:pt x="845" y="1690"/>
                  </a:cubicBezTo>
                  <a:cubicBezTo>
                    <a:pt x="1301" y="1690"/>
                    <a:pt x="1689" y="1302"/>
                    <a:pt x="1689" y="845"/>
                  </a:cubicBezTo>
                  <a:cubicBezTo>
                    <a:pt x="1689" y="389"/>
                    <a:pt x="1301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6683402" y="2260539"/>
              <a:ext cx="44581" cy="44128"/>
            </a:xfrm>
            <a:custGeom>
              <a:avLst/>
              <a:gdLst/>
              <a:ahLst/>
              <a:cxnLst/>
              <a:rect l="l" t="t" r="r" b="b"/>
              <a:pathLst>
                <a:path w="2261" h="2238" extrusionOk="0">
                  <a:moveTo>
                    <a:pt x="1142" y="571"/>
                  </a:moveTo>
                  <a:cubicBezTo>
                    <a:pt x="1438" y="571"/>
                    <a:pt x="1689" y="822"/>
                    <a:pt x="1689" y="1119"/>
                  </a:cubicBezTo>
                  <a:cubicBezTo>
                    <a:pt x="1689" y="1416"/>
                    <a:pt x="1438" y="1667"/>
                    <a:pt x="1142" y="1667"/>
                  </a:cubicBezTo>
                  <a:cubicBezTo>
                    <a:pt x="822" y="1667"/>
                    <a:pt x="571" y="1416"/>
                    <a:pt x="571" y="1119"/>
                  </a:cubicBezTo>
                  <a:cubicBezTo>
                    <a:pt x="571" y="822"/>
                    <a:pt x="822" y="571"/>
                    <a:pt x="1142" y="571"/>
                  </a:cubicBezTo>
                  <a:close/>
                  <a:moveTo>
                    <a:pt x="1142" y="1"/>
                  </a:moveTo>
                  <a:cubicBezTo>
                    <a:pt x="503" y="1"/>
                    <a:pt x="0" y="503"/>
                    <a:pt x="0" y="1119"/>
                  </a:cubicBezTo>
                  <a:cubicBezTo>
                    <a:pt x="0" y="1735"/>
                    <a:pt x="503" y="2238"/>
                    <a:pt x="1142" y="2238"/>
                  </a:cubicBezTo>
                  <a:cubicBezTo>
                    <a:pt x="1758" y="2238"/>
                    <a:pt x="2260" y="1735"/>
                    <a:pt x="2260" y="1119"/>
                  </a:cubicBezTo>
                  <a:cubicBezTo>
                    <a:pt x="2260" y="503"/>
                    <a:pt x="1758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015964" y="2387007"/>
              <a:ext cx="695357" cy="11278"/>
            </a:xfrm>
            <a:custGeom>
              <a:avLst/>
              <a:gdLst/>
              <a:ahLst/>
              <a:cxnLst/>
              <a:rect l="l" t="t" r="r" b="b"/>
              <a:pathLst>
                <a:path w="35266" h="572" extrusionOk="0">
                  <a:moveTo>
                    <a:pt x="274" y="1"/>
                  </a:moveTo>
                  <a:cubicBezTo>
                    <a:pt x="115" y="1"/>
                    <a:pt x="0" y="137"/>
                    <a:pt x="0" y="297"/>
                  </a:cubicBezTo>
                  <a:cubicBezTo>
                    <a:pt x="0" y="457"/>
                    <a:pt x="115" y="571"/>
                    <a:pt x="274" y="571"/>
                  </a:cubicBezTo>
                  <a:lnTo>
                    <a:pt x="34992" y="571"/>
                  </a:lnTo>
                  <a:cubicBezTo>
                    <a:pt x="35151" y="571"/>
                    <a:pt x="35266" y="457"/>
                    <a:pt x="35266" y="297"/>
                  </a:cubicBezTo>
                  <a:cubicBezTo>
                    <a:pt x="35266" y="137"/>
                    <a:pt x="35151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544788" y="1866288"/>
              <a:ext cx="262854" cy="45922"/>
            </a:xfrm>
            <a:custGeom>
              <a:avLst/>
              <a:gdLst/>
              <a:ahLst/>
              <a:cxnLst/>
              <a:rect l="l" t="t" r="r" b="b"/>
              <a:pathLst>
                <a:path w="13331" h="2329" extrusionOk="0">
                  <a:moveTo>
                    <a:pt x="0" y="1"/>
                  </a:moveTo>
                  <a:lnTo>
                    <a:pt x="0" y="2329"/>
                  </a:lnTo>
                  <a:lnTo>
                    <a:pt x="13330" y="2329"/>
                  </a:lnTo>
                  <a:lnTo>
                    <a:pt x="13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73504" y="1934254"/>
              <a:ext cx="134138" cy="46376"/>
            </a:xfrm>
            <a:custGeom>
              <a:avLst/>
              <a:gdLst/>
              <a:ahLst/>
              <a:cxnLst/>
              <a:rect l="l" t="t" r="r" b="b"/>
              <a:pathLst>
                <a:path w="6803" h="2352" extrusionOk="0">
                  <a:moveTo>
                    <a:pt x="0" y="0"/>
                  </a:moveTo>
                  <a:lnTo>
                    <a:pt x="0" y="2351"/>
                  </a:lnTo>
                  <a:lnTo>
                    <a:pt x="6802" y="2351"/>
                  </a:lnTo>
                  <a:lnTo>
                    <a:pt x="6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5850337" y="2564780"/>
              <a:ext cx="1007702" cy="592747"/>
            </a:xfrm>
            <a:custGeom>
              <a:avLst/>
              <a:gdLst/>
              <a:ahLst/>
              <a:cxnLst/>
              <a:rect l="l" t="t" r="r" b="b"/>
              <a:pathLst>
                <a:path w="51107" h="30062" extrusionOk="0">
                  <a:moveTo>
                    <a:pt x="1" y="1"/>
                  </a:moveTo>
                  <a:lnTo>
                    <a:pt x="1" y="30061"/>
                  </a:lnTo>
                  <a:lnTo>
                    <a:pt x="51107" y="30061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5850337" y="3133196"/>
              <a:ext cx="1007702" cy="24331"/>
            </a:xfrm>
            <a:custGeom>
              <a:avLst/>
              <a:gdLst/>
              <a:ahLst/>
              <a:cxnLst/>
              <a:rect l="l" t="t" r="r" b="b"/>
              <a:pathLst>
                <a:path w="51107" h="1234" extrusionOk="0">
                  <a:moveTo>
                    <a:pt x="1" y="1"/>
                  </a:moveTo>
                  <a:lnTo>
                    <a:pt x="1" y="1233"/>
                  </a:lnTo>
                  <a:lnTo>
                    <a:pt x="51107" y="1233"/>
                  </a:lnTo>
                  <a:lnTo>
                    <a:pt x="5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5892197" y="2606641"/>
              <a:ext cx="57634" cy="57615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1" y="2351"/>
                  </a:lnTo>
                  <a:lnTo>
                    <a:pt x="571" y="571"/>
                  </a:lnTo>
                  <a:close/>
                  <a:moveTo>
                    <a:pt x="274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2625"/>
                  </a:lnTo>
                  <a:cubicBezTo>
                    <a:pt x="1" y="2785"/>
                    <a:pt x="115" y="2922"/>
                    <a:pt x="274" y="2922"/>
                  </a:cubicBezTo>
                  <a:lnTo>
                    <a:pt x="2625" y="2922"/>
                  </a:lnTo>
                  <a:cubicBezTo>
                    <a:pt x="2785" y="2922"/>
                    <a:pt x="2922" y="2785"/>
                    <a:pt x="2922" y="2625"/>
                  </a:cubicBezTo>
                  <a:lnTo>
                    <a:pt x="2922" y="297"/>
                  </a:lnTo>
                  <a:cubicBezTo>
                    <a:pt x="2922" y="137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984455" y="265299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7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7" y="571"/>
                  </a:cubicBezTo>
                  <a:lnTo>
                    <a:pt x="2648" y="571"/>
                  </a:lnTo>
                  <a:cubicBezTo>
                    <a:pt x="2785" y="571"/>
                    <a:pt x="2922" y="434"/>
                    <a:pt x="2922" y="274"/>
                  </a:cubicBezTo>
                  <a:cubicBezTo>
                    <a:pt x="2922" y="114"/>
                    <a:pt x="2785" y="0"/>
                    <a:pt x="26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943956" y="2720509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43802" y="1689"/>
                  </a:lnTo>
                  <a:lnTo>
                    <a:pt x="438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5943956" y="2798807"/>
              <a:ext cx="863686" cy="33323"/>
            </a:xfrm>
            <a:custGeom>
              <a:avLst/>
              <a:gdLst/>
              <a:ahLst/>
              <a:cxnLst/>
              <a:rect l="l" t="t" r="r" b="b"/>
              <a:pathLst>
                <a:path w="43803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43802" y="1690"/>
                  </a:lnTo>
                  <a:lnTo>
                    <a:pt x="43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5943956" y="2877579"/>
              <a:ext cx="535133" cy="33323"/>
            </a:xfrm>
            <a:custGeom>
              <a:avLst/>
              <a:gdLst/>
              <a:ahLst/>
              <a:cxnLst/>
              <a:rect l="l" t="t" r="r" b="b"/>
              <a:pathLst>
                <a:path w="27140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27140" y="1689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5943956" y="2955877"/>
              <a:ext cx="387074" cy="33323"/>
            </a:xfrm>
            <a:custGeom>
              <a:avLst/>
              <a:gdLst/>
              <a:ahLst/>
              <a:cxnLst/>
              <a:rect l="l" t="t" r="r" b="b"/>
              <a:pathLst>
                <a:path w="19631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9630" y="1690"/>
                  </a:lnTo>
                  <a:lnTo>
                    <a:pt x="19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372417" y="2955877"/>
              <a:ext cx="217839" cy="33323"/>
            </a:xfrm>
            <a:custGeom>
              <a:avLst/>
              <a:gdLst/>
              <a:ahLst/>
              <a:cxnLst/>
              <a:rect l="l" t="t" r="r" b="b"/>
              <a:pathLst>
                <a:path w="11048" h="1690" extrusionOk="0">
                  <a:moveTo>
                    <a:pt x="0" y="1"/>
                  </a:moveTo>
                  <a:lnTo>
                    <a:pt x="0" y="1690"/>
                  </a:lnTo>
                  <a:lnTo>
                    <a:pt x="11048" y="1690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5943956" y="3034648"/>
              <a:ext cx="235407" cy="32869"/>
            </a:xfrm>
            <a:custGeom>
              <a:avLst/>
              <a:gdLst/>
              <a:ahLst/>
              <a:cxnLst/>
              <a:rect l="l" t="t" r="r" b="b"/>
              <a:pathLst>
                <a:path w="11939" h="1667" extrusionOk="0">
                  <a:moveTo>
                    <a:pt x="0" y="0"/>
                  </a:moveTo>
                  <a:lnTo>
                    <a:pt x="0" y="1666"/>
                  </a:lnTo>
                  <a:lnTo>
                    <a:pt x="11938" y="1666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6964692" y="1818592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0"/>
                  </a:moveTo>
                  <a:lnTo>
                    <a:pt x="0" y="8605"/>
                  </a:lnTo>
                  <a:lnTo>
                    <a:pt x="66011" y="8605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6964692" y="1988261"/>
              <a:ext cx="1301592" cy="24312"/>
            </a:xfrm>
            <a:custGeom>
              <a:avLst/>
              <a:gdLst/>
              <a:ahLst/>
              <a:cxnLst/>
              <a:rect l="l" t="t" r="r" b="b"/>
              <a:pathLst>
                <a:path w="66012" h="1233" extrusionOk="0">
                  <a:moveTo>
                    <a:pt x="0" y="0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006533" y="1860432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cubicBezTo>
                    <a:pt x="1" y="457"/>
                    <a:pt x="138" y="572"/>
                    <a:pt x="298" y="572"/>
                  </a:cubicBezTo>
                  <a:lnTo>
                    <a:pt x="2626" y="572"/>
                  </a:lnTo>
                  <a:cubicBezTo>
                    <a:pt x="2786" y="572"/>
                    <a:pt x="2923" y="457"/>
                    <a:pt x="2923" y="298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099264" y="1860432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8"/>
                  </a:cubicBezTo>
                  <a:cubicBezTo>
                    <a:pt x="0" y="457"/>
                    <a:pt x="114" y="572"/>
                    <a:pt x="274" y="572"/>
                  </a:cubicBezTo>
                  <a:lnTo>
                    <a:pt x="2625" y="572"/>
                  </a:lnTo>
                  <a:cubicBezTo>
                    <a:pt x="2785" y="572"/>
                    <a:pt x="2899" y="457"/>
                    <a:pt x="2899" y="298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006533" y="1842430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2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2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8"/>
                  </a:cubicBezTo>
                  <a:lnTo>
                    <a:pt x="1" y="1211"/>
                  </a:lnTo>
                  <a:cubicBezTo>
                    <a:pt x="1" y="1370"/>
                    <a:pt x="138" y="1485"/>
                    <a:pt x="298" y="1485"/>
                  </a:cubicBezTo>
                  <a:lnTo>
                    <a:pt x="2626" y="1485"/>
                  </a:lnTo>
                  <a:cubicBezTo>
                    <a:pt x="2786" y="1485"/>
                    <a:pt x="2923" y="1370"/>
                    <a:pt x="2923" y="1211"/>
                  </a:cubicBezTo>
                  <a:lnTo>
                    <a:pt x="2923" y="298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058291" y="1906788"/>
              <a:ext cx="462691" cy="32889"/>
            </a:xfrm>
            <a:custGeom>
              <a:avLst/>
              <a:gdLst/>
              <a:ahLst/>
              <a:cxnLst/>
              <a:rect l="l" t="t" r="r" b="b"/>
              <a:pathLst>
                <a:path w="23466" h="1668" extrusionOk="0">
                  <a:moveTo>
                    <a:pt x="1" y="1"/>
                  </a:moveTo>
                  <a:lnTo>
                    <a:pt x="1" y="1667"/>
                  </a:lnTo>
                  <a:lnTo>
                    <a:pt x="23465" y="1667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548863" y="1906788"/>
              <a:ext cx="194454" cy="32889"/>
            </a:xfrm>
            <a:custGeom>
              <a:avLst/>
              <a:gdLst/>
              <a:ahLst/>
              <a:cxnLst/>
              <a:rect l="l" t="t" r="r" b="b"/>
              <a:pathLst>
                <a:path w="9862" h="1668" extrusionOk="0">
                  <a:moveTo>
                    <a:pt x="0" y="1"/>
                  </a:moveTo>
                  <a:lnTo>
                    <a:pt x="0" y="1667"/>
                  </a:lnTo>
                  <a:lnTo>
                    <a:pt x="9861" y="1667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6964692" y="2047216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3"/>
                  </a:lnTo>
                  <a:lnTo>
                    <a:pt x="66011" y="8583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6964692" y="2216431"/>
              <a:ext cx="1301592" cy="24785"/>
            </a:xfrm>
            <a:custGeom>
              <a:avLst/>
              <a:gdLst/>
              <a:ahLst/>
              <a:cxnLst/>
              <a:rect l="l" t="t" r="r" b="b"/>
              <a:pathLst>
                <a:path w="66012" h="1257" extrusionOk="0">
                  <a:moveTo>
                    <a:pt x="0" y="1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006533" y="2089076"/>
              <a:ext cx="57634" cy="11259"/>
            </a:xfrm>
            <a:custGeom>
              <a:avLst/>
              <a:gdLst/>
              <a:ahLst/>
              <a:cxnLst/>
              <a:rect l="l" t="t" r="r" b="b"/>
              <a:pathLst>
                <a:path w="2923" h="571" extrusionOk="0">
                  <a:moveTo>
                    <a:pt x="298" y="0"/>
                  </a:moveTo>
                  <a:cubicBezTo>
                    <a:pt x="138" y="0"/>
                    <a:pt x="1" y="114"/>
                    <a:pt x="1" y="274"/>
                  </a:cubicBezTo>
                  <a:cubicBezTo>
                    <a:pt x="1" y="434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4"/>
                    <a:pt x="2923" y="274"/>
                  </a:cubicBezTo>
                  <a:cubicBezTo>
                    <a:pt x="2923" y="114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099264" y="2089076"/>
              <a:ext cx="57161" cy="11259"/>
            </a:xfrm>
            <a:custGeom>
              <a:avLst/>
              <a:gdLst/>
              <a:ahLst/>
              <a:cxnLst/>
              <a:rect l="l" t="t" r="r" b="b"/>
              <a:pathLst>
                <a:path w="2899" h="571" extrusionOk="0">
                  <a:moveTo>
                    <a:pt x="274" y="0"/>
                  </a:moveTo>
                  <a:cubicBezTo>
                    <a:pt x="114" y="0"/>
                    <a:pt x="0" y="114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4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006533" y="2071074"/>
              <a:ext cx="57634" cy="29261"/>
            </a:xfrm>
            <a:custGeom>
              <a:avLst/>
              <a:gdLst/>
              <a:ahLst/>
              <a:cxnLst/>
              <a:rect l="l" t="t" r="r" b="b"/>
              <a:pathLst>
                <a:path w="2923" h="1484" extrusionOk="0">
                  <a:moveTo>
                    <a:pt x="2352" y="571"/>
                  </a:moveTo>
                  <a:lnTo>
                    <a:pt x="2352" y="913"/>
                  </a:lnTo>
                  <a:lnTo>
                    <a:pt x="572" y="913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1187"/>
                  </a:lnTo>
                  <a:cubicBezTo>
                    <a:pt x="1" y="1347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7"/>
                    <a:pt x="2923" y="1187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058291" y="2134978"/>
              <a:ext cx="211549" cy="33323"/>
            </a:xfrm>
            <a:custGeom>
              <a:avLst/>
              <a:gdLst/>
              <a:ahLst/>
              <a:cxnLst/>
              <a:rect l="l" t="t" r="r" b="b"/>
              <a:pathLst>
                <a:path w="10729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0729" y="1689"/>
                  </a:lnTo>
                  <a:lnTo>
                    <a:pt x="10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528160" y="2134978"/>
              <a:ext cx="617493" cy="33323"/>
            </a:xfrm>
            <a:custGeom>
              <a:avLst/>
              <a:gdLst/>
              <a:ahLst/>
              <a:cxnLst/>
              <a:rect l="l" t="t" r="r" b="b"/>
              <a:pathLst>
                <a:path w="31317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31317" y="1689"/>
                  </a:lnTo>
                  <a:lnTo>
                    <a:pt x="31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304938" y="2134978"/>
              <a:ext cx="193981" cy="33323"/>
            </a:xfrm>
            <a:custGeom>
              <a:avLst/>
              <a:gdLst/>
              <a:ahLst/>
              <a:cxnLst/>
              <a:rect l="l" t="t" r="r" b="b"/>
              <a:pathLst>
                <a:path w="9838" h="1690" extrusionOk="0">
                  <a:moveTo>
                    <a:pt x="0" y="0"/>
                  </a:moveTo>
                  <a:lnTo>
                    <a:pt x="0" y="1689"/>
                  </a:lnTo>
                  <a:lnTo>
                    <a:pt x="9838" y="1689"/>
                  </a:lnTo>
                  <a:lnTo>
                    <a:pt x="9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64692" y="2275387"/>
              <a:ext cx="1301592" cy="169689"/>
            </a:xfrm>
            <a:custGeom>
              <a:avLst/>
              <a:gdLst/>
              <a:ahLst/>
              <a:cxnLst/>
              <a:rect l="l" t="t" r="r" b="b"/>
              <a:pathLst>
                <a:path w="66012" h="8606" extrusionOk="0">
                  <a:moveTo>
                    <a:pt x="0" y="1"/>
                  </a:moveTo>
                  <a:lnTo>
                    <a:pt x="0" y="8606"/>
                  </a:lnTo>
                  <a:lnTo>
                    <a:pt x="66011" y="8606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6964692" y="244505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4"/>
                  </a:lnTo>
                  <a:lnTo>
                    <a:pt x="66011" y="1234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006533" y="2317247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57"/>
                    <a:pt x="2923" y="297"/>
                  </a:cubicBez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099264" y="2317247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38"/>
                    <a:pt x="0" y="297"/>
                  </a:cubicBezTo>
                  <a:cubicBezTo>
                    <a:pt x="0" y="457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57"/>
                    <a:pt x="2899" y="297"/>
                  </a:cubicBezTo>
                  <a:cubicBezTo>
                    <a:pt x="2899" y="138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006533" y="2299245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97"/>
                  </a:cubicBezTo>
                  <a:lnTo>
                    <a:pt x="1" y="1210"/>
                  </a:lnTo>
                  <a:cubicBezTo>
                    <a:pt x="1" y="1370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70"/>
                    <a:pt x="2923" y="1210"/>
                  </a:cubicBezTo>
                  <a:lnTo>
                    <a:pt x="2923" y="297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058291" y="2363603"/>
              <a:ext cx="462691" cy="33323"/>
            </a:xfrm>
            <a:custGeom>
              <a:avLst/>
              <a:gdLst/>
              <a:ahLst/>
              <a:cxnLst/>
              <a:rect l="l" t="t" r="r" b="b"/>
              <a:pathLst>
                <a:path w="23466" h="1690" extrusionOk="0">
                  <a:moveTo>
                    <a:pt x="1" y="1"/>
                  </a:moveTo>
                  <a:lnTo>
                    <a:pt x="1" y="1690"/>
                  </a:lnTo>
                  <a:lnTo>
                    <a:pt x="23465" y="1690"/>
                  </a:lnTo>
                  <a:lnTo>
                    <a:pt x="23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6964692" y="2504031"/>
              <a:ext cx="1301592" cy="169235"/>
            </a:xfrm>
            <a:custGeom>
              <a:avLst/>
              <a:gdLst/>
              <a:ahLst/>
              <a:cxnLst/>
              <a:rect l="l" t="t" r="r" b="b"/>
              <a:pathLst>
                <a:path w="66012" h="8583" extrusionOk="0">
                  <a:moveTo>
                    <a:pt x="0" y="0"/>
                  </a:moveTo>
                  <a:lnTo>
                    <a:pt x="0" y="8582"/>
                  </a:lnTo>
                  <a:lnTo>
                    <a:pt x="66011" y="8582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964692" y="2673246"/>
              <a:ext cx="1301592" cy="24765"/>
            </a:xfrm>
            <a:custGeom>
              <a:avLst/>
              <a:gdLst/>
              <a:ahLst/>
              <a:cxnLst/>
              <a:rect l="l" t="t" r="r" b="b"/>
              <a:pathLst>
                <a:path w="66012" h="1256" extrusionOk="0">
                  <a:moveTo>
                    <a:pt x="0" y="0"/>
                  </a:moveTo>
                  <a:lnTo>
                    <a:pt x="0" y="1256"/>
                  </a:lnTo>
                  <a:lnTo>
                    <a:pt x="66011" y="1256"/>
                  </a:lnTo>
                  <a:lnTo>
                    <a:pt x="660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006533" y="2545871"/>
              <a:ext cx="57634" cy="11278"/>
            </a:xfrm>
            <a:custGeom>
              <a:avLst/>
              <a:gdLst/>
              <a:ahLst/>
              <a:cxnLst/>
              <a:rect l="l" t="t" r="r" b="b"/>
              <a:pathLst>
                <a:path w="2923" h="572" extrusionOk="0">
                  <a:moveTo>
                    <a:pt x="298" y="1"/>
                  </a:moveTo>
                  <a:cubicBezTo>
                    <a:pt x="138" y="1"/>
                    <a:pt x="1" y="115"/>
                    <a:pt x="1" y="275"/>
                  </a:cubicBezTo>
                  <a:cubicBezTo>
                    <a:pt x="1" y="435"/>
                    <a:pt x="138" y="571"/>
                    <a:pt x="298" y="571"/>
                  </a:cubicBezTo>
                  <a:lnTo>
                    <a:pt x="2626" y="571"/>
                  </a:lnTo>
                  <a:cubicBezTo>
                    <a:pt x="2786" y="571"/>
                    <a:pt x="2923" y="435"/>
                    <a:pt x="2923" y="275"/>
                  </a:cubicBezTo>
                  <a:cubicBezTo>
                    <a:pt x="2923" y="115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099264" y="2545871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1"/>
                  </a:moveTo>
                  <a:cubicBezTo>
                    <a:pt x="114" y="1"/>
                    <a:pt x="0" y="115"/>
                    <a:pt x="0" y="275"/>
                  </a:cubicBezTo>
                  <a:cubicBezTo>
                    <a:pt x="0" y="435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5"/>
                    <a:pt x="2899" y="275"/>
                  </a:cubicBezTo>
                  <a:cubicBezTo>
                    <a:pt x="2899" y="115"/>
                    <a:pt x="2785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006533" y="2527869"/>
              <a:ext cx="57634" cy="29280"/>
            </a:xfrm>
            <a:custGeom>
              <a:avLst/>
              <a:gdLst/>
              <a:ahLst/>
              <a:cxnLst/>
              <a:rect l="l" t="t" r="r" b="b"/>
              <a:pathLst>
                <a:path w="2923" h="1485" extrusionOk="0">
                  <a:moveTo>
                    <a:pt x="2352" y="571"/>
                  </a:moveTo>
                  <a:lnTo>
                    <a:pt x="2352" y="914"/>
                  </a:lnTo>
                  <a:lnTo>
                    <a:pt x="572" y="914"/>
                  </a:lnTo>
                  <a:lnTo>
                    <a:pt x="572" y="571"/>
                  </a:lnTo>
                  <a:close/>
                  <a:moveTo>
                    <a:pt x="298" y="1"/>
                  </a:moveTo>
                  <a:cubicBezTo>
                    <a:pt x="138" y="1"/>
                    <a:pt x="1" y="138"/>
                    <a:pt x="1" y="275"/>
                  </a:cubicBezTo>
                  <a:lnTo>
                    <a:pt x="1" y="1188"/>
                  </a:lnTo>
                  <a:cubicBezTo>
                    <a:pt x="1" y="1348"/>
                    <a:pt x="138" y="1484"/>
                    <a:pt x="298" y="1484"/>
                  </a:cubicBezTo>
                  <a:lnTo>
                    <a:pt x="2626" y="1484"/>
                  </a:lnTo>
                  <a:cubicBezTo>
                    <a:pt x="2786" y="1484"/>
                    <a:pt x="2923" y="1348"/>
                    <a:pt x="2923" y="1188"/>
                  </a:cubicBezTo>
                  <a:lnTo>
                    <a:pt x="2923" y="275"/>
                  </a:lnTo>
                  <a:cubicBezTo>
                    <a:pt x="2923" y="138"/>
                    <a:pt x="2786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058291" y="2591793"/>
              <a:ext cx="324077" cy="33323"/>
            </a:xfrm>
            <a:custGeom>
              <a:avLst/>
              <a:gdLst/>
              <a:ahLst/>
              <a:cxnLst/>
              <a:rect l="l" t="t" r="r" b="b"/>
              <a:pathLst>
                <a:path w="16436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16435" y="1689"/>
                  </a:lnTo>
                  <a:lnTo>
                    <a:pt x="164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419694" y="2591793"/>
              <a:ext cx="545485" cy="33323"/>
            </a:xfrm>
            <a:custGeom>
              <a:avLst/>
              <a:gdLst/>
              <a:ahLst/>
              <a:cxnLst/>
              <a:rect l="l" t="t" r="r" b="b"/>
              <a:pathLst>
                <a:path w="27665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27665" y="1689"/>
                  </a:lnTo>
                  <a:lnTo>
                    <a:pt x="276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8006113" y="2591793"/>
              <a:ext cx="89596" cy="33323"/>
            </a:xfrm>
            <a:custGeom>
              <a:avLst/>
              <a:gdLst/>
              <a:ahLst/>
              <a:cxnLst/>
              <a:rect l="l" t="t" r="r" b="b"/>
              <a:pathLst>
                <a:path w="4544" h="1690" extrusionOk="0">
                  <a:moveTo>
                    <a:pt x="1" y="0"/>
                  </a:moveTo>
                  <a:lnTo>
                    <a:pt x="1" y="1689"/>
                  </a:lnTo>
                  <a:lnTo>
                    <a:pt x="4543" y="1689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6964692" y="2770454"/>
              <a:ext cx="1301592" cy="387074"/>
            </a:xfrm>
            <a:custGeom>
              <a:avLst/>
              <a:gdLst/>
              <a:ahLst/>
              <a:cxnLst/>
              <a:rect l="l" t="t" r="r" b="b"/>
              <a:pathLst>
                <a:path w="66012" h="19631" extrusionOk="0">
                  <a:moveTo>
                    <a:pt x="0" y="1"/>
                  </a:moveTo>
                  <a:lnTo>
                    <a:pt x="0" y="19630"/>
                  </a:lnTo>
                  <a:lnTo>
                    <a:pt x="66011" y="19630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6964692" y="3133196"/>
              <a:ext cx="1301592" cy="24331"/>
            </a:xfrm>
            <a:custGeom>
              <a:avLst/>
              <a:gdLst/>
              <a:ahLst/>
              <a:cxnLst/>
              <a:rect l="l" t="t" r="r" b="b"/>
              <a:pathLst>
                <a:path w="66012" h="1234" extrusionOk="0">
                  <a:moveTo>
                    <a:pt x="0" y="1"/>
                  </a:moveTo>
                  <a:lnTo>
                    <a:pt x="0" y="1233"/>
                  </a:lnTo>
                  <a:lnTo>
                    <a:pt x="66011" y="1233"/>
                  </a:lnTo>
                  <a:lnTo>
                    <a:pt x="660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006533" y="2812314"/>
              <a:ext cx="57634" cy="57634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2352" y="571"/>
                  </a:moveTo>
                  <a:lnTo>
                    <a:pt x="2352" y="2351"/>
                  </a:lnTo>
                  <a:lnTo>
                    <a:pt x="572" y="2351"/>
                  </a:lnTo>
                  <a:lnTo>
                    <a:pt x="572" y="571"/>
                  </a:lnTo>
                  <a:close/>
                  <a:moveTo>
                    <a:pt x="298" y="0"/>
                  </a:moveTo>
                  <a:cubicBezTo>
                    <a:pt x="138" y="0"/>
                    <a:pt x="1" y="137"/>
                    <a:pt x="1" y="274"/>
                  </a:cubicBezTo>
                  <a:lnTo>
                    <a:pt x="1" y="2625"/>
                  </a:lnTo>
                  <a:cubicBezTo>
                    <a:pt x="1" y="2785"/>
                    <a:pt x="138" y="2922"/>
                    <a:pt x="298" y="2922"/>
                  </a:cubicBezTo>
                  <a:lnTo>
                    <a:pt x="2626" y="2922"/>
                  </a:lnTo>
                  <a:cubicBezTo>
                    <a:pt x="2786" y="2922"/>
                    <a:pt x="2923" y="2785"/>
                    <a:pt x="2923" y="2625"/>
                  </a:cubicBezTo>
                  <a:lnTo>
                    <a:pt x="2923" y="274"/>
                  </a:lnTo>
                  <a:cubicBezTo>
                    <a:pt x="2923" y="137"/>
                    <a:pt x="2786" y="0"/>
                    <a:pt x="2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099264" y="2858670"/>
              <a:ext cx="57161" cy="11278"/>
            </a:xfrm>
            <a:custGeom>
              <a:avLst/>
              <a:gdLst/>
              <a:ahLst/>
              <a:cxnLst/>
              <a:rect l="l" t="t" r="r" b="b"/>
              <a:pathLst>
                <a:path w="2899" h="572" extrusionOk="0">
                  <a:moveTo>
                    <a:pt x="274" y="0"/>
                  </a:moveTo>
                  <a:cubicBezTo>
                    <a:pt x="114" y="0"/>
                    <a:pt x="0" y="115"/>
                    <a:pt x="0" y="274"/>
                  </a:cubicBezTo>
                  <a:cubicBezTo>
                    <a:pt x="0" y="434"/>
                    <a:pt x="114" y="571"/>
                    <a:pt x="274" y="571"/>
                  </a:cubicBezTo>
                  <a:lnTo>
                    <a:pt x="2625" y="571"/>
                  </a:lnTo>
                  <a:cubicBezTo>
                    <a:pt x="2785" y="571"/>
                    <a:pt x="2899" y="434"/>
                    <a:pt x="2899" y="274"/>
                  </a:cubicBezTo>
                  <a:cubicBezTo>
                    <a:pt x="2899" y="115"/>
                    <a:pt x="2785" y="0"/>
                    <a:pt x="26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211319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1" y="1"/>
                  </a:moveTo>
                  <a:lnTo>
                    <a:pt x="1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1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7252272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320" y="1"/>
                  </a:moveTo>
                  <a:cubicBezTo>
                    <a:pt x="246" y="1"/>
                    <a:pt x="172" y="23"/>
                    <a:pt x="115" y="69"/>
                  </a:cubicBezTo>
                  <a:cubicBezTo>
                    <a:pt x="1" y="183"/>
                    <a:pt x="1" y="366"/>
                    <a:pt x="115" y="480"/>
                  </a:cubicBezTo>
                  <a:lnTo>
                    <a:pt x="4817" y="5182"/>
                  </a:lnTo>
                  <a:cubicBezTo>
                    <a:pt x="4885" y="5228"/>
                    <a:pt x="4954" y="5250"/>
                    <a:pt x="5022" y="5250"/>
                  </a:cubicBezTo>
                  <a:cubicBezTo>
                    <a:pt x="5091" y="5250"/>
                    <a:pt x="5159" y="5228"/>
                    <a:pt x="5228" y="5182"/>
                  </a:cubicBezTo>
                  <a:cubicBezTo>
                    <a:pt x="5342" y="5068"/>
                    <a:pt x="5342" y="4885"/>
                    <a:pt x="5228" y="4771"/>
                  </a:cubicBezTo>
                  <a:lnTo>
                    <a:pt x="526" y="69"/>
                  </a:lnTo>
                  <a:cubicBezTo>
                    <a:pt x="469" y="23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7466503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7507456" y="2912222"/>
              <a:ext cx="105331" cy="103537"/>
            </a:xfrm>
            <a:custGeom>
              <a:avLst/>
              <a:gdLst/>
              <a:ahLst/>
              <a:cxnLst/>
              <a:rect l="l" t="t" r="r" b="b"/>
              <a:pathLst>
                <a:path w="5342" h="5251" extrusionOk="0">
                  <a:moveTo>
                    <a:pt x="5022" y="1"/>
                  </a:moveTo>
                  <a:cubicBezTo>
                    <a:pt x="4948" y="1"/>
                    <a:pt x="4874" y="23"/>
                    <a:pt x="4817" y="69"/>
                  </a:cubicBezTo>
                  <a:lnTo>
                    <a:pt x="115" y="4771"/>
                  </a:lnTo>
                  <a:cubicBezTo>
                    <a:pt x="1" y="4885"/>
                    <a:pt x="1" y="5068"/>
                    <a:pt x="115" y="5182"/>
                  </a:cubicBezTo>
                  <a:cubicBezTo>
                    <a:pt x="183" y="5228"/>
                    <a:pt x="252" y="5250"/>
                    <a:pt x="320" y="5250"/>
                  </a:cubicBezTo>
                  <a:cubicBezTo>
                    <a:pt x="389" y="5250"/>
                    <a:pt x="480" y="5228"/>
                    <a:pt x="526" y="5182"/>
                  </a:cubicBezTo>
                  <a:lnTo>
                    <a:pt x="5228" y="480"/>
                  </a:lnTo>
                  <a:cubicBezTo>
                    <a:pt x="5342" y="366"/>
                    <a:pt x="5342" y="183"/>
                    <a:pt x="5228" y="69"/>
                  </a:cubicBezTo>
                  <a:cubicBezTo>
                    <a:pt x="5170" y="23"/>
                    <a:pt x="5096" y="1"/>
                    <a:pt x="50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7721687" y="2870362"/>
              <a:ext cx="187237" cy="187257"/>
            </a:xfrm>
            <a:custGeom>
              <a:avLst/>
              <a:gdLst/>
              <a:ahLst/>
              <a:cxnLst/>
              <a:rect l="l" t="t" r="r" b="b"/>
              <a:pathLst>
                <a:path w="9496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96" y="9496"/>
                  </a:lnTo>
                  <a:lnTo>
                    <a:pt x="94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7772085" y="2916284"/>
              <a:ext cx="94979" cy="95413"/>
            </a:xfrm>
            <a:custGeom>
              <a:avLst/>
              <a:gdLst/>
              <a:ahLst/>
              <a:cxnLst/>
              <a:rect l="l" t="t" r="r" b="b"/>
              <a:pathLst>
                <a:path w="4817" h="4839" extrusionOk="0">
                  <a:moveTo>
                    <a:pt x="4246" y="571"/>
                  </a:moveTo>
                  <a:lnTo>
                    <a:pt x="4246" y="4268"/>
                  </a:lnTo>
                  <a:lnTo>
                    <a:pt x="571" y="4268"/>
                  </a:lnTo>
                  <a:lnTo>
                    <a:pt x="571" y="571"/>
                  </a:lnTo>
                  <a:close/>
                  <a:moveTo>
                    <a:pt x="275" y="0"/>
                  </a:moveTo>
                  <a:cubicBezTo>
                    <a:pt x="115" y="0"/>
                    <a:pt x="1" y="137"/>
                    <a:pt x="1" y="297"/>
                  </a:cubicBezTo>
                  <a:lnTo>
                    <a:pt x="1" y="4542"/>
                  </a:lnTo>
                  <a:cubicBezTo>
                    <a:pt x="1" y="4702"/>
                    <a:pt x="115" y="4839"/>
                    <a:pt x="275" y="4839"/>
                  </a:cubicBezTo>
                  <a:lnTo>
                    <a:pt x="4543" y="4839"/>
                  </a:lnTo>
                  <a:cubicBezTo>
                    <a:pt x="4680" y="4839"/>
                    <a:pt x="4817" y="4702"/>
                    <a:pt x="4817" y="4542"/>
                  </a:cubicBezTo>
                  <a:lnTo>
                    <a:pt x="4817" y="297"/>
                  </a:lnTo>
                  <a:cubicBezTo>
                    <a:pt x="4817" y="137"/>
                    <a:pt x="4680" y="0"/>
                    <a:pt x="4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7976872" y="2870362"/>
              <a:ext cx="186784" cy="187257"/>
            </a:xfrm>
            <a:custGeom>
              <a:avLst/>
              <a:gdLst/>
              <a:ahLst/>
              <a:cxnLst/>
              <a:rect l="l" t="t" r="r" b="b"/>
              <a:pathLst>
                <a:path w="9473" h="9497" extrusionOk="0">
                  <a:moveTo>
                    <a:pt x="0" y="1"/>
                  </a:moveTo>
                  <a:lnTo>
                    <a:pt x="0" y="9496"/>
                  </a:lnTo>
                  <a:lnTo>
                    <a:pt x="9473" y="9496"/>
                  </a:lnTo>
                  <a:lnTo>
                    <a:pt x="94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8022774" y="2916383"/>
              <a:ext cx="11278" cy="11160"/>
            </a:xfrm>
            <a:custGeom>
              <a:avLst/>
              <a:gdLst/>
              <a:ahLst/>
              <a:cxnLst/>
              <a:rect l="l" t="t" r="r" b="b"/>
              <a:pathLst>
                <a:path w="572" h="566" extrusionOk="0">
                  <a:moveTo>
                    <a:pt x="286" y="1"/>
                  </a:moveTo>
                  <a:cubicBezTo>
                    <a:pt x="252" y="1"/>
                    <a:pt x="217" y="6"/>
                    <a:pt x="183" y="18"/>
                  </a:cubicBezTo>
                  <a:cubicBezTo>
                    <a:pt x="137" y="41"/>
                    <a:pt x="115" y="64"/>
                    <a:pt x="92" y="86"/>
                  </a:cubicBezTo>
                  <a:cubicBezTo>
                    <a:pt x="23" y="132"/>
                    <a:pt x="1" y="223"/>
                    <a:pt x="1" y="292"/>
                  </a:cubicBezTo>
                  <a:cubicBezTo>
                    <a:pt x="1" y="337"/>
                    <a:pt x="1" y="360"/>
                    <a:pt x="23" y="406"/>
                  </a:cubicBezTo>
                  <a:cubicBezTo>
                    <a:pt x="46" y="429"/>
                    <a:pt x="69" y="452"/>
                    <a:pt x="92" y="497"/>
                  </a:cubicBezTo>
                  <a:cubicBezTo>
                    <a:pt x="137" y="543"/>
                    <a:pt x="206" y="566"/>
                    <a:pt x="297" y="566"/>
                  </a:cubicBezTo>
                  <a:cubicBezTo>
                    <a:pt x="366" y="566"/>
                    <a:pt x="434" y="543"/>
                    <a:pt x="480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26" y="132"/>
                    <a:pt x="526" y="109"/>
                    <a:pt x="480" y="86"/>
                  </a:cubicBezTo>
                  <a:cubicBezTo>
                    <a:pt x="457" y="64"/>
                    <a:pt x="434" y="41"/>
                    <a:pt x="389" y="18"/>
                  </a:cubicBezTo>
                  <a:cubicBezTo>
                    <a:pt x="354" y="6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8106495" y="2916383"/>
              <a:ext cx="11259" cy="11160"/>
            </a:xfrm>
            <a:custGeom>
              <a:avLst/>
              <a:gdLst/>
              <a:ahLst/>
              <a:cxnLst/>
              <a:rect l="l" t="t" r="r" b="b"/>
              <a:pathLst>
                <a:path w="571" h="566" extrusionOk="0">
                  <a:moveTo>
                    <a:pt x="297" y="1"/>
                  </a:moveTo>
                  <a:cubicBezTo>
                    <a:pt x="257" y="1"/>
                    <a:pt x="217" y="6"/>
                    <a:pt x="183" y="18"/>
                  </a:cubicBezTo>
                  <a:cubicBezTo>
                    <a:pt x="160" y="41"/>
                    <a:pt x="114" y="64"/>
                    <a:pt x="91" y="86"/>
                  </a:cubicBezTo>
                  <a:cubicBezTo>
                    <a:pt x="46" y="132"/>
                    <a:pt x="0" y="223"/>
                    <a:pt x="0" y="292"/>
                  </a:cubicBezTo>
                  <a:cubicBezTo>
                    <a:pt x="0" y="337"/>
                    <a:pt x="23" y="360"/>
                    <a:pt x="23" y="406"/>
                  </a:cubicBezTo>
                  <a:cubicBezTo>
                    <a:pt x="46" y="429"/>
                    <a:pt x="69" y="452"/>
                    <a:pt x="91" y="497"/>
                  </a:cubicBezTo>
                  <a:cubicBezTo>
                    <a:pt x="137" y="543"/>
                    <a:pt x="228" y="566"/>
                    <a:pt x="297" y="566"/>
                  </a:cubicBezTo>
                  <a:cubicBezTo>
                    <a:pt x="365" y="566"/>
                    <a:pt x="434" y="543"/>
                    <a:pt x="502" y="497"/>
                  </a:cubicBezTo>
                  <a:cubicBezTo>
                    <a:pt x="548" y="429"/>
                    <a:pt x="571" y="360"/>
                    <a:pt x="571" y="292"/>
                  </a:cubicBezTo>
                  <a:cubicBezTo>
                    <a:pt x="571" y="246"/>
                    <a:pt x="571" y="223"/>
                    <a:pt x="548" y="178"/>
                  </a:cubicBezTo>
                  <a:cubicBezTo>
                    <a:pt x="548" y="132"/>
                    <a:pt x="525" y="109"/>
                    <a:pt x="502" y="86"/>
                  </a:cubicBezTo>
                  <a:cubicBezTo>
                    <a:pt x="479" y="64"/>
                    <a:pt x="434" y="41"/>
                    <a:pt x="411" y="18"/>
                  </a:cubicBezTo>
                  <a:cubicBezTo>
                    <a:pt x="377" y="6"/>
                    <a:pt x="337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8022774" y="3000202"/>
              <a:ext cx="11278" cy="11495"/>
            </a:xfrm>
            <a:custGeom>
              <a:avLst/>
              <a:gdLst/>
              <a:ahLst/>
              <a:cxnLst/>
              <a:rect l="l" t="t" r="r" b="b"/>
              <a:pathLst>
                <a:path w="572" h="583" extrusionOk="0">
                  <a:moveTo>
                    <a:pt x="286" y="1"/>
                  </a:moveTo>
                  <a:cubicBezTo>
                    <a:pt x="252" y="1"/>
                    <a:pt x="217" y="12"/>
                    <a:pt x="183" y="35"/>
                  </a:cubicBezTo>
                  <a:cubicBezTo>
                    <a:pt x="137" y="35"/>
                    <a:pt x="115" y="58"/>
                    <a:pt x="92" y="81"/>
                  </a:cubicBezTo>
                  <a:cubicBezTo>
                    <a:pt x="23" y="149"/>
                    <a:pt x="1" y="218"/>
                    <a:pt x="1" y="286"/>
                  </a:cubicBezTo>
                  <a:cubicBezTo>
                    <a:pt x="1" y="332"/>
                    <a:pt x="1" y="355"/>
                    <a:pt x="23" y="400"/>
                  </a:cubicBezTo>
                  <a:cubicBezTo>
                    <a:pt x="46" y="446"/>
                    <a:pt x="46" y="469"/>
                    <a:pt x="92" y="492"/>
                  </a:cubicBezTo>
                  <a:cubicBezTo>
                    <a:pt x="115" y="515"/>
                    <a:pt x="137" y="537"/>
                    <a:pt x="183" y="560"/>
                  </a:cubicBezTo>
                  <a:cubicBezTo>
                    <a:pt x="206" y="560"/>
                    <a:pt x="252" y="583"/>
                    <a:pt x="297" y="583"/>
                  </a:cubicBezTo>
                  <a:cubicBezTo>
                    <a:pt x="320" y="583"/>
                    <a:pt x="366" y="560"/>
                    <a:pt x="389" y="560"/>
                  </a:cubicBezTo>
                  <a:cubicBezTo>
                    <a:pt x="434" y="537"/>
                    <a:pt x="457" y="515"/>
                    <a:pt x="480" y="492"/>
                  </a:cubicBezTo>
                  <a:cubicBezTo>
                    <a:pt x="526" y="469"/>
                    <a:pt x="526" y="446"/>
                    <a:pt x="548" y="400"/>
                  </a:cubicBezTo>
                  <a:cubicBezTo>
                    <a:pt x="571" y="355"/>
                    <a:pt x="571" y="332"/>
                    <a:pt x="571" y="286"/>
                  </a:cubicBezTo>
                  <a:cubicBezTo>
                    <a:pt x="571" y="218"/>
                    <a:pt x="548" y="149"/>
                    <a:pt x="480" y="81"/>
                  </a:cubicBezTo>
                  <a:cubicBezTo>
                    <a:pt x="457" y="58"/>
                    <a:pt x="434" y="35"/>
                    <a:pt x="389" y="35"/>
                  </a:cubicBezTo>
                  <a:cubicBezTo>
                    <a:pt x="354" y="12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8106495" y="3000419"/>
              <a:ext cx="11259" cy="11278"/>
            </a:xfrm>
            <a:custGeom>
              <a:avLst/>
              <a:gdLst/>
              <a:ahLst/>
              <a:cxnLst/>
              <a:rect l="l" t="t" r="r" b="b"/>
              <a:pathLst>
                <a:path w="571" h="572" extrusionOk="0">
                  <a:moveTo>
                    <a:pt x="303" y="0"/>
                  </a:moveTo>
                  <a:cubicBezTo>
                    <a:pt x="263" y="0"/>
                    <a:pt x="223" y="8"/>
                    <a:pt x="183" y="24"/>
                  </a:cubicBezTo>
                  <a:cubicBezTo>
                    <a:pt x="160" y="24"/>
                    <a:pt x="114" y="47"/>
                    <a:pt x="91" y="70"/>
                  </a:cubicBezTo>
                  <a:cubicBezTo>
                    <a:pt x="46" y="138"/>
                    <a:pt x="0" y="207"/>
                    <a:pt x="0" y="275"/>
                  </a:cubicBezTo>
                  <a:cubicBezTo>
                    <a:pt x="0" y="321"/>
                    <a:pt x="23" y="344"/>
                    <a:pt x="23" y="389"/>
                  </a:cubicBezTo>
                  <a:cubicBezTo>
                    <a:pt x="46" y="435"/>
                    <a:pt x="69" y="458"/>
                    <a:pt x="91" y="481"/>
                  </a:cubicBezTo>
                  <a:cubicBezTo>
                    <a:pt x="114" y="504"/>
                    <a:pt x="160" y="526"/>
                    <a:pt x="183" y="549"/>
                  </a:cubicBezTo>
                  <a:cubicBezTo>
                    <a:pt x="228" y="549"/>
                    <a:pt x="251" y="572"/>
                    <a:pt x="297" y="572"/>
                  </a:cubicBezTo>
                  <a:cubicBezTo>
                    <a:pt x="365" y="572"/>
                    <a:pt x="434" y="526"/>
                    <a:pt x="502" y="481"/>
                  </a:cubicBezTo>
                  <a:cubicBezTo>
                    <a:pt x="525" y="458"/>
                    <a:pt x="548" y="435"/>
                    <a:pt x="548" y="389"/>
                  </a:cubicBezTo>
                  <a:cubicBezTo>
                    <a:pt x="571" y="344"/>
                    <a:pt x="571" y="321"/>
                    <a:pt x="571" y="275"/>
                  </a:cubicBezTo>
                  <a:cubicBezTo>
                    <a:pt x="571" y="207"/>
                    <a:pt x="548" y="138"/>
                    <a:pt x="502" y="70"/>
                  </a:cubicBezTo>
                  <a:cubicBezTo>
                    <a:pt x="443" y="26"/>
                    <a:pt x="375" y="0"/>
                    <a:pt x="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8417479" y="1683566"/>
              <a:ext cx="831724" cy="832177"/>
            </a:xfrm>
            <a:custGeom>
              <a:avLst/>
              <a:gdLst/>
              <a:ahLst/>
              <a:cxnLst/>
              <a:rect l="l" t="t" r="r" b="b"/>
              <a:pathLst>
                <a:path w="42182" h="42205" extrusionOk="0">
                  <a:moveTo>
                    <a:pt x="2739" y="1"/>
                  </a:moveTo>
                  <a:cubicBezTo>
                    <a:pt x="1210" y="1"/>
                    <a:pt x="0" y="1233"/>
                    <a:pt x="0" y="2740"/>
                  </a:cubicBezTo>
                  <a:lnTo>
                    <a:pt x="0" y="39466"/>
                  </a:lnTo>
                  <a:cubicBezTo>
                    <a:pt x="0" y="40972"/>
                    <a:pt x="1210" y="42205"/>
                    <a:pt x="2739" y="42205"/>
                  </a:cubicBezTo>
                  <a:lnTo>
                    <a:pt x="39442" y="42205"/>
                  </a:lnTo>
                  <a:cubicBezTo>
                    <a:pt x="40949" y="42205"/>
                    <a:pt x="42181" y="40972"/>
                    <a:pt x="42181" y="39466"/>
                  </a:cubicBezTo>
                  <a:lnTo>
                    <a:pt x="42181" y="2740"/>
                  </a:lnTo>
                  <a:cubicBezTo>
                    <a:pt x="42181" y="1233"/>
                    <a:pt x="40949" y="1"/>
                    <a:pt x="39442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8364814" y="1630920"/>
              <a:ext cx="831724" cy="832157"/>
            </a:xfrm>
            <a:custGeom>
              <a:avLst/>
              <a:gdLst/>
              <a:ahLst/>
              <a:cxnLst/>
              <a:rect l="l" t="t" r="r" b="b"/>
              <a:pathLst>
                <a:path w="42182" h="42204" extrusionOk="0">
                  <a:moveTo>
                    <a:pt x="2740" y="0"/>
                  </a:moveTo>
                  <a:cubicBezTo>
                    <a:pt x="1233" y="0"/>
                    <a:pt x="1" y="1233"/>
                    <a:pt x="1" y="2739"/>
                  </a:cubicBezTo>
                  <a:lnTo>
                    <a:pt x="1" y="39465"/>
                  </a:lnTo>
                  <a:cubicBezTo>
                    <a:pt x="1" y="40971"/>
                    <a:pt x="1233" y="42204"/>
                    <a:pt x="2740" y="42204"/>
                  </a:cubicBezTo>
                  <a:lnTo>
                    <a:pt x="39443" y="42204"/>
                  </a:lnTo>
                  <a:cubicBezTo>
                    <a:pt x="40972" y="42204"/>
                    <a:pt x="42182" y="40971"/>
                    <a:pt x="42182" y="39465"/>
                  </a:cubicBezTo>
                  <a:lnTo>
                    <a:pt x="42182" y="2739"/>
                  </a:lnTo>
                  <a:cubicBezTo>
                    <a:pt x="42182" y="1233"/>
                    <a:pt x="40972" y="0"/>
                    <a:pt x="39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8359411" y="1625518"/>
              <a:ext cx="842982" cy="842963"/>
            </a:xfrm>
            <a:custGeom>
              <a:avLst/>
              <a:gdLst/>
              <a:ahLst/>
              <a:cxnLst/>
              <a:rect l="l" t="t" r="r" b="b"/>
              <a:pathLst>
                <a:path w="42753" h="42752" extrusionOk="0">
                  <a:moveTo>
                    <a:pt x="39717" y="571"/>
                  </a:moveTo>
                  <a:cubicBezTo>
                    <a:pt x="41086" y="571"/>
                    <a:pt x="42182" y="1666"/>
                    <a:pt x="42182" y="3013"/>
                  </a:cubicBezTo>
                  <a:lnTo>
                    <a:pt x="42182" y="39739"/>
                  </a:lnTo>
                  <a:cubicBezTo>
                    <a:pt x="42182" y="41086"/>
                    <a:pt x="41086" y="42181"/>
                    <a:pt x="39717" y="42181"/>
                  </a:cubicBezTo>
                  <a:lnTo>
                    <a:pt x="3014" y="42181"/>
                  </a:lnTo>
                  <a:cubicBezTo>
                    <a:pt x="1667" y="42181"/>
                    <a:pt x="571" y="41086"/>
                    <a:pt x="571" y="39739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14" y="571"/>
                  </a:cubicBezTo>
                  <a:close/>
                  <a:moveTo>
                    <a:pt x="3014" y="0"/>
                  </a:moveTo>
                  <a:cubicBezTo>
                    <a:pt x="1348" y="0"/>
                    <a:pt x="1" y="1347"/>
                    <a:pt x="1" y="3013"/>
                  </a:cubicBezTo>
                  <a:lnTo>
                    <a:pt x="1" y="39739"/>
                  </a:lnTo>
                  <a:cubicBezTo>
                    <a:pt x="1" y="41405"/>
                    <a:pt x="1348" y="42752"/>
                    <a:pt x="3014" y="42752"/>
                  </a:cubicBezTo>
                  <a:lnTo>
                    <a:pt x="39717" y="42752"/>
                  </a:lnTo>
                  <a:cubicBezTo>
                    <a:pt x="41383" y="42752"/>
                    <a:pt x="42753" y="41405"/>
                    <a:pt x="42753" y="39739"/>
                  </a:cubicBezTo>
                  <a:lnTo>
                    <a:pt x="42753" y="3013"/>
                  </a:lnTo>
                  <a:cubicBezTo>
                    <a:pt x="42753" y="1347"/>
                    <a:pt x="41383" y="0"/>
                    <a:pt x="397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2466" y="0"/>
                  </a:moveTo>
                  <a:cubicBezTo>
                    <a:pt x="2392" y="0"/>
                    <a:pt x="2318" y="23"/>
                    <a:pt x="2261" y="69"/>
                  </a:cubicBezTo>
                  <a:lnTo>
                    <a:pt x="115" y="2237"/>
                  </a:lnTo>
                  <a:cubicBezTo>
                    <a:pt x="1" y="2351"/>
                    <a:pt x="1" y="2534"/>
                    <a:pt x="115" y="2648"/>
                  </a:cubicBezTo>
                  <a:cubicBezTo>
                    <a:pt x="161" y="2693"/>
                    <a:pt x="229" y="2739"/>
                    <a:pt x="321" y="2739"/>
                  </a:cubicBezTo>
                  <a:cubicBezTo>
                    <a:pt x="389" y="2739"/>
                    <a:pt x="457" y="2693"/>
                    <a:pt x="503" y="2648"/>
                  </a:cubicBezTo>
                  <a:lnTo>
                    <a:pt x="2672" y="479"/>
                  </a:lnTo>
                  <a:cubicBezTo>
                    <a:pt x="2786" y="365"/>
                    <a:pt x="2786" y="183"/>
                    <a:pt x="2672" y="69"/>
                  </a:cubicBezTo>
                  <a:cubicBezTo>
                    <a:pt x="2614" y="23"/>
                    <a:pt x="2540" y="0"/>
                    <a:pt x="2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8428718" y="1690329"/>
              <a:ext cx="54933" cy="54026"/>
            </a:xfrm>
            <a:custGeom>
              <a:avLst/>
              <a:gdLst/>
              <a:ahLst/>
              <a:cxnLst/>
              <a:rect l="l" t="t" r="r" b="b"/>
              <a:pathLst>
                <a:path w="2786" h="2740" extrusionOk="0">
                  <a:moveTo>
                    <a:pt x="318" y="0"/>
                  </a:moveTo>
                  <a:cubicBezTo>
                    <a:pt x="246" y="0"/>
                    <a:pt x="172" y="23"/>
                    <a:pt x="115" y="69"/>
                  </a:cubicBezTo>
                  <a:cubicBezTo>
                    <a:pt x="1" y="183"/>
                    <a:pt x="1" y="365"/>
                    <a:pt x="115" y="479"/>
                  </a:cubicBezTo>
                  <a:lnTo>
                    <a:pt x="2283" y="2648"/>
                  </a:lnTo>
                  <a:cubicBezTo>
                    <a:pt x="2329" y="2693"/>
                    <a:pt x="2398" y="2739"/>
                    <a:pt x="2466" y="2739"/>
                  </a:cubicBezTo>
                  <a:cubicBezTo>
                    <a:pt x="2557" y="2739"/>
                    <a:pt x="2626" y="2693"/>
                    <a:pt x="2672" y="2648"/>
                  </a:cubicBezTo>
                  <a:cubicBezTo>
                    <a:pt x="2786" y="2534"/>
                    <a:pt x="2786" y="2351"/>
                    <a:pt x="2672" y="2237"/>
                  </a:cubicBezTo>
                  <a:lnTo>
                    <a:pt x="503" y="69"/>
                  </a:lnTo>
                  <a:cubicBezTo>
                    <a:pt x="457" y="23"/>
                    <a:pt x="389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8179844" y="1858638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274" y="1"/>
                  </a:moveTo>
                  <a:cubicBezTo>
                    <a:pt x="115" y="1"/>
                    <a:pt x="1" y="138"/>
                    <a:pt x="1" y="297"/>
                  </a:cubicBezTo>
                  <a:cubicBezTo>
                    <a:pt x="1" y="457"/>
                    <a:pt x="115" y="571"/>
                    <a:pt x="274" y="571"/>
                  </a:cubicBezTo>
                  <a:cubicBezTo>
                    <a:pt x="3470" y="571"/>
                    <a:pt x="4976" y="1827"/>
                    <a:pt x="6414" y="3036"/>
                  </a:cubicBezTo>
                  <a:cubicBezTo>
                    <a:pt x="7830" y="4223"/>
                    <a:pt x="9290" y="5456"/>
                    <a:pt x="12235" y="5456"/>
                  </a:cubicBezTo>
                  <a:cubicBezTo>
                    <a:pt x="12395" y="5456"/>
                    <a:pt x="12509" y="5342"/>
                    <a:pt x="12509" y="5182"/>
                  </a:cubicBezTo>
                  <a:cubicBezTo>
                    <a:pt x="12509" y="5022"/>
                    <a:pt x="12395" y="4885"/>
                    <a:pt x="12235" y="4885"/>
                  </a:cubicBezTo>
                  <a:cubicBezTo>
                    <a:pt x="9496" y="4885"/>
                    <a:pt x="8172" y="3790"/>
                    <a:pt x="6780" y="2603"/>
                  </a:cubicBezTo>
                  <a:cubicBezTo>
                    <a:pt x="5273" y="1325"/>
                    <a:pt x="3698" y="1"/>
                    <a:pt x="2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8421068" y="1939203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8415231" y="193380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14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8142932" y="1842884"/>
              <a:ext cx="42333" cy="42787"/>
            </a:xfrm>
            <a:custGeom>
              <a:avLst/>
              <a:gdLst/>
              <a:ahLst/>
              <a:cxnLst/>
              <a:rect l="l" t="t" r="r" b="b"/>
              <a:pathLst>
                <a:path w="2147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46" y="1690"/>
                    <a:pt x="2146" y="1096"/>
                  </a:cubicBezTo>
                  <a:cubicBezTo>
                    <a:pt x="2146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8137096" y="183748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03" y="572"/>
                    <a:pt x="2169" y="914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14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8421068" y="2071528"/>
              <a:ext cx="42787" cy="42767"/>
            </a:xfrm>
            <a:custGeom>
              <a:avLst/>
              <a:gdLst/>
              <a:ahLst/>
              <a:cxnLst/>
              <a:rect l="l" t="t" r="r" b="b"/>
              <a:pathLst>
                <a:path w="2170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69" y="1666"/>
                    <a:pt x="2169" y="1073"/>
                  </a:cubicBezTo>
                  <a:cubicBezTo>
                    <a:pt x="2169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8415231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6" y="571"/>
                    <a:pt x="2169" y="936"/>
                    <a:pt x="2169" y="1370"/>
                  </a:cubicBezTo>
                  <a:cubicBezTo>
                    <a:pt x="2169" y="1803"/>
                    <a:pt x="1826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8142932" y="207152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479"/>
                    <a:pt x="1" y="1073"/>
                  </a:cubicBezTo>
                  <a:cubicBezTo>
                    <a:pt x="1" y="1666"/>
                    <a:pt x="480" y="2168"/>
                    <a:pt x="1074" y="2168"/>
                  </a:cubicBezTo>
                  <a:cubicBezTo>
                    <a:pt x="1667" y="2168"/>
                    <a:pt x="2146" y="1666"/>
                    <a:pt x="2146" y="1073"/>
                  </a:cubicBezTo>
                  <a:cubicBezTo>
                    <a:pt x="2146" y="479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8137096" y="2065671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3"/>
                    <a:pt x="1803" y="2169"/>
                    <a:pt x="1370" y="2169"/>
                  </a:cubicBezTo>
                  <a:cubicBezTo>
                    <a:pt x="936" y="2169"/>
                    <a:pt x="571" y="1803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8179844" y="2087262"/>
              <a:ext cx="246646" cy="11278"/>
            </a:xfrm>
            <a:custGeom>
              <a:avLst/>
              <a:gdLst/>
              <a:ahLst/>
              <a:cxnLst/>
              <a:rect l="l" t="t" r="r" b="b"/>
              <a:pathLst>
                <a:path w="12509" h="572" extrusionOk="0">
                  <a:moveTo>
                    <a:pt x="274" y="1"/>
                  </a:moveTo>
                  <a:cubicBezTo>
                    <a:pt x="115" y="1"/>
                    <a:pt x="1" y="115"/>
                    <a:pt x="1" y="275"/>
                  </a:cubicBezTo>
                  <a:cubicBezTo>
                    <a:pt x="1" y="435"/>
                    <a:pt x="115" y="572"/>
                    <a:pt x="274" y="572"/>
                  </a:cubicBezTo>
                  <a:lnTo>
                    <a:pt x="12235" y="572"/>
                  </a:lnTo>
                  <a:cubicBezTo>
                    <a:pt x="12395" y="572"/>
                    <a:pt x="12509" y="435"/>
                    <a:pt x="12509" y="275"/>
                  </a:cubicBezTo>
                  <a:cubicBezTo>
                    <a:pt x="12509" y="115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8179844" y="2219133"/>
              <a:ext cx="246646" cy="107579"/>
            </a:xfrm>
            <a:custGeom>
              <a:avLst/>
              <a:gdLst/>
              <a:ahLst/>
              <a:cxnLst/>
              <a:rect l="l" t="t" r="r" b="b"/>
              <a:pathLst>
                <a:path w="12509" h="5456" extrusionOk="0">
                  <a:moveTo>
                    <a:pt x="12235" y="1"/>
                  </a:moveTo>
                  <a:cubicBezTo>
                    <a:pt x="9290" y="1"/>
                    <a:pt x="7830" y="1233"/>
                    <a:pt x="6414" y="2420"/>
                  </a:cubicBezTo>
                  <a:cubicBezTo>
                    <a:pt x="4976" y="3630"/>
                    <a:pt x="3470" y="4885"/>
                    <a:pt x="274" y="4885"/>
                  </a:cubicBezTo>
                  <a:cubicBezTo>
                    <a:pt x="115" y="4885"/>
                    <a:pt x="1" y="5022"/>
                    <a:pt x="1" y="5182"/>
                  </a:cubicBezTo>
                  <a:cubicBezTo>
                    <a:pt x="1" y="5342"/>
                    <a:pt x="115" y="5456"/>
                    <a:pt x="274" y="5456"/>
                  </a:cubicBezTo>
                  <a:cubicBezTo>
                    <a:pt x="3698" y="5456"/>
                    <a:pt x="5273" y="4132"/>
                    <a:pt x="6780" y="2854"/>
                  </a:cubicBezTo>
                  <a:cubicBezTo>
                    <a:pt x="8172" y="1690"/>
                    <a:pt x="9496" y="571"/>
                    <a:pt x="12235" y="571"/>
                  </a:cubicBezTo>
                  <a:cubicBezTo>
                    <a:pt x="12395" y="571"/>
                    <a:pt x="12509" y="457"/>
                    <a:pt x="12509" y="297"/>
                  </a:cubicBezTo>
                  <a:cubicBezTo>
                    <a:pt x="12509" y="138"/>
                    <a:pt x="12395" y="1"/>
                    <a:pt x="122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8421068" y="220337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74" y="1"/>
                  </a:moveTo>
                  <a:cubicBezTo>
                    <a:pt x="480" y="1"/>
                    <a:pt x="1" y="503"/>
                    <a:pt x="1" y="1096"/>
                  </a:cubicBezTo>
                  <a:cubicBezTo>
                    <a:pt x="1" y="1690"/>
                    <a:pt x="480" y="2169"/>
                    <a:pt x="1074" y="2169"/>
                  </a:cubicBezTo>
                  <a:cubicBezTo>
                    <a:pt x="1667" y="2169"/>
                    <a:pt x="2169" y="1690"/>
                    <a:pt x="2169" y="1096"/>
                  </a:cubicBezTo>
                  <a:cubicBezTo>
                    <a:pt x="2169" y="503"/>
                    <a:pt x="1667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8415231" y="219797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2"/>
                  </a:moveTo>
                  <a:cubicBezTo>
                    <a:pt x="1826" y="572"/>
                    <a:pt x="2169" y="937"/>
                    <a:pt x="2169" y="1370"/>
                  </a:cubicBezTo>
                  <a:cubicBezTo>
                    <a:pt x="2169" y="1804"/>
                    <a:pt x="1826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7"/>
                    <a:pt x="936" y="572"/>
                    <a:pt x="1370" y="572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4"/>
                    <a:pt x="616" y="2740"/>
                    <a:pt x="1370" y="2740"/>
                  </a:cubicBezTo>
                  <a:cubicBezTo>
                    <a:pt x="2123" y="2740"/>
                    <a:pt x="2739" y="2124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8142932" y="2299698"/>
              <a:ext cx="42333" cy="42767"/>
            </a:xfrm>
            <a:custGeom>
              <a:avLst/>
              <a:gdLst/>
              <a:ahLst/>
              <a:cxnLst/>
              <a:rect l="l" t="t" r="r" b="b"/>
              <a:pathLst>
                <a:path w="2147" h="2169" extrusionOk="0">
                  <a:moveTo>
                    <a:pt x="1074" y="0"/>
                  </a:moveTo>
                  <a:cubicBezTo>
                    <a:pt x="480" y="0"/>
                    <a:pt x="1" y="503"/>
                    <a:pt x="1" y="1096"/>
                  </a:cubicBezTo>
                  <a:cubicBezTo>
                    <a:pt x="1" y="1689"/>
                    <a:pt x="480" y="2169"/>
                    <a:pt x="1074" y="2169"/>
                  </a:cubicBezTo>
                  <a:cubicBezTo>
                    <a:pt x="1667" y="2169"/>
                    <a:pt x="2146" y="1689"/>
                    <a:pt x="2146" y="1096"/>
                  </a:cubicBezTo>
                  <a:cubicBezTo>
                    <a:pt x="2146" y="503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8137096" y="2294296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9" y="936"/>
                    <a:pt x="2169" y="1370"/>
                  </a:cubicBezTo>
                  <a:cubicBezTo>
                    <a:pt x="2169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1"/>
                  </a:moveTo>
                  <a:cubicBezTo>
                    <a:pt x="616" y="1"/>
                    <a:pt x="0" y="617"/>
                    <a:pt x="0" y="1370"/>
                  </a:cubicBezTo>
                  <a:cubicBezTo>
                    <a:pt x="0" y="2123"/>
                    <a:pt x="616" y="2740"/>
                    <a:pt x="1370" y="2740"/>
                  </a:cubicBezTo>
                  <a:cubicBezTo>
                    <a:pt x="2123" y="2740"/>
                    <a:pt x="2739" y="2123"/>
                    <a:pt x="2739" y="1370"/>
                  </a:cubicBezTo>
                  <a:cubicBezTo>
                    <a:pt x="2739" y="617"/>
                    <a:pt x="2123" y="1"/>
                    <a:pt x="1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075826" y="3424838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39" y="1"/>
                  </a:moveTo>
                  <a:cubicBezTo>
                    <a:pt x="1233" y="1"/>
                    <a:pt x="0" y="1210"/>
                    <a:pt x="0" y="2740"/>
                  </a:cubicBezTo>
                  <a:lnTo>
                    <a:pt x="0" y="23237"/>
                  </a:lnTo>
                  <a:cubicBezTo>
                    <a:pt x="0" y="24743"/>
                    <a:pt x="1233" y="25976"/>
                    <a:pt x="2739" y="25976"/>
                  </a:cubicBezTo>
                  <a:lnTo>
                    <a:pt x="45194" y="25976"/>
                  </a:lnTo>
                  <a:cubicBezTo>
                    <a:pt x="46701" y="25976"/>
                    <a:pt x="47933" y="24743"/>
                    <a:pt x="47933" y="23237"/>
                  </a:cubicBezTo>
                  <a:lnTo>
                    <a:pt x="47933" y="2740"/>
                  </a:lnTo>
                  <a:cubicBezTo>
                    <a:pt x="47933" y="1210"/>
                    <a:pt x="46701" y="1"/>
                    <a:pt x="45194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023614" y="3372192"/>
              <a:ext cx="945139" cy="512182"/>
            </a:xfrm>
            <a:custGeom>
              <a:avLst/>
              <a:gdLst/>
              <a:ahLst/>
              <a:cxnLst/>
              <a:rect l="l" t="t" r="r" b="b"/>
              <a:pathLst>
                <a:path w="47934" h="25976" extrusionOk="0">
                  <a:moveTo>
                    <a:pt x="2740" y="0"/>
                  </a:moveTo>
                  <a:cubicBezTo>
                    <a:pt x="1210" y="0"/>
                    <a:pt x="1" y="1233"/>
                    <a:pt x="1" y="2739"/>
                  </a:cubicBezTo>
                  <a:lnTo>
                    <a:pt x="1" y="23236"/>
                  </a:lnTo>
                  <a:cubicBezTo>
                    <a:pt x="1" y="24743"/>
                    <a:pt x="1210" y="25975"/>
                    <a:pt x="2740" y="25975"/>
                  </a:cubicBezTo>
                  <a:lnTo>
                    <a:pt x="45195" y="25975"/>
                  </a:lnTo>
                  <a:cubicBezTo>
                    <a:pt x="46701" y="25975"/>
                    <a:pt x="47934" y="24743"/>
                    <a:pt x="47934" y="23236"/>
                  </a:cubicBezTo>
                  <a:lnTo>
                    <a:pt x="47934" y="2739"/>
                  </a:lnTo>
                  <a:cubicBezTo>
                    <a:pt x="47934" y="1233"/>
                    <a:pt x="46701" y="0"/>
                    <a:pt x="45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017758" y="3366789"/>
              <a:ext cx="956397" cy="523421"/>
            </a:xfrm>
            <a:custGeom>
              <a:avLst/>
              <a:gdLst/>
              <a:ahLst/>
              <a:cxnLst/>
              <a:rect l="l" t="t" r="r" b="b"/>
              <a:pathLst>
                <a:path w="48505" h="26546" extrusionOk="0">
                  <a:moveTo>
                    <a:pt x="45492" y="571"/>
                  </a:moveTo>
                  <a:cubicBezTo>
                    <a:pt x="46838" y="571"/>
                    <a:pt x="47934" y="1666"/>
                    <a:pt x="47934" y="3013"/>
                  </a:cubicBezTo>
                  <a:lnTo>
                    <a:pt x="47934" y="23510"/>
                  </a:lnTo>
                  <a:cubicBezTo>
                    <a:pt x="47934" y="24857"/>
                    <a:pt x="46838" y="25975"/>
                    <a:pt x="45492" y="25975"/>
                  </a:cubicBezTo>
                  <a:lnTo>
                    <a:pt x="3037" y="25975"/>
                  </a:lnTo>
                  <a:cubicBezTo>
                    <a:pt x="1667" y="25975"/>
                    <a:pt x="571" y="24857"/>
                    <a:pt x="571" y="23510"/>
                  </a:cubicBezTo>
                  <a:lnTo>
                    <a:pt x="571" y="3013"/>
                  </a:lnTo>
                  <a:cubicBezTo>
                    <a:pt x="571" y="1666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47"/>
                    <a:pt x="1" y="3013"/>
                  </a:cubicBezTo>
                  <a:lnTo>
                    <a:pt x="1" y="23510"/>
                  </a:lnTo>
                  <a:cubicBezTo>
                    <a:pt x="1" y="25176"/>
                    <a:pt x="1370" y="26546"/>
                    <a:pt x="3037" y="26546"/>
                  </a:cubicBezTo>
                  <a:lnTo>
                    <a:pt x="45492" y="26546"/>
                  </a:lnTo>
                  <a:cubicBezTo>
                    <a:pt x="47158" y="26546"/>
                    <a:pt x="48505" y="25176"/>
                    <a:pt x="48505" y="23510"/>
                  </a:cubicBezTo>
                  <a:lnTo>
                    <a:pt x="48505" y="3013"/>
                  </a:lnTo>
                  <a:cubicBezTo>
                    <a:pt x="48505" y="1347"/>
                    <a:pt x="47158" y="0"/>
                    <a:pt x="454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466" y="1"/>
                  </a:moveTo>
                  <a:cubicBezTo>
                    <a:pt x="2392" y="1"/>
                    <a:pt x="2317" y="29"/>
                    <a:pt x="2260" y="86"/>
                  </a:cubicBezTo>
                  <a:lnTo>
                    <a:pt x="92" y="2255"/>
                  </a:lnTo>
                  <a:cubicBezTo>
                    <a:pt x="1" y="2369"/>
                    <a:pt x="1" y="2552"/>
                    <a:pt x="92" y="2643"/>
                  </a:cubicBezTo>
                  <a:cubicBezTo>
                    <a:pt x="160" y="2711"/>
                    <a:pt x="229" y="2734"/>
                    <a:pt x="297" y="2734"/>
                  </a:cubicBezTo>
                  <a:cubicBezTo>
                    <a:pt x="366" y="2734"/>
                    <a:pt x="457" y="2711"/>
                    <a:pt x="503" y="2643"/>
                  </a:cubicBezTo>
                  <a:lnTo>
                    <a:pt x="2671" y="497"/>
                  </a:lnTo>
                  <a:cubicBezTo>
                    <a:pt x="2785" y="383"/>
                    <a:pt x="2785" y="201"/>
                    <a:pt x="2671" y="86"/>
                  </a:cubicBezTo>
                  <a:cubicBezTo>
                    <a:pt x="2614" y="29"/>
                    <a:pt x="2540" y="1"/>
                    <a:pt x="2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087519" y="3431246"/>
              <a:ext cx="54933" cy="53927"/>
            </a:xfrm>
            <a:custGeom>
              <a:avLst/>
              <a:gdLst/>
              <a:ahLst/>
              <a:cxnLst/>
              <a:rect l="l" t="t" r="r" b="b"/>
              <a:pathLst>
                <a:path w="2786" h="2735" extrusionOk="0">
                  <a:moveTo>
                    <a:pt x="297" y="1"/>
                  </a:moveTo>
                  <a:cubicBezTo>
                    <a:pt x="223" y="1"/>
                    <a:pt x="149" y="29"/>
                    <a:pt x="92" y="86"/>
                  </a:cubicBezTo>
                  <a:cubicBezTo>
                    <a:pt x="1" y="201"/>
                    <a:pt x="1" y="383"/>
                    <a:pt x="92" y="497"/>
                  </a:cubicBezTo>
                  <a:lnTo>
                    <a:pt x="2260" y="2643"/>
                  </a:lnTo>
                  <a:cubicBezTo>
                    <a:pt x="2329" y="2711"/>
                    <a:pt x="2397" y="2734"/>
                    <a:pt x="2466" y="2734"/>
                  </a:cubicBezTo>
                  <a:cubicBezTo>
                    <a:pt x="2534" y="2734"/>
                    <a:pt x="2603" y="2711"/>
                    <a:pt x="2671" y="2643"/>
                  </a:cubicBezTo>
                  <a:cubicBezTo>
                    <a:pt x="2785" y="2552"/>
                    <a:pt x="2785" y="2369"/>
                    <a:pt x="2671" y="2255"/>
                  </a:cubicBezTo>
                  <a:lnTo>
                    <a:pt x="503" y="86"/>
                  </a:lnTo>
                  <a:cubicBezTo>
                    <a:pt x="446" y="29"/>
                    <a:pt x="37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09854" y="3097192"/>
              <a:ext cx="194434" cy="308756"/>
            </a:xfrm>
            <a:custGeom>
              <a:avLst/>
              <a:gdLst/>
              <a:ahLst/>
              <a:cxnLst/>
              <a:rect l="l" t="t" r="r" b="b"/>
              <a:pathLst>
                <a:path w="9861" h="15659" extrusionOk="0">
                  <a:moveTo>
                    <a:pt x="297" y="1"/>
                  </a:moveTo>
                  <a:cubicBezTo>
                    <a:pt x="137" y="1"/>
                    <a:pt x="0" y="115"/>
                    <a:pt x="0" y="275"/>
                  </a:cubicBezTo>
                  <a:cubicBezTo>
                    <a:pt x="0" y="434"/>
                    <a:pt x="137" y="571"/>
                    <a:pt x="297" y="571"/>
                  </a:cubicBezTo>
                  <a:lnTo>
                    <a:pt x="1553" y="571"/>
                  </a:lnTo>
                  <a:cubicBezTo>
                    <a:pt x="3127" y="571"/>
                    <a:pt x="4406" y="1850"/>
                    <a:pt x="4406" y="3425"/>
                  </a:cubicBezTo>
                  <a:cubicBezTo>
                    <a:pt x="4406" y="6826"/>
                    <a:pt x="5730" y="8400"/>
                    <a:pt x="7008" y="9930"/>
                  </a:cubicBezTo>
                  <a:cubicBezTo>
                    <a:pt x="8172" y="11322"/>
                    <a:pt x="9290" y="12646"/>
                    <a:pt x="9290" y="15362"/>
                  </a:cubicBezTo>
                  <a:cubicBezTo>
                    <a:pt x="9290" y="15522"/>
                    <a:pt x="9404" y="15659"/>
                    <a:pt x="9564" y="15659"/>
                  </a:cubicBezTo>
                  <a:cubicBezTo>
                    <a:pt x="9724" y="15659"/>
                    <a:pt x="9861" y="15522"/>
                    <a:pt x="9861" y="15362"/>
                  </a:cubicBezTo>
                  <a:cubicBezTo>
                    <a:pt x="9861" y="12441"/>
                    <a:pt x="8628" y="10980"/>
                    <a:pt x="7441" y="9565"/>
                  </a:cubicBezTo>
                  <a:cubicBezTo>
                    <a:pt x="6232" y="8104"/>
                    <a:pt x="4976" y="6620"/>
                    <a:pt x="4976" y="3425"/>
                  </a:cubicBezTo>
                  <a:cubicBezTo>
                    <a:pt x="4976" y="1530"/>
                    <a:pt x="3424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477275" y="3400092"/>
              <a:ext cx="42767" cy="42767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1073" y="0"/>
                  </a:moveTo>
                  <a:cubicBezTo>
                    <a:pt x="480" y="0"/>
                    <a:pt x="0" y="502"/>
                    <a:pt x="0" y="1096"/>
                  </a:cubicBezTo>
                  <a:cubicBezTo>
                    <a:pt x="0" y="1689"/>
                    <a:pt x="480" y="2169"/>
                    <a:pt x="1073" y="2169"/>
                  </a:cubicBezTo>
                  <a:cubicBezTo>
                    <a:pt x="1667" y="2169"/>
                    <a:pt x="2169" y="1689"/>
                    <a:pt x="2169" y="1096"/>
                  </a:cubicBezTo>
                  <a:cubicBezTo>
                    <a:pt x="2169" y="502"/>
                    <a:pt x="1667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471419" y="3394690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27" y="571"/>
                    <a:pt x="2169" y="936"/>
                    <a:pt x="2169" y="1370"/>
                  </a:cubicBezTo>
                  <a:cubicBezTo>
                    <a:pt x="2169" y="1803"/>
                    <a:pt x="1827" y="2169"/>
                    <a:pt x="1370" y="2169"/>
                  </a:cubicBezTo>
                  <a:cubicBezTo>
                    <a:pt x="937" y="2169"/>
                    <a:pt x="571" y="1803"/>
                    <a:pt x="571" y="1370"/>
                  </a:cubicBezTo>
                  <a:cubicBezTo>
                    <a:pt x="571" y="936"/>
                    <a:pt x="937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7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3" y="2739"/>
                    <a:pt x="2740" y="2123"/>
                    <a:pt x="2740" y="1370"/>
                  </a:cubicBezTo>
                  <a:cubicBezTo>
                    <a:pt x="2740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72942" y="3081438"/>
              <a:ext cx="42787" cy="42787"/>
            </a:xfrm>
            <a:custGeom>
              <a:avLst/>
              <a:gdLst/>
              <a:ahLst/>
              <a:cxnLst/>
              <a:rect l="l" t="t" r="r" b="b"/>
              <a:pathLst>
                <a:path w="2170" h="2170" extrusionOk="0">
                  <a:moveTo>
                    <a:pt x="109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667"/>
                    <a:pt x="480" y="2169"/>
                    <a:pt x="1096" y="2169"/>
                  </a:cubicBezTo>
                  <a:cubicBezTo>
                    <a:pt x="1690" y="2169"/>
                    <a:pt x="2169" y="1667"/>
                    <a:pt x="2169" y="1074"/>
                  </a:cubicBezTo>
                  <a:cubicBezTo>
                    <a:pt x="2169" y="480"/>
                    <a:pt x="1690" y="1"/>
                    <a:pt x="10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67540" y="3075601"/>
              <a:ext cx="53592" cy="54026"/>
            </a:xfrm>
            <a:custGeom>
              <a:avLst/>
              <a:gdLst/>
              <a:ahLst/>
              <a:cxnLst/>
              <a:rect l="l" t="t" r="r" b="b"/>
              <a:pathLst>
                <a:path w="2718" h="2740" extrusionOk="0">
                  <a:moveTo>
                    <a:pt x="1370" y="571"/>
                  </a:moveTo>
                  <a:cubicBezTo>
                    <a:pt x="1804" y="571"/>
                    <a:pt x="2146" y="936"/>
                    <a:pt x="2146" y="1370"/>
                  </a:cubicBezTo>
                  <a:cubicBezTo>
                    <a:pt x="2146" y="1803"/>
                    <a:pt x="1804" y="2169"/>
                    <a:pt x="1370" y="2169"/>
                  </a:cubicBezTo>
                  <a:cubicBezTo>
                    <a:pt x="914" y="2169"/>
                    <a:pt x="571" y="1803"/>
                    <a:pt x="571" y="1370"/>
                  </a:cubicBezTo>
                  <a:cubicBezTo>
                    <a:pt x="571" y="936"/>
                    <a:pt x="914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7" y="0"/>
                    <a:pt x="1" y="616"/>
                    <a:pt x="1" y="1370"/>
                  </a:cubicBezTo>
                  <a:cubicBezTo>
                    <a:pt x="1" y="2123"/>
                    <a:pt x="617" y="2739"/>
                    <a:pt x="1370" y="2739"/>
                  </a:cubicBezTo>
                  <a:cubicBezTo>
                    <a:pt x="2124" y="2739"/>
                    <a:pt x="2717" y="2123"/>
                    <a:pt x="2717" y="1370"/>
                  </a:cubicBezTo>
                  <a:cubicBezTo>
                    <a:pt x="2717" y="616"/>
                    <a:pt x="2124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5294520" y="1830284"/>
              <a:ext cx="522080" cy="712019"/>
            </a:xfrm>
            <a:custGeom>
              <a:avLst/>
              <a:gdLst/>
              <a:ahLst/>
              <a:cxnLst/>
              <a:rect l="l" t="t" r="r" b="b"/>
              <a:pathLst>
                <a:path w="26478" h="36111" extrusionOk="0">
                  <a:moveTo>
                    <a:pt x="2740" y="1"/>
                  </a:moveTo>
                  <a:cubicBezTo>
                    <a:pt x="1233" y="1"/>
                    <a:pt x="1" y="1210"/>
                    <a:pt x="1" y="2740"/>
                  </a:cubicBezTo>
                  <a:lnTo>
                    <a:pt x="1" y="33371"/>
                  </a:lnTo>
                  <a:cubicBezTo>
                    <a:pt x="1" y="34901"/>
                    <a:pt x="1233" y="36110"/>
                    <a:pt x="2740" y="36110"/>
                  </a:cubicBezTo>
                  <a:lnTo>
                    <a:pt x="23739" y="36110"/>
                  </a:lnTo>
                  <a:cubicBezTo>
                    <a:pt x="25268" y="36110"/>
                    <a:pt x="26478" y="34901"/>
                    <a:pt x="26478" y="33371"/>
                  </a:cubicBezTo>
                  <a:lnTo>
                    <a:pt x="26478" y="2740"/>
                  </a:lnTo>
                  <a:cubicBezTo>
                    <a:pt x="26478" y="1210"/>
                    <a:pt x="25268" y="1"/>
                    <a:pt x="2373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5242308" y="1777638"/>
              <a:ext cx="522100" cy="712452"/>
            </a:xfrm>
            <a:custGeom>
              <a:avLst/>
              <a:gdLst/>
              <a:ahLst/>
              <a:cxnLst/>
              <a:rect l="l" t="t" r="r" b="b"/>
              <a:pathLst>
                <a:path w="26479" h="36133" extrusionOk="0">
                  <a:moveTo>
                    <a:pt x="2740" y="0"/>
                  </a:moveTo>
                  <a:cubicBezTo>
                    <a:pt x="1211" y="0"/>
                    <a:pt x="1" y="1233"/>
                    <a:pt x="1" y="2739"/>
                  </a:cubicBezTo>
                  <a:lnTo>
                    <a:pt x="1" y="33393"/>
                  </a:lnTo>
                  <a:cubicBezTo>
                    <a:pt x="1" y="34900"/>
                    <a:pt x="1211" y="36133"/>
                    <a:pt x="2740" y="36133"/>
                  </a:cubicBezTo>
                  <a:lnTo>
                    <a:pt x="23739" y="36133"/>
                  </a:lnTo>
                  <a:cubicBezTo>
                    <a:pt x="25246" y="36133"/>
                    <a:pt x="26478" y="34900"/>
                    <a:pt x="26478" y="33393"/>
                  </a:cubicBezTo>
                  <a:lnTo>
                    <a:pt x="26478" y="2739"/>
                  </a:lnTo>
                  <a:cubicBezTo>
                    <a:pt x="26478" y="1233"/>
                    <a:pt x="25246" y="0"/>
                    <a:pt x="23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5236471" y="1771782"/>
              <a:ext cx="533339" cy="723711"/>
            </a:xfrm>
            <a:custGeom>
              <a:avLst/>
              <a:gdLst/>
              <a:ahLst/>
              <a:cxnLst/>
              <a:rect l="l" t="t" r="r" b="b"/>
              <a:pathLst>
                <a:path w="27049" h="36704" extrusionOk="0">
                  <a:moveTo>
                    <a:pt x="24035" y="571"/>
                  </a:moveTo>
                  <a:cubicBezTo>
                    <a:pt x="25382" y="571"/>
                    <a:pt x="26477" y="1689"/>
                    <a:pt x="26477" y="3036"/>
                  </a:cubicBezTo>
                  <a:lnTo>
                    <a:pt x="26477" y="33690"/>
                  </a:lnTo>
                  <a:cubicBezTo>
                    <a:pt x="26477" y="35037"/>
                    <a:pt x="25382" y="36133"/>
                    <a:pt x="24035" y="36133"/>
                  </a:cubicBezTo>
                  <a:lnTo>
                    <a:pt x="3036" y="36133"/>
                  </a:lnTo>
                  <a:cubicBezTo>
                    <a:pt x="1666" y="36133"/>
                    <a:pt x="571" y="35037"/>
                    <a:pt x="571" y="33690"/>
                  </a:cubicBezTo>
                  <a:lnTo>
                    <a:pt x="571" y="3036"/>
                  </a:lnTo>
                  <a:cubicBezTo>
                    <a:pt x="571" y="1689"/>
                    <a:pt x="1666" y="571"/>
                    <a:pt x="3036" y="571"/>
                  </a:cubicBezTo>
                  <a:close/>
                  <a:moveTo>
                    <a:pt x="3036" y="0"/>
                  </a:moveTo>
                  <a:cubicBezTo>
                    <a:pt x="1347" y="0"/>
                    <a:pt x="0" y="1370"/>
                    <a:pt x="0" y="3036"/>
                  </a:cubicBezTo>
                  <a:lnTo>
                    <a:pt x="0" y="33690"/>
                  </a:lnTo>
                  <a:cubicBezTo>
                    <a:pt x="0" y="35357"/>
                    <a:pt x="1347" y="36703"/>
                    <a:pt x="3036" y="36703"/>
                  </a:cubicBezTo>
                  <a:lnTo>
                    <a:pt x="24035" y="36703"/>
                  </a:lnTo>
                  <a:cubicBezTo>
                    <a:pt x="25701" y="36703"/>
                    <a:pt x="27048" y="35357"/>
                    <a:pt x="27048" y="33690"/>
                  </a:cubicBezTo>
                  <a:lnTo>
                    <a:pt x="27048" y="3036"/>
                  </a:lnTo>
                  <a:cubicBezTo>
                    <a:pt x="27048" y="1370"/>
                    <a:pt x="25701" y="0"/>
                    <a:pt x="240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2488" y="1"/>
                  </a:moveTo>
                  <a:cubicBezTo>
                    <a:pt x="2414" y="1"/>
                    <a:pt x="2340" y="29"/>
                    <a:pt x="2283" y="87"/>
                  </a:cubicBezTo>
                  <a:lnTo>
                    <a:pt x="114" y="2255"/>
                  </a:lnTo>
                  <a:cubicBezTo>
                    <a:pt x="0" y="2369"/>
                    <a:pt x="0" y="2529"/>
                    <a:pt x="114" y="2643"/>
                  </a:cubicBezTo>
                  <a:cubicBezTo>
                    <a:pt x="183" y="2711"/>
                    <a:pt x="251" y="2734"/>
                    <a:pt x="320" y="2734"/>
                  </a:cubicBezTo>
                  <a:cubicBezTo>
                    <a:pt x="388" y="2734"/>
                    <a:pt x="457" y="2711"/>
                    <a:pt x="525" y="2643"/>
                  </a:cubicBezTo>
                  <a:lnTo>
                    <a:pt x="2694" y="497"/>
                  </a:lnTo>
                  <a:cubicBezTo>
                    <a:pt x="2808" y="383"/>
                    <a:pt x="2808" y="201"/>
                    <a:pt x="2694" y="87"/>
                  </a:cubicBezTo>
                  <a:cubicBezTo>
                    <a:pt x="2636" y="29"/>
                    <a:pt x="2562" y="1"/>
                    <a:pt x="24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5305778" y="1836692"/>
              <a:ext cx="55367" cy="53927"/>
            </a:xfrm>
            <a:custGeom>
              <a:avLst/>
              <a:gdLst/>
              <a:ahLst/>
              <a:cxnLst/>
              <a:rect l="l" t="t" r="r" b="b"/>
              <a:pathLst>
                <a:path w="2808" h="2735" extrusionOk="0">
                  <a:moveTo>
                    <a:pt x="320" y="1"/>
                  </a:moveTo>
                  <a:cubicBezTo>
                    <a:pt x="246" y="1"/>
                    <a:pt x="171" y="29"/>
                    <a:pt x="114" y="87"/>
                  </a:cubicBezTo>
                  <a:cubicBezTo>
                    <a:pt x="0" y="201"/>
                    <a:pt x="0" y="383"/>
                    <a:pt x="114" y="497"/>
                  </a:cubicBezTo>
                  <a:lnTo>
                    <a:pt x="2283" y="2643"/>
                  </a:lnTo>
                  <a:cubicBezTo>
                    <a:pt x="2328" y="2711"/>
                    <a:pt x="2420" y="2734"/>
                    <a:pt x="2488" y="2734"/>
                  </a:cubicBezTo>
                  <a:cubicBezTo>
                    <a:pt x="2557" y="2734"/>
                    <a:pt x="2625" y="2711"/>
                    <a:pt x="2694" y="2643"/>
                  </a:cubicBezTo>
                  <a:cubicBezTo>
                    <a:pt x="2808" y="2529"/>
                    <a:pt x="2808" y="2369"/>
                    <a:pt x="2694" y="2255"/>
                  </a:cubicBezTo>
                  <a:lnTo>
                    <a:pt x="525" y="87"/>
                  </a:lnTo>
                  <a:cubicBezTo>
                    <a:pt x="468" y="29"/>
                    <a:pt x="394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5701371" y="1946400"/>
              <a:ext cx="247100" cy="108032"/>
            </a:xfrm>
            <a:custGeom>
              <a:avLst/>
              <a:gdLst/>
              <a:ahLst/>
              <a:cxnLst/>
              <a:rect l="l" t="t" r="r" b="b"/>
              <a:pathLst>
                <a:path w="12532" h="5479" extrusionOk="0">
                  <a:moveTo>
                    <a:pt x="297" y="1"/>
                  </a:moveTo>
                  <a:cubicBezTo>
                    <a:pt x="138" y="1"/>
                    <a:pt x="1" y="138"/>
                    <a:pt x="1" y="297"/>
                  </a:cubicBezTo>
                  <a:cubicBezTo>
                    <a:pt x="1" y="457"/>
                    <a:pt x="138" y="571"/>
                    <a:pt x="297" y="571"/>
                  </a:cubicBezTo>
                  <a:cubicBezTo>
                    <a:pt x="3014" y="571"/>
                    <a:pt x="4337" y="1690"/>
                    <a:pt x="5730" y="2854"/>
                  </a:cubicBezTo>
                  <a:cubicBezTo>
                    <a:pt x="7259" y="4155"/>
                    <a:pt x="8834" y="5479"/>
                    <a:pt x="12235" y="5479"/>
                  </a:cubicBezTo>
                  <a:cubicBezTo>
                    <a:pt x="12395" y="5479"/>
                    <a:pt x="12532" y="5342"/>
                    <a:pt x="12532" y="5182"/>
                  </a:cubicBezTo>
                  <a:cubicBezTo>
                    <a:pt x="12532" y="5022"/>
                    <a:pt x="12395" y="4908"/>
                    <a:pt x="12235" y="4908"/>
                  </a:cubicBezTo>
                  <a:cubicBezTo>
                    <a:pt x="9039" y="4908"/>
                    <a:pt x="7556" y="3653"/>
                    <a:pt x="6095" y="2420"/>
                  </a:cubicBezTo>
                  <a:cubicBezTo>
                    <a:pt x="4703" y="1233"/>
                    <a:pt x="3242" y="1"/>
                    <a:pt x="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5664460" y="1931100"/>
              <a:ext cx="42787" cy="42333"/>
            </a:xfrm>
            <a:custGeom>
              <a:avLst/>
              <a:gdLst/>
              <a:ahLst/>
              <a:cxnLst/>
              <a:rect l="l" t="t" r="r" b="b"/>
              <a:pathLst>
                <a:path w="2170" h="2147" extrusionOk="0">
                  <a:moveTo>
                    <a:pt x="1074" y="1"/>
                  </a:moveTo>
                  <a:cubicBezTo>
                    <a:pt x="480" y="1"/>
                    <a:pt x="1" y="480"/>
                    <a:pt x="1" y="1073"/>
                  </a:cubicBezTo>
                  <a:cubicBezTo>
                    <a:pt x="1" y="1667"/>
                    <a:pt x="480" y="2146"/>
                    <a:pt x="1074" y="2146"/>
                  </a:cubicBezTo>
                  <a:cubicBezTo>
                    <a:pt x="1690" y="2146"/>
                    <a:pt x="2169" y="1667"/>
                    <a:pt x="2169" y="1073"/>
                  </a:cubicBezTo>
                  <a:cubicBezTo>
                    <a:pt x="2169" y="480"/>
                    <a:pt x="1690" y="1"/>
                    <a:pt x="10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5659077" y="1925243"/>
              <a:ext cx="53572" cy="54026"/>
            </a:xfrm>
            <a:custGeom>
              <a:avLst/>
              <a:gdLst/>
              <a:ahLst/>
              <a:cxnLst/>
              <a:rect l="l" t="t" r="r" b="b"/>
              <a:pathLst>
                <a:path w="2717" h="2740" extrusionOk="0">
                  <a:moveTo>
                    <a:pt x="1347" y="571"/>
                  </a:moveTo>
                  <a:cubicBezTo>
                    <a:pt x="1803" y="571"/>
                    <a:pt x="2146" y="937"/>
                    <a:pt x="2146" y="1370"/>
                  </a:cubicBezTo>
                  <a:cubicBezTo>
                    <a:pt x="2146" y="1804"/>
                    <a:pt x="1803" y="2169"/>
                    <a:pt x="1347" y="2169"/>
                  </a:cubicBezTo>
                  <a:cubicBezTo>
                    <a:pt x="913" y="2169"/>
                    <a:pt x="571" y="1804"/>
                    <a:pt x="571" y="1370"/>
                  </a:cubicBezTo>
                  <a:cubicBezTo>
                    <a:pt x="571" y="937"/>
                    <a:pt x="913" y="571"/>
                    <a:pt x="1347" y="571"/>
                  </a:cubicBezTo>
                  <a:close/>
                  <a:moveTo>
                    <a:pt x="1347" y="1"/>
                  </a:moveTo>
                  <a:cubicBezTo>
                    <a:pt x="593" y="1"/>
                    <a:pt x="0" y="617"/>
                    <a:pt x="0" y="1370"/>
                  </a:cubicBezTo>
                  <a:cubicBezTo>
                    <a:pt x="0" y="2124"/>
                    <a:pt x="593" y="2740"/>
                    <a:pt x="1347" y="2740"/>
                  </a:cubicBezTo>
                  <a:cubicBezTo>
                    <a:pt x="2100" y="2740"/>
                    <a:pt x="2716" y="2124"/>
                    <a:pt x="2716" y="1370"/>
                  </a:cubicBezTo>
                  <a:cubicBezTo>
                    <a:pt x="2716" y="617"/>
                    <a:pt x="2100" y="1"/>
                    <a:pt x="1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5942595" y="2027420"/>
              <a:ext cx="42787" cy="42314"/>
            </a:xfrm>
            <a:custGeom>
              <a:avLst/>
              <a:gdLst/>
              <a:ahLst/>
              <a:cxnLst/>
              <a:rect l="l" t="t" r="r" b="b"/>
              <a:pathLst>
                <a:path w="2170" h="2146" extrusionOk="0">
                  <a:moveTo>
                    <a:pt x="1097" y="0"/>
                  </a:moveTo>
                  <a:cubicBezTo>
                    <a:pt x="503" y="0"/>
                    <a:pt x="1" y="479"/>
                    <a:pt x="1" y="1073"/>
                  </a:cubicBezTo>
                  <a:cubicBezTo>
                    <a:pt x="1" y="1666"/>
                    <a:pt x="503" y="2146"/>
                    <a:pt x="1097" y="2146"/>
                  </a:cubicBezTo>
                  <a:cubicBezTo>
                    <a:pt x="1690" y="2146"/>
                    <a:pt x="2169" y="1666"/>
                    <a:pt x="2169" y="1073"/>
                  </a:cubicBezTo>
                  <a:cubicBezTo>
                    <a:pt x="2169" y="479"/>
                    <a:pt x="1690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5937212" y="2021563"/>
              <a:ext cx="54026" cy="54026"/>
            </a:xfrm>
            <a:custGeom>
              <a:avLst/>
              <a:gdLst/>
              <a:ahLst/>
              <a:cxnLst/>
              <a:rect l="l" t="t" r="r" b="b"/>
              <a:pathLst>
                <a:path w="2740" h="2740" extrusionOk="0">
                  <a:moveTo>
                    <a:pt x="1370" y="571"/>
                  </a:moveTo>
                  <a:cubicBezTo>
                    <a:pt x="1803" y="571"/>
                    <a:pt x="2168" y="936"/>
                    <a:pt x="2168" y="1370"/>
                  </a:cubicBezTo>
                  <a:cubicBezTo>
                    <a:pt x="2168" y="1804"/>
                    <a:pt x="1803" y="2169"/>
                    <a:pt x="1370" y="2169"/>
                  </a:cubicBezTo>
                  <a:cubicBezTo>
                    <a:pt x="936" y="2169"/>
                    <a:pt x="571" y="1804"/>
                    <a:pt x="571" y="1370"/>
                  </a:cubicBezTo>
                  <a:cubicBezTo>
                    <a:pt x="571" y="936"/>
                    <a:pt x="936" y="571"/>
                    <a:pt x="1370" y="571"/>
                  </a:cubicBezTo>
                  <a:close/>
                  <a:moveTo>
                    <a:pt x="1370" y="0"/>
                  </a:moveTo>
                  <a:cubicBezTo>
                    <a:pt x="616" y="0"/>
                    <a:pt x="0" y="617"/>
                    <a:pt x="0" y="1370"/>
                  </a:cubicBezTo>
                  <a:cubicBezTo>
                    <a:pt x="0" y="2123"/>
                    <a:pt x="616" y="2739"/>
                    <a:pt x="1370" y="2739"/>
                  </a:cubicBezTo>
                  <a:cubicBezTo>
                    <a:pt x="2123" y="2739"/>
                    <a:pt x="2739" y="2123"/>
                    <a:pt x="2739" y="1370"/>
                  </a:cubicBezTo>
                  <a:cubicBezTo>
                    <a:pt x="2739" y="617"/>
                    <a:pt x="2123" y="0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114532" y="1595350"/>
              <a:ext cx="550887" cy="348369"/>
            </a:xfrm>
            <a:custGeom>
              <a:avLst/>
              <a:gdLst/>
              <a:ahLst/>
              <a:cxnLst/>
              <a:rect l="l" t="t" r="r" b="b"/>
              <a:pathLst>
                <a:path w="27939" h="17668" extrusionOk="0">
                  <a:moveTo>
                    <a:pt x="2739" y="1"/>
                  </a:moveTo>
                  <a:cubicBezTo>
                    <a:pt x="1233" y="1"/>
                    <a:pt x="0" y="1233"/>
                    <a:pt x="0" y="2740"/>
                  </a:cubicBezTo>
                  <a:lnTo>
                    <a:pt x="0" y="14929"/>
                  </a:lnTo>
                  <a:cubicBezTo>
                    <a:pt x="0" y="16458"/>
                    <a:pt x="1233" y="17668"/>
                    <a:pt x="2739" y="17668"/>
                  </a:cubicBezTo>
                  <a:lnTo>
                    <a:pt x="25199" y="17668"/>
                  </a:lnTo>
                  <a:cubicBezTo>
                    <a:pt x="26729" y="17668"/>
                    <a:pt x="27938" y="16458"/>
                    <a:pt x="27938" y="14929"/>
                  </a:cubicBezTo>
                  <a:lnTo>
                    <a:pt x="27938" y="2740"/>
                  </a:lnTo>
                  <a:cubicBezTo>
                    <a:pt x="27938" y="1233"/>
                    <a:pt x="26729" y="1"/>
                    <a:pt x="25199" y="1"/>
                  </a:cubicBezTo>
                  <a:close/>
                </a:path>
              </a:pathLst>
            </a:custGeom>
            <a:solidFill>
              <a:srgbClr val="2970AA">
                <a:alpha val="34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062320" y="1543158"/>
              <a:ext cx="550887" cy="348349"/>
            </a:xfrm>
            <a:custGeom>
              <a:avLst/>
              <a:gdLst/>
              <a:ahLst/>
              <a:cxnLst/>
              <a:rect l="l" t="t" r="r" b="b"/>
              <a:pathLst>
                <a:path w="27939" h="17667" extrusionOk="0">
                  <a:moveTo>
                    <a:pt x="2740" y="0"/>
                  </a:moveTo>
                  <a:cubicBezTo>
                    <a:pt x="1210" y="0"/>
                    <a:pt x="0" y="1210"/>
                    <a:pt x="0" y="2739"/>
                  </a:cubicBezTo>
                  <a:lnTo>
                    <a:pt x="0" y="14928"/>
                  </a:lnTo>
                  <a:cubicBezTo>
                    <a:pt x="0" y="16434"/>
                    <a:pt x="1210" y="17667"/>
                    <a:pt x="2740" y="17667"/>
                  </a:cubicBezTo>
                  <a:lnTo>
                    <a:pt x="25200" y="17667"/>
                  </a:lnTo>
                  <a:cubicBezTo>
                    <a:pt x="26706" y="17667"/>
                    <a:pt x="27939" y="16434"/>
                    <a:pt x="27939" y="14928"/>
                  </a:cubicBezTo>
                  <a:lnTo>
                    <a:pt x="27939" y="2739"/>
                  </a:lnTo>
                  <a:cubicBezTo>
                    <a:pt x="27939" y="1210"/>
                    <a:pt x="26706" y="0"/>
                    <a:pt x="25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056464" y="1537302"/>
              <a:ext cx="562146" cy="359608"/>
            </a:xfrm>
            <a:custGeom>
              <a:avLst/>
              <a:gdLst/>
              <a:ahLst/>
              <a:cxnLst/>
              <a:rect l="l" t="t" r="r" b="b"/>
              <a:pathLst>
                <a:path w="28510" h="18238" extrusionOk="0">
                  <a:moveTo>
                    <a:pt x="25497" y="571"/>
                  </a:moveTo>
                  <a:cubicBezTo>
                    <a:pt x="26843" y="571"/>
                    <a:pt x="27939" y="1667"/>
                    <a:pt x="27939" y="3036"/>
                  </a:cubicBezTo>
                  <a:lnTo>
                    <a:pt x="27939" y="15225"/>
                  </a:lnTo>
                  <a:cubicBezTo>
                    <a:pt x="27939" y="16572"/>
                    <a:pt x="26843" y="17667"/>
                    <a:pt x="25497" y="17667"/>
                  </a:cubicBezTo>
                  <a:lnTo>
                    <a:pt x="3037" y="17667"/>
                  </a:lnTo>
                  <a:cubicBezTo>
                    <a:pt x="1667" y="17667"/>
                    <a:pt x="571" y="16572"/>
                    <a:pt x="571" y="15225"/>
                  </a:cubicBezTo>
                  <a:lnTo>
                    <a:pt x="571" y="3036"/>
                  </a:lnTo>
                  <a:cubicBezTo>
                    <a:pt x="571" y="1667"/>
                    <a:pt x="1667" y="571"/>
                    <a:pt x="3037" y="571"/>
                  </a:cubicBezTo>
                  <a:close/>
                  <a:moveTo>
                    <a:pt x="3037" y="0"/>
                  </a:moveTo>
                  <a:cubicBezTo>
                    <a:pt x="1370" y="0"/>
                    <a:pt x="1" y="1370"/>
                    <a:pt x="1" y="3036"/>
                  </a:cubicBezTo>
                  <a:lnTo>
                    <a:pt x="1" y="15225"/>
                  </a:lnTo>
                  <a:cubicBezTo>
                    <a:pt x="1" y="16891"/>
                    <a:pt x="1370" y="18238"/>
                    <a:pt x="3037" y="18238"/>
                  </a:cubicBezTo>
                  <a:lnTo>
                    <a:pt x="25497" y="18238"/>
                  </a:lnTo>
                  <a:cubicBezTo>
                    <a:pt x="27163" y="18238"/>
                    <a:pt x="28510" y="16891"/>
                    <a:pt x="28510" y="15225"/>
                  </a:cubicBezTo>
                  <a:lnTo>
                    <a:pt x="28510" y="3036"/>
                  </a:lnTo>
                  <a:cubicBezTo>
                    <a:pt x="28510" y="1370"/>
                    <a:pt x="27163" y="0"/>
                    <a:pt x="254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2489" y="1"/>
                  </a:moveTo>
                  <a:cubicBezTo>
                    <a:pt x="2415" y="1"/>
                    <a:pt x="2340" y="30"/>
                    <a:pt x="2283" y="87"/>
                  </a:cubicBezTo>
                  <a:lnTo>
                    <a:pt x="115" y="2232"/>
                  </a:lnTo>
                  <a:cubicBezTo>
                    <a:pt x="1" y="2346"/>
                    <a:pt x="1" y="2529"/>
                    <a:pt x="115" y="2643"/>
                  </a:cubicBezTo>
                  <a:cubicBezTo>
                    <a:pt x="183" y="2711"/>
                    <a:pt x="252" y="2734"/>
                    <a:pt x="320" y="2734"/>
                  </a:cubicBezTo>
                  <a:cubicBezTo>
                    <a:pt x="389" y="2734"/>
                    <a:pt x="480" y="2711"/>
                    <a:pt x="526" y="2643"/>
                  </a:cubicBezTo>
                  <a:lnTo>
                    <a:pt x="2694" y="475"/>
                  </a:lnTo>
                  <a:cubicBezTo>
                    <a:pt x="2808" y="360"/>
                    <a:pt x="2808" y="201"/>
                    <a:pt x="2694" y="87"/>
                  </a:cubicBezTo>
                  <a:cubicBezTo>
                    <a:pt x="2637" y="30"/>
                    <a:pt x="2563" y="1"/>
                    <a:pt x="2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125771" y="1602212"/>
              <a:ext cx="55386" cy="53927"/>
            </a:xfrm>
            <a:custGeom>
              <a:avLst/>
              <a:gdLst/>
              <a:ahLst/>
              <a:cxnLst/>
              <a:rect l="l" t="t" r="r" b="b"/>
              <a:pathLst>
                <a:path w="2809" h="2735" extrusionOk="0">
                  <a:moveTo>
                    <a:pt x="320" y="1"/>
                  </a:moveTo>
                  <a:cubicBezTo>
                    <a:pt x="246" y="1"/>
                    <a:pt x="172" y="30"/>
                    <a:pt x="115" y="87"/>
                  </a:cubicBezTo>
                  <a:cubicBezTo>
                    <a:pt x="1" y="201"/>
                    <a:pt x="1" y="360"/>
                    <a:pt x="115" y="475"/>
                  </a:cubicBezTo>
                  <a:lnTo>
                    <a:pt x="2283" y="2643"/>
                  </a:lnTo>
                  <a:cubicBezTo>
                    <a:pt x="2329" y="2711"/>
                    <a:pt x="2420" y="2734"/>
                    <a:pt x="2489" y="2734"/>
                  </a:cubicBezTo>
                  <a:cubicBezTo>
                    <a:pt x="2557" y="2734"/>
                    <a:pt x="2626" y="2711"/>
                    <a:pt x="2694" y="2643"/>
                  </a:cubicBezTo>
                  <a:cubicBezTo>
                    <a:pt x="2808" y="2529"/>
                    <a:pt x="2808" y="2346"/>
                    <a:pt x="2694" y="2232"/>
                  </a:cubicBezTo>
                  <a:lnTo>
                    <a:pt x="526" y="87"/>
                  </a:lnTo>
                  <a:cubicBezTo>
                    <a:pt x="469" y="30"/>
                    <a:pt x="395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52"/>
            <p:cNvSpPr txBox="1"/>
            <p:nvPr/>
          </p:nvSpPr>
          <p:spPr>
            <a:xfrm>
              <a:off x="8521453" y="1752205"/>
              <a:ext cx="522000" cy="5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2600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{}</a:t>
              </a:r>
              <a:endParaRPr lang="en-US" altLang="en-GB" sz="2600">
                <a:solidFill>
                  <a:schemeClr val="accent6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1432" name="Google Shape;1432;p52"/>
            <p:cNvSpPr txBox="1"/>
            <p:nvPr/>
          </p:nvSpPr>
          <p:spPr>
            <a:xfrm>
              <a:off x="6109875" y="1620513"/>
              <a:ext cx="462600" cy="1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:</a:t>
              </a:r>
              <a:endParaRPr lang="en-US">
                <a:solidFill>
                  <a:schemeClr val="accent6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1433" name="Google Shape;1433;p52"/>
            <p:cNvSpPr txBox="1"/>
            <p:nvPr/>
          </p:nvSpPr>
          <p:spPr>
            <a:xfrm>
              <a:off x="6237650" y="3434775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2600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//</a:t>
              </a:r>
              <a:endParaRPr lang="en-US" altLang="en-GB" sz="2600">
                <a:solidFill>
                  <a:schemeClr val="accent6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  <p:sp>
          <p:nvSpPr>
            <p:cNvPr id="1434" name="Google Shape;1434;p52"/>
            <p:cNvSpPr txBox="1"/>
            <p:nvPr/>
          </p:nvSpPr>
          <p:spPr>
            <a:xfrm>
              <a:off x="5239775" y="1958162"/>
              <a:ext cx="5220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rPr>
                <a:t>&lt;/&gt;</a:t>
              </a:r>
              <a:endParaRPr sz="2200">
                <a:solidFill>
                  <a:schemeClr val="accent6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54610" y="15240"/>
            <a:ext cx="9401810" cy="5460365"/>
            <a:chOff x="-124" y="-250"/>
            <a:chExt cx="14806" cy="8599"/>
          </a:xfrm>
        </p:grpSpPr>
        <p:sp>
          <p:nvSpPr>
            <p:cNvPr id="2" name="矩形 1"/>
            <p:cNvSpPr/>
            <p:nvPr>
              <p:custDataLst>
                <p:tags r:id="rId1"/>
              </p:custDataLst>
            </p:nvPr>
          </p:nvSpPr>
          <p:spPr>
            <a:xfrm>
              <a:off x="-124" y="-250"/>
              <a:ext cx="14806" cy="8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43" name="Google Shape;1543;p58"/>
            <p:cNvSpPr/>
            <p:nvPr>
              <p:custDataLst>
                <p:tags r:id="rId2"/>
              </p:custDataLst>
            </p:nvPr>
          </p:nvSpPr>
          <p:spPr>
            <a:xfrm>
              <a:off x="1126" y="2268"/>
              <a:ext cx="7333" cy="434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58"/>
            <p:cNvSpPr txBox="1"/>
            <p:nvPr>
              <p:custDataLst>
                <p:tags r:id="rId3"/>
              </p:custDataLst>
            </p:nvPr>
          </p:nvSpPr>
          <p:spPr>
            <a:xfrm>
              <a:off x="1418" y="2416"/>
              <a:ext cx="6748" cy="21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400"/>
                <a:buFont typeface="Bebas Neue" panose="020B0606020202050201"/>
                <a:buNone/>
                <a:defRPr sz="24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 panose="020B0704020202020204"/>
                <a:buNone/>
                <a:defRPr sz="2400" b="0" i="0" u="none" strike="noStrike" cap="none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bg2"/>
                  </a:solidFill>
                </a:rPr>
                <a:t>The charity's mail marketing campaigns resulted in</a:t>
              </a:r>
              <a:r>
                <a:rPr lang="en-GB" sz="2800" b="1">
                  <a:solidFill>
                    <a:srgbClr val="FFFF00"/>
                  </a:solidFill>
                </a:rPr>
                <a:t> </a:t>
              </a:r>
              <a:r>
                <a:rPr lang="en-GB" sz="2800" b="1">
                  <a:solidFill>
                    <a:srgbClr val="FFFF00"/>
                  </a:solidFill>
                </a:rPr>
                <a:t>a -$1,</a:t>
              </a:r>
              <a:r>
                <a:rPr lang="en-US" altLang="en-GB" sz="2800" b="1">
                  <a:solidFill>
                    <a:srgbClr val="FFFF00"/>
                  </a:solidFill>
                </a:rPr>
                <a:t>099</a:t>
              </a:r>
              <a:r>
                <a:rPr lang="en-GB" sz="2800" b="1">
                  <a:solidFill>
                    <a:srgbClr val="FFFF00"/>
                  </a:solidFill>
                </a:rPr>
                <a:t>.</a:t>
              </a:r>
              <a:r>
                <a:rPr lang="en-US" altLang="en-GB" sz="2800" b="1">
                  <a:solidFill>
                    <a:srgbClr val="FFFF00"/>
                  </a:solidFill>
                </a:rPr>
                <a:t>5</a:t>
              </a:r>
              <a:r>
                <a:rPr lang="en-GB" sz="2800" b="1">
                  <a:solidFill>
                    <a:srgbClr val="FFFF00"/>
                  </a:solidFill>
                </a:rPr>
                <a:t>0 loss</a:t>
              </a:r>
              <a:r>
                <a:rPr lang="en-GB">
                  <a:solidFill>
                    <a:schemeClr val="bg2"/>
                  </a:solidFill>
                </a:rPr>
                <a:t>, emphasizing the need for a smarter, cost-effective strategy to </a:t>
              </a:r>
              <a:r>
                <a:rPr lang="en-GB" b="1">
                  <a:solidFill>
                    <a:schemeClr val="bg1"/>
                  </a:solidFill>
                </a:rPr>
                <a:t>identify likely donors</a:t>
              </a:r>
              <a:r>
                <a:rPr lang="en-GB">
                  <a:solidFill>
                    <a:schemeClr val="bg2"/>
                  </a:solidFill>
                </a:rPr>
                <a:t> and </a:t>
              </a:r>
              <a:r>
                <a:rPr lang="en-GB" b="1">
                  <a:solidFill>
                    <a:schemeClr val="bg1"/>
                  </a:solidFill>
                </a:rPr>
                <a:t>maximize returns.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3005" name="Google Shape;3005;p76"/>
            <p:cNvSpPr/>
            <p:nvPr>
              <p:custDataLst>
                <p:tags r:id="rId4"/>
              </p:custDataLst>
            </p:nvPr>
          </p:nvSpPr>
          <p:spPr>
            <a:xfrm>
              <a:off x="9166" y="1860"/>
              <a:ext cx="3559" cy="2224"/>
            </a:xfrm>
            <a:custGeom>
              <a:avLst/>
              <a:gdLst/>
              <a:ahLst/>
              <a:cxnLst/>
              <a:rect l="l" t="t" r="r" b="b"/>
              <a:pathLst>
                <a:path w="56684" h="35423" extrusionOk="0">
                  <a:moveTo>
                    <a:pt x="979" y="1"/>
                  </a:moveTo>
                  <a:cubicBezTo>
                    <a:pt x="453" y="1"/>
                    <a:pt x="19" y="436"/>
                    <a:pt x="19" y="979"/>
                  </a:cubicBezTo>
                  <a:lnTo>
                    <a:pt x="19" y="34445"/>
                  </a:lnTo>
                  <a:cubicBezTo>
                    <a:pt x="1" y="34970"/>
                    <a:pt x="435" y="35405"/>
                    <a:pt x="979" y="35423"/>
                  </a:cubicBezTo>
                  <a:lnTo>
                    <a:pt x="55724" y="35423"/>
                  </a:lnTo>
                  <a:cubicBezTo>
                    <a:pt x="56249" y="35423"/>
                    <a:pt x="56683" y="34988"/>
                    <a:pt x="56683" y="34445"/>
                  </a:cubicBezTo>
                  <a:lnTo>
                    <a:pt x="56683" y="979"/>
                  </a:lnTo>
                  <a:cubicBezTo>
                    <a:pt x="56683" y="436"/>
                    <a:pt x="56249" y="1"/>
                    <a:pt x="557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76"/>
            <p:cNvSpPr/>
            <p:nvPr>
              <p:custDataLst>
                <p:tags r:id="rId5"/>
              </p:custDataLst>
            </p:nvPr>
          </p:nvSpPr>
          <p:spPr>
            <a:xfrm>
              <a:off x="9321" y="2174"/>
              <a:ext cx="46" cy="55"/>
            </a:xfrm>
            <a:custGeom>
              <a:avLst/>
              <a:gdLst/>
              <a:ahLst/>
              <a:cxnLst/>
              <a:rect l="l" t="t" r="r" b="b"/>
              <a:pathLst>
                <a:path w="725" h="870" extrusionOk="0">
                  <a:moveTo>
                    <a:pt x="471" y="0"/>
                  </a:moveTo>
                  <a:cubicBezTo>
                    <a:pt x="327" y="0"/>
                    <a:pt x="200" y="36"/>
                    <a:pt x="127" y="109"/>
                  </a:cubicBezTo>
                  <a:cubicBezTo>
                    <a:pt x="37" y="199"/>
                    <a:pt x="1" y="308"/>
                    <a:pt x="1" y="435"/>
                  </a:cubicBezTo>
                  <a:cubicBezTo>
                    <a:pt x="1" y="580"/>
                    <a:pt x="37" y="670"/>
                    <a:pt x="127" y="761"/>
                  </a:cubicBezTo>
                  <a:cubicBezTo>
                    <a:pt x="200" y="833"/>
                    <a:pt x="327" y="869"/>
                    <a:pt x="471" y="869"/>
                  </a:cubicBezTo>
                  <a:cubicBezTo>
                    <a:pt x="508" y="869"/>
                    <a:pt x="562" y="869"/>
                    <a:pt x="598" y="851"/>
                  </a:cubicBezTo>
                  <a:cubicBezTo>
                    <a:pt x="634" y="851"/>
                    <a:pt x="689" y="833"/>
                    <a:pt x="725" y="833"/>
                  </a:cubicBezTo>
                  <a:lnTo>
                    <a:pt x="725" y="616"/>
                  </a:lnTo>
                  <a:cubicBezTo>
                    <a:pt x="689" y="634"/>
                    <a:pt x="653" y="652"/>
                    <a:pt x="616" y="670"/>
                  </a:cubicBezTo>
                  <a:cubicBezTo>
                    <a:pt x="580" y="670"/>
                    <a:pt x="544" y="688"/>
                    <a:pt x="508" y="688"/>
                  </a:cubicBezTo>
                  <a:cubicBezTo>
                    <a:pt x="435" y="688"/>
                    <a:pt x="363" y="652"/>
                    <a:pt x="327" y="616"/>
                  </a:cubicBezTo>
                  <a:cubicBezTo>
                    <a:pt x="290" y="580"/>
                    <a:pt x="272" y="507"/>
                    <a:pt x="272" y="435"/>
                  </a:cubicBezTo>
                  <a:cubicBezTo>
                    <a:pt x="272" y="362"/>
                    <a:pt x="290" y="308"/>
                    <a:pt x="327" y="254"/>
                  </a:cubicBezTo>
                  <a:cubicBezTo>
                    <a:pt x="363" y="217"/>
                    <a:pt x="435" y="199"/>
                    <a:pt x="508" y="199"/>
                  </a:cubicBezTo>
                  <a:cubicBezTo>
                    <a:pt x="544" y="199"/>
                    <a:pt x="580" y="199"/>
                    <a:pt x="616" y="217"/>
                  </a:cubicBezTo>
                  <a:cubicBezTo>
                    <a:pt x="653" y="217"/>
                    <a:pt x="689" y="236"/>
                    <a:pt x="725" y="272"/>
                  </a:cubicBezTo>
                  <a:lnTo>
                    <a:pt x="725" y="54"/>
                  </a:lnTo>
                  <a:cubicBezTo>
                    <a:pt x="689" y="36"/>
                    <a:pt x="634" y="18"/>
                    <a:pt x="598" y="18"/>
                  </a:cubicBezTo>
                  <a:cubicBezTo>
                    <a:pt x="562" y="0"/>
                    <a:pt x="508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76"/>
            <p:cNvSpPr/>
            <p:nvPr>
              <p:custDataLst>
                <p:tags r:id="rId6"/>
              </p:custDataLst>
            </p:nvPr>
          </p:nvSpPr>
          <p:spPr>
            <a:xfrm>
              <a:off x="9362" y="2174"/>
              <a:ext cx="58" cy="55"/>
            </a:xfrm>
            <a:custGeom>
              <a:avLst/>
              <a:gdLst/>
              <a:ahLst/>
              <a:cxnLst/>
              <a:rect l="l" t="t" r="r" b="b"/>
              <a:pathLst>
                <a:path w="925" h="870" extrusionOk="0">
                  <a:moveTo>
                    <a:pt x="471" y="199"/>
                  </a:moveTo>
                  <a:cubicBezTo>
                    <a:pt x="526" y="199"/>
                    <a:pt x="562" y="217"/>
                    <a:pt x="598" y="254"/>
                  </a:cubicBezTo>
                  <a:cubicBezTo>
                    <a:pt x="634" y="290"/>
                    <a:pt x="634" y="362"/>
                    <a:pt x="634" y="435"/>
                  </a:cubicBezTo>
                  <a:cubicBezTo>
                    <a:pt x="634" y="507"/>
                    <a:pt x="634" y="580"/>
                    <a:pt x="598" y="616"/>
                  </a:cubicBezTo>
                  <a:cubicBezTo>
                    <a:pt x="562" y="652"/>
                    <a:pt x="526" y="688"/>
                    <a:pt x="471" y="688"/>
                  </a:cubicBezTo>
                  <a:cubicBezTo>
                    <a:pt x="399" y="688"/>
                    <a:pt x="363" y="652"/>
                    <a:pt x="327" y="616"/>
                  </a:cubicBezTo>
                  <a:cubicBezTo>
                    <a:pt x="308" y="580"/>
                    <a:pt x="290" y="507"/>
                    <a:pt x="290" y="435"/>
                  </a:cubicBezTo>
                  <a:cubicBezTo>
                    <a:pt x="290" y="362"/>
                    <a:pt x="308" y="290"/>
                    <a:pt x="327" y="254"/>
                  </a:cubicBezTo>
                  <a:cubicBezTo>
                    <a:pt x="363" y="217"/>
                    <a:pt x="399" y="199"/>
                    <a:pt x="471" y="199"/>
                  </a:cubicBezTo>
                  <a:close/>
                  <a:moveTo>
                    <a:pt x="471" y="0"/>
                  </a:moveTo>
                  <a:cubicBezTo>
                    <a:pt x="327" y="0"/>
                    <a:pt x="218" y="36"/>
                    <a:pt x="127" y="109"/>
                  </a:cubicBezTo>
                  <a:cubicBezTo>
                    <a:pt x="55" y="199"/>
                    <a:pt x="1" y="308"/>
                    <a:pt x="1" y="435"/>
                  </a:cubicBezTo>
                  <a:cubicBezTo>
                    <a:pt x="1" y="580"/>
                    <a:pt x="55" y="670"/>
                    <a:pt x="127" y="761"/>
                  </a:cubicBezTo>
                  <a:cubicBezTo>
                    <a:pt x="218" y="833"/>
                    <a:pt x="327" y="869"/>
                    <a:pt x="471" y="869"/>
                  </a:cubicBezTo>
                  <a:cubicBezTo>
                    <a:pt x="598" y="869"/>
                    <a:pt x="725" y="833"/>
                    <a:pt x="797" y="761"/>
                  </a:cubicBezTo>
                  <a:cubicBezTo>
                    <a:pt x="870" y="670"/>
                    <a:pt x="924" y="580"/>
                    <a:pt x="924" y="435"/>
                  </a:cubicBezTo>
                  <a:cubicBezTo>
                    <a:pt x="924" y="308"/>
                    <a:pt x="870" y="199"/>
                    <a:pt x="797" y="109"/>
                  </a:cubicBezTo>
                  <a:cubicBezTo>
                    <a:pt x="725" y="36"/>
                    <a:pt x="598" y="0"/>
                    <a:pt x="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76"/>
            <p:cNvSpPr/>
            <p:nvPr>
              <p:custDataLst>
                <p:tags r:id="rId7"/>
              </p:custDataLst>
            </p:nvPr>
          </p:nvSpPr>
          <p:spPr>
            <a:xfrm>
              <a:off x="9431" y="2174"/>
              <a:ext cx="84" cy="53"/>
            </a:xfrm>
            <a:custGeom>
              <a:avLst/>
              <a:gdLst/>
              <a:ahLst/>
              <a:cxnLst/>
              <a:rect l="l" t="t" r="r" b="b"/>
              <a:pathLst>
                <a:path w="1341" h="852" extrusionOk="0">
                  <a:moveTo>
                    <a:pt x="525" y="0"/>
                  </a:moveTo>
                  <a:cubicBezTo>
                    <a:pt x="471" y="0"/>
                    <a:pt x="417" y="18"/>
                    <a:pt x="381" y="36"/>
                  </a:cubicBezTo>
                  <a:cubicBezTo>
                    <a:pt x="344" y="54"/>
                    <a:pt x="308" y="91"/>
                    <a:pt x="272" y="145"/>
                  </a:cubicBezTo>
                  <a:lnTo>
                    <a:pt x="272" y="18"/>
                  </a:lnTo>
                  <a:lnTo>
                    <a:pt x="0" y="18"/>
                  </a:lnTo>
                  <a:lnTo>
                    <a:pt x="0" y="851"/>
                  </a:lnTo>
                  <a:lnTo>
                    <a:pt x="272" y="851"/>
                  </a:lnTo>
                  <a:lnTo>
                    <a:pt x="272" y="435"/>
                  </a:lnTo>
                  <a:cubicBezTo>
                    <a:pt x="272" y="362"/>
                    <a:pt x="290" y="308"/>
                    <a:pt x="308" y="272"/>
                  </a:cubicBezTo>
                  <a:cubicBezTo>
                    <a:pt x="344" y="217"/>
                    <a:pt x="381" y="199"/>
                    <a:pt x="435" y="199"/>
                  </a:cubicBezTo>
                  <a:cubicBezTo>
                    <a:pt x="471" y="199"/>
                    <a:pt x="489" y="217"/>
                    <a:pt x="507" y="236"/>
                  </a:cubicBezTo>
                  <a:cubicBezTo>
                    <a:pt x="525" y="272"/>
                    <a:pt x="543" y="326"/>
                    <a:pt x="543" y="417"/>
                  </a:cubicBezTo>
                  <a:lnTo>
                    <a:pt x="543" y="851"/>
                  </a:lnTo>
                  <a:lnTo>
                    <a:pt x="797" y="851"/>
                  </a:lnTo>
                  <a:lnTo>
                    <a:pt x="797" y="435"/>
                  </a:lnTo>
                  <a:cubicBezTo>
                    <a:pt x="797" y="362"/>
                    <a:pt x="815" y="308"/>
                    <a:pt x="851" y="272"/>
                  </a:cubicBezTo>
                  <a:cubicBezTo>
                    <a:pt x="869" y="217"/>
                    <a:pt x="906" y="199"/>
                    <a:pt x="960" y="199"/>
                  </a:cubicBezTo>
                  <a:cubicBezTo>
                    <a:pt x="996" y="199"/>
                    <a:pt x="1032" y="217"/>
                    <a:pt x="1051" y="236"/>
                  </a:cubicBezTo>
                  <a:cubicBezTo>
                    <a:pt x="1069" y="272"/>
                    <a:pt x="1069" y="308"/>
                    <a:pt x="1069" y="362"/>
                  </a:cubicBezTo>
                  <a:cubicBezTo>
                    <a:pt x="1069" y="380"/>
                    <a:pt x="1069" y="398"/>
                    <a:pt x="1069" y="398"/>
                  </a:cubicBezTo>
                  <a:cubicBezTo>
                    <a:pt x="1069" y="398"/>
                    <a:pt x="1069" y="417"/>
                    <a:pt x="1069" y="417"/>
                  </a:cubicBezTo>
                  <a:lnTo>
                    <a:pt x="1069" y="851"/>
                  </a:lnTo>
                  <a:lnTo>
                    <a:pt x="1340" y="851"/>
                  </a:lnTo>
                  <a:lnTo>
                    <a:pt x="1340" y="344"/>
                  </a:lnTo>
                  <a:cubicBezTo>
                    <a:pt x="1340" y="236"/>
                    <a:pt x="1304" y="145"/>
                    <a:pt x="1268" y="91"/>
                  </a:cubicBezTo>
                  <a:cubicBezTo>
                    <a:pt x="1214" y="36"/>
                    <a:pt x="1141" y="0"/>
                    <a:pt x="1051" y="0"/>
                  </a:cubicBezTo>
                  <a:cubicBezTo>
                    <a:pt x="978" y="0"/>
                    <a:pt x="942" y="18"/>
                    <a:pt x="888" y="36"/>
                  </a:cubicBezTo>
                  <a:cubicBezTo>
                    <a:pt x="851" y="73"/>
                    <a:pt x="797" y="109"/>
                    <a:pt x="779" y="163"/>
                  </a:cubicBezTo>
                  <a:cubicBezTo>
                    <a:pt x="743" y="109"/>
                    <a:pt x="706" y="73"/>
                    <a:pt x="670" y="36"/>
                  </a:cubicBezTo>
                  <a:cubicBezTo>
                    <a:pt x="634" y="18"/>
                    <a:pt x="580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76"/>
            <p:cNvSpPr/>
            <p:nvPr>
              <p:custDataLst>
                <p:tags r:id="rId8"/>
              </p:custDataLst>
            </p:nvPr>
          </p:nvSpPr>
          <p:spPr>
            <a:xfrm>
              <a:off x="9530" y="2174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9" h="1160" extrusionOk="0">
                  <a:moveTo>
                    <a:pt x="453" y="199"/>
                  </a:moveTo>
                  <a:cubicBezTo>
                    <a:pt x="508" y="199"/>
                    <a:pt x="544" y="217"/>
                    <a:pt x="580" y="254"/>
                  </a:cubicBezTo>
                  <a:cubicBezTo>
                    <a:pt x="598" y="290"/>
                    <a:pt x="616" y="362"/>
                    <a:pt x="616" y="435"/>
                  </a:cubicBezTo>
                  <a:cubicBezTo>
                    <a:pt x="616" y="507"/>
                    <a:pt x="598" y="580"/>
                    <a:pt x="580" y="616"/>
                  </a:cubicBezTo>
                  <a:cubicBezTo>
                    <a:pt x="544" y="652"/>
                    <a:pt x="508" y="670"/>
                    <a:pt x="453" y="670"/>
                  </a:cubicBezTo>
                  <a:cubicBezTo>
                    <a:pt x="381" y="670"/>
                    <a:pt x="345" y="652"/>
                    <a:pt x="309" y="616"/>
                  </a:cubicBezTo>
                  <a:cubicBezTo>
                    <a:pt x="290" y="580"/>
                    <a:pt x="272" y="507"/>
                    <a:pt x="272" y="435"/>
                  </a:cubicBezTo>
                  <a:cubicBezTo>
                    <a:pt x="272" y="362"/>
                    <a:pt x="290" y="290"/>
                    <a:pt x="309" y="254"/>
                  </a:cubicBezTo>
                  <a:cubicBezTo>
                    <a:pt x="345" y="217"/>
                    <a:pt x="381" y="199"/>
                    <a:pt x="453" y="199"/>
                  </a:cubicBezTo>
                  <a:close/>
                  <a:moveTo>
                    <a:pt x="544" y="0"/>
                  </a:moveTo>
                  <a:cubicBezTo>
                    <a:pt x="490" y="0"/>
                    <a:pt x="435" y="18"/>
                    <a:pt x="399" y="36"/>
                  </a:cubicBezTo>
                  <a:cubicBezTo>
                    <a:pt x="345" y="54"/>
                    <a:pt x="309" y="91"/>
                    <a:pt x="272" y="145"/>
                  </a:cubicBezTo>
                  <a:lnTo>
                    <a:pt x="272" y="18"/>
                  </a:lnTo>
                  <a:lnTo>
                    <a:pt x="1" y="18"/>
                  </a:lnTo>
                  <a:lnTo>
                    <a:pt x="1" y="1159"/>
                  </a:lnTo>
                  <a:lnTo>
                    <a:pt x="272" y="1159"/>
                  </a:lnTo>
                  <a:lnTo>
                    <a:pt x="272" y="724"/>
                  </a:lnTo>
                  <a:cubicBezTo>
                    <a:pt x="309" y="779"/>
                    <a:pt x="345" y="815"/>
                    <a:pt x="399" y="833"/>
                  </a:cubicBezTo>
                  <a:cubicBezTo>
                    <a:pt x="435" y="851"/>
                    <a:pt x="490" y="869"/>
                    <a:pt x="544" y="869"/>
                  </a:cubicBezTo>
                  <a:cubicBezTo>
                    <a:pt x="653" y="869"/>
                    <a:pt x="725" y="833"/>
                    <a:pt x="798" y="743"/>
                  </a:cubicBezTo>
                  <a:cubicBezTo>
                    <a:pt x="852" y="670"/>
                    <a:pt x="888" y="561"/>
                    <a:pt x="888" y="435"/>
                  </a:cubicBezTo>
                  <a:cubicBezTo>
                    <a:pt x="888" y="308"/>
                    <a:pt x="852" y="199"/>
                    <a:pt x="798" y="127"/>
                  </a:cubicBezTo>
                  <a:cubicBezTo>
                    <a:pt x="725" y="36"/>
                    <a:pt x="653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76"/>
            <p:cNvSpPr/>
            <p:nvPr>
              <p:custDataLst>
                <p:tags r:id="rId9"/>
              </p:custDataLst>
            </p:nvPr>
          </p:nvSpPr>
          <p:spPr>
            <a:xfrm>
              <a:off x="9598" y="2155"/>
              <a:ext cx="17" cy="73"/>
            </a:xfrm>
            <a:custGeom>
              <a:avLst/>
              <a:gdLst/>
              <a:ahLst/>
              <a:cxnLst/>
              <a:rect l="l" t="t" r="r" b="b"/>
              <a:pathLst>
                <a:path w="272" h="1160" extrusionOk="0">
                  <a:moveTo>
                    <a:pt x="0" y="0"/>
                  </a:moveTo>
                  <a:lnTo>
                    <a:pt x="0" y="1159"/>
                  </a:lnTo>
                  <a:lnTo>
                    <a:pt x="272" y="1159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76"/>
            <p:cNvSpPr/>
            <p:nvPr>
              <p:custDataLst>
                <p:tags r:id="rId10"/>
              </p:custDataLst>
            </p:nvPr>
          </p:nvSpPr>
          <p:spPr>
            <a:xfrm>
              <a:off x="9570" y="2174"/>
              <a:ext cx="56" cy="55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453" y="181"/>
                  </a:moveTo>
                  <a:cubicBezTo>
                    <a:pt x="508" y="181"/>
                    <a:pt x="544" y="199"/>
                    <a:pt x="580" y="217"/>
                  </a:cubicBezTo>
                  <a:cubicBezTo>
                    <a:pt x="598" y="254"/>
                    <a:pt x="616" y="290"/>
                    <a:pt x="616" y="344"/>
                  </a:cubicBezTo>
                  <a:lnTo>
                    <a:pt x="272" y="344"/>
                  </a:lnTo>
                  <a:cubicBezTo>
                    <a:pt x="290" y="290"/>
                    <a:pt x="308" y="254"/>
                    <a:pt x="327" y="217"/>
                  </a:cubicBezTo>
                  <a:cubicBezTo>
                    <a:pt x="363" y="199"/>
                    <a:pt x="399" y="181"/>
                    <a:pt x="453" y="181"/>
                  </a:cubicBezTo>
                  <a:close/>
                  <a:moveTo>
                    <a:pt x="453" y="0"/>
                  </a:moveTo>
                  <a:cubicBezTo>
                    <a:pt x="327" y="0"/>
                    <a:pt x="200" y="36"/>
                    <a:pt x="127" y="127"/>
                  </a:cubicBezTo>
                  <a:cubicBezTo>
                    <a:pt x="37" y="199"/>
                    <a:pt x="1" y="308"/>
                    <a:pt x="1" y="435"/>
                  </a:cubicBezTo>
                  <a:cubicBezTo>
                    <a:pt x="1" y="580"/>
                    <a:pt x="37" y="688"/>
                    <a:pt x="127" y="761"/>
                  </a:cubicBezTo>
                  <a:cubicBezTo>
                    <a:pt x="218" y="833"/>
                    <a:pt x="327" y="869"/>
                    <a:pt x="471" y="869"/>
                  </a:cubicBezTo>
                  <a:cubicBezTo>
                    <a:pt x="544" y="869"/>
                    <a:pt x="598" y="869"/>
                    <a:pt x="671" y="851"/>
                  </a:cubicBezTo>
                  <a:cubicBezTo>
                    <a:pt x="725" y="833"/>
                    <a:pt x="779" y="815"/>
                    <a:pt x="852" y="797"/>
                  </a:cubicBezTo>
                  <a:lnTo>
                    <a:pt x="852" y="598"/>
                  </a:lnTo>
                  <a:cubicBezTo>
                    <a:pt x="797" y="634"/>
                    <a:pt x="725" y="652"/>
                    <a:pt x="671" y="670"/>
                  </a:cubicBezTo>
                  <a:cubicBezTo>
                    <a:pt x="616" y="688"/>
                    <a:pt x="562" y="688"/>
                    <a:pt x="508" y="688"/>
                  </a:cubicBezTo>
                  <a:cubicBezTo>
                    <a:pt x="435" y="688"/>
                    <a:pt x="381" y="670"/>
                    <a:pt x="345" y="652"/>
                  </a:cubicBezTo>
                  <a:cubicBezTo>
                    <a:pt x="308" y="616"/>
                    <a:pt x="272" y="580"/>
                    <a:pt x="272" y="507"/>
                  </a:cubicBezTo>
                  <a:lnTo>
                    <a:pt x="888" y="507"/>
                  </a:lnTo>
                  <a:lnTo>
                    <a:pt x="888" y="435"/>
                  </a:lnTo>
                  <a:cubicBezTo>
                    <a:pt x="888" y="308"/>
                    <a:pt x="852" y="199"/>
                    <a:pt x="779" y="127"/>
                  </a:cubicBezTo>
                  <a:cubicBezTo>
                    <a:pt x="689" y="36"/>
                    <a:pt x="598" y="0"/>
                    <a:pt x="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76"/>
            <p:cNvSpPr/>
            <p:nvPr>
              <p:custDataLst>
                <p:tags r:id="rId11"/>
              </p:custDataLst>
            </p:nvPr>
          </p:nvSpPr>
          <p:spPr>
            <a:xfrm>
              <a:off x="9614" y="2175"/>
              <a:ext cx="59" cy="52"/>
            </a:xfrm>
            <a:custGeom>
              <a:avLst/>
              <a:gdLst/>
              <a:ahLst/>
              <a:cxnLst/>
              <a:rect l="l" t="t" r="r" b="b"/>
              <a:pathLst>
                <a:path w="943" h="834" extrusionOk="0">
                  <a:moveTo>
                    <a:pt x="19" y="0"/>
                  </a:moveTo>
                  <a:lnTo>
                    <a:pt x="327" y="417"/>
                  </a:lnTo>
                  <a:lnTo>
                    <a:pt x="1" y="833"/>
                  </a:lnTo>
                  <a:lnTo>
                    <a:pt x="291" y="833"/>
                  </a:lnTo>
                  <a:lnTo>
                    <a:pt x="472" y="562"/>
                  </a:lnTo>
                  <a:lnTo>
                    <a:pt x="653" y="833"/>
                  </a:lnTo>
                  <a:lnTo>
                    <a:pt x="943" y="833"/>
                  </a:lnTo>
                  <a:lnTo>
                    <a:pt x="617" y="399"/>
                  </a:lnTo>
                  <a:lnTo>
                    <a:pt x="924" y="0"/>
                  </a:lnTo>
                  <a:lnTo>
                    <a:pt x="635" y="0"/>
                  </a:lnTo>
                  <a:lnTo>
                    <a:pt x="472" y="25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3" name="Google Shape;3013;p76"/>
            <p:cNvSpPr/>
            <p:nvPr>
              <p:custDataLst>
                <p:tags r:id="rId12"/>
              </p:custDataLst>
            </p:nvPr>
          </p:nvSpPr>
          <p:spPr>
            <a:xfrm>
              <a:off x="9679" y="2157"/>
              <a:ext cx="46" cy="44"/>
            </a:xfrm>
            <a:custGeom>
              <a:avLst/>
              <a:gdLst/>
              <a:ahLst/>
              <a:cxnLst/>
              <a:rect l="l" t="t" r="r" b="b"/>
              <a:pathLst>
                <a:path w="725" h="707" extrusionOk="0">
                  <a:moveTo>
                    <a:pt x="308" y="0"/>
                  </a:moveTo>
                  <a:lnTo>
                    <a:pt x="308" y="254"/>
                  </a:lnTo>
                  <a:lnTo>
                    <a:pt x="54" y="127"/>
                  </a:lnTo>
                  <a:lnTo>
                    <a:pt x="0" y="218"/>
                  </a:lnTo>
                  <a:lnTo>
                    <a:pt x="254" y="345"/>
                  </a:lnTo>
                  <a:lnTo>
                    <a:pt x="0" y="471"/>
                  </a:lnTo>
                  <a:lnTo>
                    <a:pt x="54" y="580"/>
                  </a:lnTo>
                  <a:lnTo>
                    <a:pt x="308" y="453"/>
                  </a:lnTo>
                  <a:lnTo>
                    <a:pt x="308" y="707"/>
                  </a:lnTo>
                  <a:lnTo>
                    <a:pt x="435" y="707"/>
                  </a:lnTo>
                  <a:lnTo>
                    <a:pt x="435" y="453"/>
                  </a:lnTo>
                  <a:lnTo>
                    <a:pt x="670" y="580"/>
                  </a:lnTo>
                  <a:lnTo>
                    <a:pt x="724" y="471"/>
                  </a:lnTo>
                  <a:lnTo>
                    <a:pt x="489" y="345"/>
                  </a:lnTo>
                  <a:lnTo>
                    <a:pt x="724" y="218"/>
                  </a:lnTo>
                  <a:lnTo>
                    <a:pt x="670" y="127"/>
                  </a:lnTo>
                  <a:lnTo>
                    <a:pt x="435" y="25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4" name="Google Shape;3014;p76"/>
            <p:cNvSpPr/>
            <p:nvPr>
              <p:custDataLst>
                <p:tags r:id="rId13"/>
              </p:custDataLst>
            </p:nvPr>
          </p:nvSpPr>
          <p:spPr>
            <a:xfrm>
              <a:off x="9735" y="2174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8" h="1160" extrusionOk="0">
                  <a:moveTo>
                    <a:pt x="435" y="199"/>
                  </a:moveTo>
                  <a:cubicBezTo>
                    <a:pt x="508" y="199"/>
                    <a:pt x="544" y="217"/>
                    <a:pt x="580" y="254"/>
                  </a:cubicBezTo>
                  <a:cubicBezTo>
                    <a:pt x="598" y="290"/>
                    <a:pt x="616" y="362"/>
                    <a:pt x="616" y="435"/>
                  </a:cubicBezTo>
                  <a:cubicBezTo>
                    <a:pt x="616" y="507"/>
                    <a:pt x="598" y="580"/>
                    <a:pt x="580" y="616"/>
                  </a:cubicBezTo>
                  <a:cubicBezTo>
                    <a:pt x="544" y="652"/>
                    <a:pt x="508" y="670"/>
                    <a:pt x="435" y="670"/>
                  </a:cubicBezTo>
                  <a:cubicBezTo>
                    <a:pt x="381" y="670"/>
                    <a:pt x="345" y="652"/>
                    <a:pt x="308" y="616"/>
                  </a:cubicBezTo>
                  <a:cubicBezTo>
                    <a:pt x="290" y="580"/>
                    <a:pt x="272" y="507"/>
                    <a:pt x="272" y="435"/>
                  </a:cubicBezTo>
                  <a:cubicBezTo>
                    <a:pt x="272" y="362"/>
                    <a:pt x="290" y="290"/>
                    <a:pt x="308" y="254"/>
                  </a:cubicBezTo>
                  <a:cubicBezTo>
                    <a:pt x="345" y="217"/>
                    <a:pt x="381" y="199"/>
                    <a:pt x="435" y="199"/>
                  </a:cubicBezTo>
                  <a:close/>
                  <a:moveTo>
                    <a:pt x="544" y="0"/>
                  </a:moveTo>
                  <a:cubicBezTo>
                    <a:pt x="489" y="0"/>
                    <a:pt x="435" y="18"/>
                    <a:pt x="381" y="36"/>
                  </a:cubicBezTo>
                  <a:cubicBezTo>
                    <a:pt x="345" y="54"/>
                    <a:pt x="308" y="91"/>
                    <a:pt x="272" y="145"/>
                  </a:cubicBezTo>
                  <a:lnTo>
                    <a:pt x="272" y="18"/>
                  </a:lnTo>
                  <a:lnTo>
                    <a:pt x="0" y="18"/>
                  </a:lnTo>
                  <a:lnTo>
                    <a:pt x="0" y="1159"/>
                  </a:lnTo>
                  <a:lnTo>
                    <a:pt x="272" y="1159"/>
                  </a:lnTo>
                  <a:lnTo>
                    <a:pt x="272" y="724"/>
                  </a:lnTo>
                  <a:cubicBezTo>
                    <a:pt x="308" y="779"/>
                    <a:pt x="345" y="815"/>
                    <a:pt x="381" y="833"/>
                  </a:cubicBezTo>
                  <a:cubicBezTo>
                    <a:pt x="435" y="851"/>
                    <a:pt x="489" y="869"/>
                    <a:pt x="544" y="869"/>
                  </a:cubicBezTo>
                  <a:cubicBezTo>
                    <a:pt x="652" y="869"/>
                    <a:pt x="725" y="833"/>
                    <a:pt x="797" y="743"/>
                  </a:cubicBezTo>
                  <a:cubicBezTo>
                    <a:pt x="852" y="670"/>
                    <a:pt x="888" y="561"/>
                    <a:pt x="888" y="435"/>
                  </a:cubicBezTo>
                  <a:cubicBezTo>
                    <a:pt x="888" y="308"/>
                    <a:pt x="852" y="199"/>
                    <a:pt x="797" y="127"/>
                  </a:cubicBezTo>
                  <a:cubicBezTo>
                    <a:pt x="725" y="36"/>
                    <a:pt x="652" y="0"/>
                    <a:pt x="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5" name="Google Shape;3015;p76"/>
            <p:cNvSpPr/>
            <p:nvPr>
              <p:custDataLst>
                <p:tags r:id="rId14"/>
              </p:custDataLst>
            </p:nvPr>
          </p:nvSpPr>
          <p:spPr>
            <a:xfrm>
              <a:off x="9838" y="2182"/>
              <a:ext cx="59" cy="32"/>
            </a:xfrm>
            <a:custGeom>
              <a:avLst/>
              <a:gdLst/>
              <a:ahLst/>
              <a:cxnLst/>
              <a:rect l="l" t="t" r="r" b="b"/>
              <a:pathLst>
                <a:path w="943" h="508" extrusionOk="0">
                  <a:moveTo>
                    <a:pt x="0" y="1"/>
                  </a:moveTo>
                  <a:lnTo>
                    <a:pt x="0" y="164"/>
                  </a:lnTo>
                  <a:lnTo>
                    <a:pt x="942" y="164"/>
                  </a:lnTo>
                  <a:lnTo>
                    <a:pt x="942" y="1"/>
                  </a:lnTo>
                  <a:close/>
                  <a:moveTo>
                    <a:pt x="0" y="327"/>
                  </a:moveTo>
                  <a:lnTo>
                    <a:pt x="0" y="508"/>
                  </a:lnTo>
                  <a:lnTo>
                    <a:pt x="942" y="508"/>
                  </a:lnTo>
                  <a:lnTo>
                    <a:pt x="942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76"/>
            <p:cNvSpPr/>
            <p:nvPr>
              <p:custDataLst>
                <p:tags r:id="rId15"/>
              </p:custDataLst>
            </p:nvPr>
          </p:nvSpPr>
          <p:spPr>
            <a:xfrm>
              <a:off x="9950" y="2158"/>
              <a:ext cx="61" cy="69"/>
            </a:xfrm>
            <a:custGeom>
              <a:avLst/>
              <a:gdLst/>
              <a:ahLst/>
              <a:cxnLst/>
              <a:rect l="l" t="t" r="r" b="b"/>
              <a:pathLst>
                <a:path w="979" h="1106" extrusionOk="0">
                  <a:moveTo>
                    <a:pt x="0" y="1"/>
                  </a:moveTo>
                  <a:lnTo>
                    <a:pt x="0" y="1105"/>
                  </a:lnTo>
                  <a:lnTo>
                    <a:pt x="272" y="1105"/>
                  </a:lnTo>
                  <a:lnTo>
                    <a:pt x="272" y="345"/>
                  </a:lnTo>
                  <a:lnTo>
                    <a:pt x="670" y="1105"/>
                  </a:lnTo>
                  <a:lnTo>
                    <a:pt x="978" y="1105"/>
                  </a:lnTo>
                  <a:lnTo>
                    <a:pt x="978" y="1"/>
                  </a:lnTo>
                  <a:lnTo>
                    <a:pt x="706" y="1"/>
                  </a:lnTo>
                  <a:lnTo>
                    <a:pt x="706" y="761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7" name="Google Shape;3017;p76"/>
            <p:cNvSpPr/>
            <p:nvPr>
              <p:custDataLst>
                <p:tags r:id="rId16"/>
              </p:custDataLst>
            </p:nvPr>
          </p:nvSpPr>
          <p:spPr>
            <a:xfrm>
              <a:off x="10029" y="2158"/>
              <a:ext cx="59" cy="71"/>
            </a:xfrm>
            <a:custGeom>
              <a:avLst/>
              <a:gdLst/>
              <a:ahLst/>
              <a:cxnLst/>
              <a:rect l="l" t="t" r="r" b="b"/>
              <a:pathLst>
                <a:path w="943" h="1124" extrusionOk="0">
                  <a:moveTo>
                    <a:pt x="1" y="1"/>
                  </a:moveTo>
                  <a:lnTo>
                    <a:pt x="1" y="652"/>
                  </a:lnTo>
                  <a:cubicBezTo>
                    <a:pt x="1" y="815"/>
                    <a:pt x="37" y="942"/>
                    <a:pt x="109" y="1015"/>
                  </a:cubicBezTo>
                  <a:cubicBezTo>
                    <a:pt x="182" y="1087"/>
                    <a:pt x="309" y="1123"/>
                    <a:pt x="472" y="1123"/>
                  </a:cubicBezTo>
                  <a:cubicBezTo>
                    <a:pt x="635" y="1123"/>
                    <a:pt x="743" y="1087"/>
                    <a:pt x="834" y="1015"/>
                  </a:cubicBezTo>
                  <a:cubicBezTo>
                    <a:pt x="906" y="942"/>
                    <a:pt x="943" y="815"/>
                    <a:pt x="943" y="652"/>
                  </a:cubicBezTo>
                  <a:lnTo>
                    <a:pt x="943" y="1"/>
                  </a:lnTo>
                  <a:lnTo>
                    <a:pt x="653" y="1"/>
                  </a:lnTo>
                  <a:lnTo>
                    <a:pt x="653" y="652"/>
                  </a:lnTo>
                  <a:cubicBezTo>
                    <a:pt x="653" y="761"/>
                    <a:pt x="653" y="815"/>
                    <a:pt x="617" y="852"/>
                  </a:cubicBezTo>
                  <a:cubicBezTo>
                    <a:pt x="580" y="888"/>
                    <a:pt x="544" y="924"/>
                    <a:pt x="472" y="924"/>
                  </a:cubicBezTo>
                  <a:cubicBezTo>
                    <a:pt x="399" y="924"/>
                    <a:pt x="345" y="888"/>
                    <a:pt x="327" y="852"/>
                  </a:cubicBezTo>
                  <a:cubicBezTo>
                    <a:pt x="291" y="815"/>
                    <a:pt x="272" y="761"/>
                    <a:pt x="272" y="652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8" name="Google Shape;3018;p76"/>
            <p:cNvSpPr/>
            <p:nvPr>
              <p:custDataLst>
                <p:tags r:id="rId17"/>
              </p:custDataLst>
            </p:nvPr>
          </p:nvSpPr>
          <p:spPr>
            <a:xfrm>
              <a:off x="10105" y="2158"/>
              <a:ext cx="50" cy="69"/>
            </a:xfrm>
            <a:custGeom>
              <a:avLst/>
              <a:gdLst/>
              <a:ahLst/>
              <a:cxnLst/>
              <a:rect l="l" t="t" r="r" b="b"/>
              <a:pathLst>
                <a:path w="797" h="1106" extrusionOk="0">
                  <a:moveTo>
                    <a:pt x="0" y="1"/>
                  </a:moveTo>
                  <a:lnTo>
                    <a:pt x="0" y="1105"/>
                  </a:lnTo>
                  <a:lnTo>
                    <a:pt x="797" y="1105"/>
                  </a:lnTo>
                  <a:lnTo>
                    <a:pt x="797" y="888"/>
                  </a:lnTo>
                  <a:lnTo>
                    <a:pt x="290" y="888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76"/>
            <p:cNvSpPr/>
            <p:nvPr>
              <p:custDataLst>
                <p:tags r:id="rId18"/>
              </p:custDataLst>
            </p:nvPr>
          </p:nvSpPr>
          <p:spPr>
            <a:xfrm>
              <a:off x="10167" y="2158"/>
              <a:ext cx="49" cy="69"/>
            </a:xfrm>
            <a:custGeom>
              <a:avLst/>
              <a:gdLst/>
              <a:ahLst/>
              <a:cxnLst/>
              <a:rect l="l" t="t" r="r" b="b"/>
              <a:pathLst>
                <a:path w="779" h="1106" extrusionOk="0">
                  <a:moveTo>
                    <a:pt x="0" y="1"/>
                  </a:moveTo>
                  <a:lnTo>
                    <a:pt x="0" y="1105"/>
                  </a:lnTo>
                  <a:lnTo>
                    <a:pt x="779" y="1105"/>
                  </a:lnTo>
                  <a:lnTo>
                    <a:pt x="779" y="888"/>
                  </a:lnTo>
                  <a:lnTo>
                    <a:pt x="272" y="888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76"/>
            <p:cNvSpPr/>
            <p:nvPr>
              <p:custDataLst>
                <p:tags r:id="rId19"/>
              </p:custDataLst>
            </p:nvPr>
          </p:nvSpPr>
          <p:spPr>
            <a:xfrm>
              <a:off x="10224" y="2175"/>
              <a:ext cx="22" cy="66"/>
            </a:xfrm>
            <a:custGeom>
              <a:avLst/>
              <a:gdLst/>
              <a:ahLst/>
              <a:cxnLst/>
              <a:rect l="l" t="t" r="r" b="b"/>
              <a:pathLst>
                <a:path w="345" h="1051" extrusionOk="0">
                  <a:moveTo>
                    <a:pt x="73" y="0"/>
                  </a:moveTo>
                  <a:lnTo>
                    <a:pt x="73" y="290"/>
                  </a:lnTo>
                  <a:lnTo>
                    <a:pt x="345" y="290"/>
                  </a:lnTo>
                  <a:lnTo>
                    <a:pt x="345" y="0"/>
                  </a:lnTo>
                  <a:close/>
                  <a:moveTo>
                    <a:pt x="73" y="543"/>
                  </a:moveTo>
                  <a:lnTo>
                    <a:pt x="73" y="779"/>
                  </a:lnTo>
                  <a:lnTo>
                    <a:pt x="1" y="1051"/>
                  </a:lnTo>
                  <a:lnTo>
                    <a:pt x="164" y="1051"/>
                  </a:lnTo>
                  <a:lnTo>
                    <a:pt x="345" y="779"/>
                  </a:lnTo>
                  <a:lnTo>
                    <a:pt x="345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76"/>
            <p:cNvSpPr/>
            <p:nvPr>
              <p:custDataLst>
                <p:tags r:id="rId20"/>
              </p:custDataLst>
            </p:nvPr>
          </p:nvSpPr>
          <p:spPr>
            <a:xfrm>
              <a:off x="9321" y="2288"/>
              <a:ext cx="46" cy="55"/>
            </a:xfrm>
            <a:custGeom>
              <a:avLst/>
              <a:gdLst/>
              <a:ahLst/>
              <a:cxnLst/>
              <a:rect l="l" t="t" r="r" b="b"/>
              <a:pathLst>
                <a:path w="725" h="870" extrusionOk="0">
                  <a:moveTo>
                    <a:pt x="471" y="0"/>
                  </a:moveTo>
                  <a:cubicBezTo>
                    <a:pt x="327" y="0"/>
                    <a:pt x="200" y="36"/>
                    <a:pt x="127" y="127"/>
                  </a:cubicBezTo>
                  <a:cubicBezTo>
                    <a:pt x="37" y="199"/>
                    <a:pt x="1" y="308"/>
                    <a:pt x="1" y="435"/>
                  </a:cubicBezTo>
                  <a:cubicBezTo>
                    <a:pt x="1" y="580"/>
                    <a:pt x="37" y="688"/>
                    <a:pt x="127" y="761"/>
                  </a:cubicBezTo>
                  <a:cubicBezTo>
                    <a:pt x="200" y="833"/>
                    <a:pt x="327" y="869"/>
                    <a:pt x="471" y="869"/>
                  </a:cubicBezTo>
                  <a:lnTo>
                    <a:pt x="598" y="869"/>
                  </a:lnTo>
                  <a:cubicBezTo>
                    <a:pt x="634" y="851"/>
                    <a:pt x="689" y="833"/>
                    <a:pt x="725" y="833"/>
                  </a:cubicBezTo>
                  <a:lnTo>
                    <a:pt x="725" y="616"/>
                  </a:lnTo>
                  <a:cubicBezTo>
                    <a:pt x="689" y="634"/>
                    <a:pt x="653" y="652"/>
                    <a:pt x="616" y="670"/>
                  </a:cubicBezTo>
                  <a:cubicBezTo>
                    <a:pt x="580" y="670"/>
                    <a:pt x="544" y="688"/>
                    <a:pt x="508" y="688"/>
                  </a:cubicBezTo>
                  <a:cubicBezTo>
                    <a:pt x="435" y="688"/>
                    <a:pt x="363" y="670"/>
                    <a:pt x="327" y="616"/>
                  </a:cubicBezTo>
                  <a:cubicBezTo>
                    <a:pt x="290" y="580"/>
                    <a:pt x="272" y="507"/>
                    <a:pt x="272" y="435"/>
                  </a:cubicBezTo>
                  <a:cubicBezTo>
                    <a:pt x="272" y="362"/>
                    <a:pt x="290" y="308"/>
                    <a:pt x="327" y="254"/>
                  </a:cubicBezTo>
                  <a:cubicBezTo>
                    <a:pt x="363" y="217"/>
                    <a:pt x="435" y="199"/>
                    <a:pt x="508" y="199"/>
                  </a:cubicBezTo>
                  <a:cubicBezTo>
                    <a:pt x="544" y="199"/>
                    <a:pt x="580" y="199"/>
                    <a:pt x="616" y="217"/>
                  </a:cubicBezTo>
                  <a:cubicBezTo>
                    <a:pt x="653" y="217"/>
                    <a:pt x="689" y="235"/>
                    <a:pt x="725" y="272"/>
                  </a:cubicBezTo>
                  <a:lnTo>
                    <a:pt x="725" y="54"/>
                  </a:lnTo>
                  <a:cubicBezTo>
                    <a:pt x="689" y="36"/>
                    <a:pt x="634" y="18"/>
                    <a:pt x="598" y="18"/>
                  </a:cubicBezTo>
                  <a:cubicBezTo>
                    <a:pt x="562" y="0"/>
                    <a:pt x="508" y="0"/>
                    <a:pt x="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2" name="Google Shape;3022;p76"/>
            <p:cNvSpPr/>
            <p:nvPr>
              <p:custDataLst>
                <p:tags r:id="rId21"/>
              </p:custDataLst>
            </p:nvPr>
          </p:nvSpPr>
          <p:spPr>
            <a:xfrm>
              <a:off x="9362" y="2288"/>
              <a:ext cx="58" cy="55"/>
            </a:xfrm>
            <a:custGeom>
              <a:avLst/>
              <a:gdLst/>
              <a:ahLst/>
              <a:cxnLst/>
              <a:rect l="l" t="t" r="r" b="b"/>
              <a:pathLst>
                <a:path w="925" h="870" extrusionOk="0">
                  <a:moveTo>
                    <a:pt x="471" y="199"/>
                  </a:moveTo>
                  <a:cubicBezTo>
                    <a:pt x="526" y="199"/>
                    <a:pt x="562" y="217"/>
                    <a:pt x="598" y="254"/>
                  </a:cubicBezTo>
                  <a:cubicBezTo>
                    <a:pt x="634" y="290"/>
                    <a:pt x="634" y="362"/>
                    <a:pt x="634" y="435"/>
                  </a:cubicBezTo>
                  <a:cubicBezTo>
                    <a:pt x="634" y="525"/>
                    <a:pt x="634" y="580"/>
                    <a:pt x="598" y="616"/>
                  </a:cubicBezTo>
                  <a:cubicBezTo>
                    <a:pt x="562" y="670"/>
                    <a:pt x="526" y="688"/>
                    <a:pt x="471" y="688"/>
                  </a:cubicBezTo>
                  <a:cubicBezTo>
                    <a:pt x="399" y="688"/>
                    <a:pt x="363" y="670"/>
                    <a:pt x="327" y="616"/>
                  </a:cubicBezTo>
                  <a:cubicBezTo>
                    <a:pt x="308" y="580"/>
                    <a:pt x="290" y="525"/>
                    <a:pt x="290" y="435"/>
                  </a:cubicBezTo>
                  <a:cubicBezTo>
                    <a:pt x="290" y="362"/>
                    <a:pt x="308" y="290"/>
                    <a:pt x="327" y="254"/>
                  </a:cubicBezTo>
                  <a:cubicBezTo>
                    <a:pt x="363" y="217"/>
                    <a:pt x="399" y="199"/>
                    <a:pt x="471" y="199"/>
                  </a:cubicBezTo>
                  <a:close/>
                  <a:moveTo>
                    <a:pt x="471" y="0"/>
                  </a:moveTo>
                  <a:cubicBezTo>
                    <a:pt x="327" y="0"/>
                    <a:pt x="218" y="36"/>
                    <a:pt x="127" y="127"/>
                  </a:cubicBezTo>
                  <a:cubicBezTo>
                    <a:pt x="55" y="199"/>
                    <a:pt x="1" y="308"/>
                    <a:pt x="1" y="435"/>
                  </a:cubicBezTo>
                  <a:cubicBezTo>
                    <a:pt x="1" y="580"/>
                    <a:pt x="55" y="688"/>
                    <a:pt x="127" y="761"/>
                  </a:cubicBezTo>
                  <a:cubicBezTo>
                    <a:pt x="218" y="833"/>
                    <a:pt x="327" y="869"/>
                    <a:pt x="471" y="869"/>
                  </a:cubicBezTo>
                  <a:cubicBezTo>
                    <a:pt x="598" y="869"/>
                    <a:pt x="725" y="833"/>
                    <a:pt x="797" y="761"/>
                  </a:cubicBezTo>
                  <a:cubicBezTo>
                    <a:pt x="870" y="688"/>
                    <a:pt x="924" y="580"/>
                    <a:pt x="924" y="435"/>
                  </a:cubicBezTo>
                  <a:cubicBezTo>
                    <a:pt x="924" y="308"/>
                    <a:pt x="870" y="199"/>
                    <a:pt x="797" y="127"/>
                  </a:cubicBezTo>
                  <a:cubicBezTo>
                    <a:pt x="725" y="36"/>
                    <a:pt x="598" y="0"/>
                    <a:pt x="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76"/>
            <p:cNvSpPr/>
            <p:nvPr>
              <p:custDataLst>
                <p:tags r:id="rId22"/>
              </p:custDataLst>
            </p:nvPr>
          </p:nvSpPr>
          <p:spPr>
            <a:xfrm>
              <a:off x="9431" y="2288"/>
              <a:ext cx="84" cy="53"/>
            </a:xfrm>
            <a:custGeom>
              <a:avLst/>
              <a:gdLst/>
              <a:ahLst/>
              <a:cxnLst/>
              <a:rect l="l" t="t" r="r" b="b"/>
              <a:pathLst>
                <a:path w="1341" h="852" extrusionOk="0">
                  <a:moveTo>
                    <a:pt x="525" y="0"/>
                  </a:moveTo>
                  <a:cubicBezTo>
                    <a:pt x="471" y="0"/>
                    <a:pt x="417" y="18"/>
                    <a:pt x="381" y="36"/>
                  </a:cubicBezTo>
                  <a:cubicBezTo>
                    <a:pt x="344" y="54"/>
                    <a:pt x="308" y="91"/>
                    <a:pt x="272" y="145"/>
                  </a:cubicBezTo>
                  <a:lnTo>
                    <a:pt x="272" y="18"/>
                  </a:lnTo>
                  <a:lnTo>
                    <a:pt x="0" y="18"/>
                  </a:lnTo>
                  <a:lnTo>
                    <a:pt x="0" y="851"/>
                  </a:lnTo>
                  <a:lnTo>
                    <a:pt x="272" y="851"/>
                  </a:lnTo>
                  <a:lnTo>
                    <a:pt x="272" y="453"/>
                  </a:lnTo>
                  <a:cubicBezTo>
                    <a:pt x="272" y="362"/>
                    <a:pt x="290" y="308"/>
                    <a:pt x="308" y="272"/>
                  </a:cubicBezTo>
                  <a:cubicBezTo>
                    <a:pt x="344" y="217"/>
                    <a:pt x="381" y="199"/>
                    <a:pt x="435" y="199"/>
                  </a:cubicBezTo>
                  <a:cubicBezTo>
                    <a:pt x="471" y="199"/>
                    <a:pt x="489" y="217"/>
                    <a:pt x="507" y="235"/>
                  </a:cubicBezTo>
                  <a:cubicBezTo>
                    <a:pt x="525" y="272"/>
                    <a:pt x="543" y="326"/>
                    <a:pt x="543" y="417"/>
                  </a:cubicBezTo>
                  <a:lnTo>
                    <a:pt x="543" y="851"/>
                  </a:lnTo>
                  <a:lnTo>
                    <a:pt x="797" y="851"/>
                  </a:lnTo>
                  <a:lnTo>
                    <a:pt x="797" y="453"/>
                  </a:lnTo>
                  <a:cubicBezTo>
                    <a:pt x="797" y="362"/>
                    <a:pt x="815" y="308"/>
                    <a:pt x="851" y="272"/>
                  </a:cubicBezTo>
                  <a:cubicBezTo>
                    <a:pt x="869" y="217"/>
                    <a:pt x="906" y="199"/>
                    <a:pt x="960" y="199"/>
                  </a:cubicBezTo>
                  <a:cubicBezTo>
                    <a:pt x="996" y="199"/>
                    <a:pt x="1032" y="217"/>
                    <a:pt x="1051" y="235"/>
                  </a:cubicBezTo>
                  <a:cubicBezTo>
                    <a:pt x="1069" y="272"/>
                    <a:pt x="1069" y="308"/>
                    <a:pt x="1069" y="362"/>
                  </a:cubicBezTo>
                  <a:cubicBezTo>
                    <a:pt x="1069" y="380"/>
                    <a:pt x="1069" y="398"/>
                    <a:pt x="1069" y="398"/>
                  </a:cubicBezTo>
                  <a:cubicBezTo>
                    <a:pt x="1069" y="398"/>
                    <a:pt x="1069" y="417"/>
                    <a:pt x="1069" y="417"/>
                  </a:cubicBezTo>
                  <a:lnTo>
                    <a:pt x="1069" y="851"/>
                  </a:lnTo>
                  <a:lnTo>
                    <a:pt x="1340" y="851"/>
                  </a:lnTo>
                  <a:lnTo>
                    <a:pt x="1340" y="344"/>
                  </a:lnTo>
                  <a:cubicBezTo>
                    <a:pt x="1340" y="235"/>
                    <a:pt x="1304" y="145"/>
                    <a:pt x="1268" y="91"/>
                  </a:cubicBezTo>
                  <a:cubicBezTo>
                    <a:pt x="1214" y="36"/>
                    <a:pt x="1141" y="0"/>
                    <a:pt x="1051" y="0"/>
                  </a:cubicBezTo>
                  <a:cubicBezTo>
                    <a:pt x="978" y="0"/>
                    <a:pt x="942" y="18"/>
                    <a:pt x="888" y="36"/>
                  </a:cubicBezTo>
                  <a:cubicBezTo>
                    <a:pt x="851" y="72"/>
                    <a:pt x="797" y="109"/>
                    <a:pt x="779" y="163"/>
                  </a:cubicBezTo>
                  <a:cubicBezTo>
                    <a:pt x="743" y="109"/>
                    <a:pt x="706" y="72"/>
                    <a:pt x="670" y="54"/>
                  </a:cubicBezTo>
                  <a:cubicBezTo>
                    <a:pt x="634" y="18"/>
                    <a:pt x="580" y="0"/>
                    <a:pt x="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76"/>
            <p:cNvSpPr/>
            <p:nvPr>
              <p:custDataLst>
                <p:tags r:id="rId23"/>
              </p:custDataLst>
            </p:nvPr>
          </p:nvSpPr>
          <p:spPr>
            <a:xfrm>
              <a:off x="9530" y="2288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9" h="1160" extrusionOk="0">
                  <a:moveTo>
                    <a:pt x="453" y="199"/>
                  </a:moveTo>
                  <a:cubicBezTo>
                    <a:pt x="508" y="199"/>
                    <a:pt x="544" y="217"/>
                    <a:pt x="580" y="254"/>
                  </a:cubicBezTo>
                  <a:cubicBezTo>
                    <a:pt x="598" y="308"/>
                    <a:pt x="616" y="362"/>
                    <a:pt x="616" y="435"/>
                  </a:cubicBezTo>
                  <a:cubicBezTo>
                    <a:pt x="616" y="525"/>
                    <a:pt x="598" y="580"/>
                    <a:pt x="580" y="616"/>
                  </a:cubicBezTo>
                  <a:cubicBezTo>
                    <a:pt x="544" y="652"/>
                    <a:pt x="508" y="688"/>
                    <a:pt x="453" y="688"/>
                  </a:cubicBezTo>
                  <a:cubicBezTo>
                    <a:pt x="381" y="688"/>
                    <a:pt x="345" y="652"/>
                    <a:pt x="309" y="616"/>
                  </a:cubicBezTo>
                  <a:cubicBezTo>
                    <a:pt x="290" y="580"/>
                    <a:pt x="272" y="525"/>
                    <a:pt x="272" y="435"/>
                  </a:cubicBezTo>
                  <a:cubicBezTo>
                    <a:pt x="272" y="362"/>
                    <a:pt x="290" y="308"/>
                    <a:pt x="309" y="254"/>
                  </a:cubicBezTo>
                  <a:cubicBezTo>
                    <a:pt x="345" y="217"/>
                    <a:pt x="381" y="199"/>
                    <a:pt x="453" y="199"/>
                  </a:cubicBezTo>
                  <a:close/>
                  <a:moveTo>
                    <a:pt x="544" y="0"/>
                  </a:moveTo>
                  <a:cubicBezTo>
                    <a:pt x="490" y="0"/>
                    <a:pt x="435" y="18"/>
                    <a:pt x="399" y="36"/>
                  </a:cubicBezTo>
                  <a:cubicBezTo>
                    <a:pt x="345" y="54"/>
                    <a:pt x="309" y="91"/>
                    <a:pt x="272" y="145"/>
                  </a:cubicBezTo>
                  <a:lnTo>
                    <a:pt x="272" y="18"/>
                  </a:lnTo>
                  <a:lnTo>
                    <a:pt x="1" y="18"/>
                  </a:lnTo>
                  <a:lnTo>
                    <a:pt x="1" y="1159"/>
                  </a:lnTo>
                  <a:lnTo>
                    <a:pt x="272" y="1159"/>
                  </a:lnTo>
                  <a:lnTo>
                    <a:pt x="272" y="724"/>
                  </a:lnTo>
                  <a:cubicBezTo>
                    <a:pt x="309" y="779"/>
                    <a:pt x="345" y="815"/>
                    <a:pt x="399" y="833"/>
                  </a:cubicBezTo>
                  <a:cubicBezTo>
                    <a:pt x="435" y="869"/>
                    <a:pt x="490" y="869"/>
                    <a:pt x="544" y="869"/>
                  </a:cubicBezTo>
                  <a:cubicBezTo>
                    <a:pt x="653" y="869"/>
                    <a:pt x="725" y="833"/>
                    <a:pt x="798" y="743"/>
                  </a:cubicBezTo>
                  <a:cubicBezTo>
                    <a:pt x="852" y="670"/>
                    <a:pt x="888" y="561"/>
                    <a:pt x="888" y="435"/>
                  </a:cubicBezTo>
                  <a:cubicBezTo>
                    <a:pt x="888" y="308"/>
                    <a:pt x="852" y="199"/>
                    <a:pt x="798" y="127"/>
                  </a:cubicBezTo>
                  <a:cubicBezTo>
                    <a:pt x="725" y="36"/>
                    <a:pt x="653" y="0"/>
                    <a:pt x="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76"/>
            <p:cNvSpPr/>
            <p:nvPr>
              <p:custDataLst>
                <p:tags r:id="rId24"/>
              </p:custDataLst>
            </p:nvPr>
          </p:nvSpPr>
          <p:spPr>
            <a:xfrm>
              <a:off x="9598" y="2269"/>
              <a:ext cx="17" cy="72"/>
            </a:xfrm>
            <a:custGeom>
              <a:avLst/>
              <a:gdLst/>
              <a:ahLst/>
              <a:cxnLst/>
              <a:rect l="l" t="t" r="r" b="b"/>
              <a:pathLst>
                <a:path w="272" h="1142" extrusionOk="0">
                  <a:moveTo>
                    <a:pt x="0" y="0"/>
                  </a:moveTo>
                  <a:lnTo>
                    <a:pt x="0" y="1141"/>
                  </a:lnTo>
                  <a:lnTo>
                    <a:pt x="272" y="1141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76"/>
            <p:cNvSpPr/>
            <p:nvPr>
              <p:custDataLst>
                <p:tags r:id="rId25"/>
              </p:custDataLst>
            </p:nvPr>
          </p:nvSpPr>
          <p:spPr>
            <a:xfrm>
              <a:off x="9570" y="2288"/>
              <a:ext cx="56" cy="55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453" y="181"/>
                  </a:moveTo>
                  <a:cubicBezTo>
                    <a:pt x="508" y="181"/>
                    <a:pt x="544" y="199"/>
                    <a:pt x="580" y="235"/>
                  </a:cubicBezTo>
                  <a:cubicBezTo>
                    <a:pt x="598" y="254"/>
                    <a:pt x="616" y="290"/>
                    <a:pt x="616" y="344"/>
                  </a:cubicBezTo>
                  <a:lnTo>
                    <a:pt x="272" y="344"/>
                  </a:lnTo>
                  <a:cubicBezTo>
                    <a:pt x="290" y="290"/>
                    <a:pt x="308" y="254"/>
                    <a:pt x="327" y="217"/>
                  </a:cubicBezTo>
                  <a:cubicBezTo>
                    <a:pt x="363" y="199"/>
                    <a:pt x="399" y="181"/>
                    <a:pt x="453" y="181"/>
                  </a:cubicBezTo>
                  <a:close/>
                  <a:moveTo>
                    <a:pt x="453" y="0"/>
                  </a:moveTo>
                  <a:cubicBezTo>
                    <a:pt x="327" y="0"/>
                    <a:pt x="200" y="36"/>
                    <a:pt x="127" y="127"/>
                  </a:cubicBezTo>
                  <a:cubicBezTo>
                    <a:pt x="37" y="199"/>
                    <a:pt x="1" y="308"/>
                    <a:pt x="1" y="435"/>
                  </a:cubicBezTo>
                  <a:cubicBezTo>
                    <a:pt x="1" y="580"/>
                    <a:pt x="37" y="688"/>
                    <a:pt x="127" y="761"/>
                  </a:cubicBezTo>
                  <a:cubicBezTo>
                    <a:pt x="218" y="833"/>
                    <a:pt x="327" y="869"/>
                    <a:pt x="471" y="869"/>
                  </a:cubicBezTo>
                  <a:cubicBezTo>
                    <a:pt x="544" y="869"/>
                    <a:pt x="598" y="869"/>
                    <a:pt x="671" y="851"/>
                  </a:cubicBezTo>
                  <a:cubicBezTo>
                    <a:pt x="725" y="851"/>
                    <a:pt x="779" y="833"/>
                    <a:pt x="852" y="797"/>
                  </a:cubicBezTo>
                  <a:lnTo>
                    <a:pt x="852" y="598"/>
                  </a:lnTo>
                  <a:cubicBezTo>
                    <a:pt x="797" y="634"/>
                    <a:pt x="725" y="652"/>
                    <a:pt x="671" y="670"/>
                  </a:cubicBezTo>
                  <a:cubicBezTo>
                    <a:pt x="616" y="688"/>
                    <a:pt x="562" y="688"/>
                    <a:pt x="508" y="688"/>
                  </a:cubicBezTo>
                  <a:cubicBezTo>
                    <a:pt x="435" y="688"/>
                    <a:pt x="381" y="688"/>
                    <a:pt x="345" y="652"/>
                  </a:cubicBezTo>
                  <a:cubicBezTo>
                    <a:pt x="308" y="616"/>
                    <a:pt x="272" y="580"/>
                    <a:pt x="272" y="507"/>
                  </a:cubicBezTo>
                  <a:lnTo>
                    <a:pt x="888" y="507"/>
                  </a:lnTo>
                  <a:lnTo>
                    <a:pt x="888" y="435"/>
                  </a:lnTo>
                  <a:cubicBezTo>
                    <a:pt x="888" y="308"/>
                    <a:pt x="852" y="199"/>
                    <a:pt x="779" y="127"/>
                  </a:cubicBezTo>
                  <a:cubicBezTo>
                    <a:pt x="689" y="36"/>
                    <a:pt x="598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76"/>
            <p:cNvSpPr/>
            <p:nvPr>
              <p:custDataLst>
                <p:tags r:id="rId26"/>
              </p:custDataLst>
            </p:nvPr>
          </p:nvSpPr>
          <p:spPr>
            <a:xfrm>
              <a:off x="9614" y="2289"/>
              <a:ext cx="59" cy="52"/>
            </a:xfrm>
            <a:custGeom>
              <a:avLst/>
              <a:gdLst/>
              <a:ahLst/>
              <a:cxnLst/>
              <a:rect l="l" t="t" r="r" b="b"/>
              <a:pathLst>
                <a:path w="943" h="834" extrusionOk="0">
                  <a:moveTo>
                    <a:pt x="19" y="0"/>
                  </a:moveTo>
                  <a:lnTo>
                    <a:pt x="327" y="417"/>
                  </a:lnTo>
                  <a:lnTo>
                    <a:pt x="1" y="833"/>
                  </a:lnTo>
                  <a:lnTo>
                    <a:pt x="291" y="833"/>
                  </a:lnTo>
                  <a:lnTo>
                    <a:pt x="472" y="580"/>
                  </a:lnTo>
                  <a:lnTo>
                    <a:pt x="653" y="833"/>
                  </a:lnTo>
                  <a:lnTo>
                    <a:pt x="943" y="833"/>
                  </a:lnTo>
                  <a:lnTo>
                    <a:pt x="617" y="417"/>
                  </a:lnTo>
                  <a:lnTo>
                    <a:pt x="924" y="0"/>
                  </a:lnTo>
                  <a:lnTo>
                    <a:pt x="635" y="0"/>
                  </a:lnTo>
                  <a:lnTo>
                    <a:pt x="472" y="25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76"/>
            <p:cNvSpPr/>
            <p:nvPr>
              <p:custDataLst>
                <p:tags r:id="rId27"/>
              </p:custDataLst>
            </p:nvPr>
          </p:nvSpPr>
          <p:spPr>
            <a:xfrm>
              <a:off x="9712" y="2288"/>
              <a:ext cx="52" cy="55"/>
            </a:xfrm>
            <a:custGeom>
              <a:avLst/>
              <a:gdLst/>
              <a:ahLst/>
              <a:cxnLst/>
              <a:rect l="l" t="t" r="r" b="b"/>
              <a:pathLst>
                <a:path w="834" h="870" extrusionOk="0">
                  <a:moveTo>
                    <a:pt x="562" y="471"/>
                  </a:moveTo>
                  <a:lnTo>
                    <a:pt x="562" y="507"/>
                  </a:lnTo>
                  <a:cubicBezTo>
                    <a:pt x="562" y="561"/>
                    <a:pt x="544" y="616"/>
                    <a:pt x="507" y="652"/>
                  </a:cubicBezTo>
                  <a:cubicBezTo>
                    <a:pt x="471" y="688"/>
                    <a:pt x="435" y="688"/>
                    <a:pt x="381" y="688"/>
                  </a:cubicBezTo>
                  <a:cubicBezTo>
                    <a:pt x="344" y="688"/>
                    <a:pt x="308" y="688"/>
                    <a:pt x="290" y="670"/>
                  </a:cubicBezTo>
                  <a:cubicBezTo>
                    <a:pt x="272" y="652"/>
                    <a:pt x="254" y="616"/>
                    <a:pt x="254" y="598"/>
                  </a:cubicBezTo>
                  <a:cubicBezTo>
                    <a:pt x="254" y="561"/>
                    <a:pt x="272" y="525"/>
                    <a:pt x="308" y="507"/>
                  </a:cubicBezTo>
                  <a:cubicBezTo>
                    <a:pt x="326" y="489"/>
                    <a:pt x="362" y="471"/>
                    <a:pt x="435" y="471"/>
                  </a:cubicBezTo>
                  <a:close/>
                  <a:moveTo>
                    <a:pt x="417" y="0"/>
                  </a:moveTo>
                  <a:cubicBezTo>
                    <a:pt x="344" y="0"/>
                    <a:pt x="290" y="0"/>
                    <a:pt x="236" y="18"/>
                  </a:cubicBezTo>
                  <a:cubicBezTo>
                    <a:pt x="181" y="18"/>
                    <a:pt x="127" y="36"/>
                    <a:pt x="73" y="54"/>
                  </a:cubicBezTo>
                  <a:lnTo>
                    <a:pt x="73" y="254"/>
                  </a:lnTo>
                  <a:cubicBezTo>
                    <a:pt x="109" y="217"/>
                    <a:pt x="145" y="217"/>
                    <a:pt x="199" y="199"/>
                  </a:cubicBezTo>
                  <a:cubicBezTo>
                    <a:pt x="254" y="181"/>
                    <a:pt x="308" y="181"/>
                    <a:pt x="362" y="181"/>
                  </a:cubicBezTo>
                  <a:cubicBezTo>
                    <a:pt x="435" y="181"/>
                    <a:pt x="489" y="181"/>
                    <a:pt x="507" y="217"/>
                  </a:cubicBezTo>
                  <a:cubicBezTo>
                    <a:pt x="544" y="235"/>
                    <a:pt x="562" y="254"/>
                    <a:pt x="562" y="308"/>
                  </a:cubicBezTo>
                  <a:lnTo>
                    <a:pt x="562" y="326"/>
                  </a:lnTo>
                  <a:lnTo>
                    <a:pt x="417" y="326"/>
                  </a:lnTo>
                  <a:cubicBezTo>
                    <a:pt x="272" y="326"/>
                    <a:pt x="163" y="344"/>
                    <a:pt x="91" y="398"/>
                  </a:cubicBezTo>
                  <a:cubicBezTo>
                    <a:pt x="18" y="435"/>
                    <a:pt x="0" y="507"/>
                    <a:pt x="0" y="598"/>
                  </a:cubicBezTo>
                  <a:cubicBezTo>
                    <a:pt x="0" y="688"/>
                    <a:pt x="18" y="743"/>
                    <a:pt x="73" y="797"/>
                  </a:cubicBezTo>
                  <a:cubicBezTo>
                    <a:pt x="127" y="851"/>
                    <a:pt x="199" y="869"/>
                    <a:pt x="290" y="869"/>
                  </a:cubicBezTo>
                  <a:cubicBezTo>
                    <a:pt x="344" y="869"/>
                    <a:pt x="399" y="869"/>
                    <a:pt x="453" y="833"/>
                  </a:cubicBezTo>
                  <a:cubicBezTo>
                    <a:pt x="489" y="815"/>
                    <a:pt x="525" y="779"/>
                    <a:pt x="562" y="724"/>
                  </a:cubicBezTo>
                  <a:lnTo>
                    <a:pt x="562" y="851"/>
                  </a:lnTo>
                  <a:lnTo>
                    <a:pt x="833" y="851"/>
                  </a:lnTo>
                  <a:lnTo>
                    <a:pt x="833" y="380"/>
                  </a:lnTo>
                  <a:cubicBezTo>
                    <a:pt x="833" y="254"/>
                    <a:pt x="797" y="145"/>
                    <a:pt x="725" y="91"/>
                  </a:cubicBezTo>
                  <a:cubicBezTo>
                    <a:pt x="670" y="36"/>
                    <a:pt x="562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76"/>
            <p:cNvSpPr/>
            <p:nvPr>
              <p:custDataLst>
                <p:tags r:id="rId28"/>
              </p:custDataLst>
            </p:nvPr>
          </p:nvSpPr>
          <p:spPr>
            <a:xfrm>
              <a:off x="9779" y="2269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9" h="1160" extrusionOk="0">
                  <a:moveTo>
                    <a:pt x="453" y="489"/>
                  </a:moveTo>
                  <a:cubicBezTo>
                    <a:pt x="508" y="489"/>
                    <a:pt x="544" y="507"/>
                    <a:pt x="580" y="544"/>
                  </a:cubicBezTo>
                  <a:cubicBezTo>
                    <a:pt x="616" y="598"/>
                    <a:pt x="616" y="652"/>
                    <a:pt x="616" y="725"/>
                  </a:cubicBezTo>
                  <a:cubicBezTo>
                    <a:pt x="616" y="815"/>
                    <a:pt x="616" y="870"/>
                    <a:pt x="580" y="906"/>
                  </a:cubicBezTo>
                  <a:cubicBezTo>
                    <a:pt x="544" y="942"/>
                    <a:pt x="508" y="978"/>
                    <a:pt x="453" y="978"/>
                  </a:cubicBezTo>
                  <a:cubicBezTo>
                    <a:pt x="399" y="978"/>
                    <a:pt x="345" y="942"/>
                    <a:pt x="309" y="906"/>
                  </a:cubicBezTo>
                  <a:cubicBezTo>
                    <a:pt x="290" y="870"/>
                    <a:pt x="272" y="815"/>
                    <a:pt x="272" y="725"/>
                  </a:cubicBezTo>
                  <a:cubicBezTo>
                    <a:pt x="272" y="652"/>
                    <a:pt x="290" y="598"/>
                    <a:pt x="309" y="544"/>
                  </a:cubicBezTo>
                  <a:cubicBezTo>
                    <a:pt x="345" y="507"/>
                    <a:pt x="399" y="489"/>
                    <a:pt x="453" y="489"/>
                  </a:cubicBezTo>
                  <a:close/>
                  <a:moveTo>
                    <a:pt x="1" y="0"/>
                  </a:moveTo>
                  <a:lnTo>
                    <a:pt x="1" y="1141"/>
                  </a:lnTo>
                  <a:lnTo>
                    <a:pt x="272" y="1141"/>
                  </a:lnTo>
                  <a:lnTo>
                    <a:pt x="272" y="1014"/>
                  </a:lnTo>
                  <a:cubicBezTo>
                    <a:pt x="309" y="1069"/>
                    <a:pt x="345" y="1105"/>
                    <a:pt x="399" y="1123"/>
                  </a:cubicBezTo>
                  <a:cubicBezTo>
                    <a:pt x="435" y="1159"/>
                    <a:pt x="490" y="1159"/>
                    <a:pt x="544" y="1159"/>
                  </a:cubicBezTo>
                  <a:cubicBezTo>
                    <a:pt x="653" y="1159"/>
                    <a:pt x="725" y="1123"/>
                    <a:pt x="798" y="1033"/>
                  </a:cubicBezTo>
                  <a:cubicBezTo>
                    <a:pt x="870" y="960"/>
                    <a:pt x="888" y="851"/>
                    <a:pt x="888" y="725"/>
                  </a:cubicBezTo>
                  <a:cubicBezTo>
                    <a:pt x="888" y="598"/>
                    <a:pt x="870" y="489"/>
                    <a:pt x="798" y="417"/>
                  </a:cubicBezTo>
                  <a:cubicBezTo>
                    <a:pt x="725" y="326"/>
                    <a:pt x="653" y="290"/>
                    <a:pt x="544" y="290"/>
                  </a:cubicBezTo>
                  <a:cubicBezTo>
                    <a:pt x="490" y="290"/>
                    <a:pt x="435" y="308"/>
                    <a:pt x="399" y="326"/>
                  </a:cubicBezTo>
                  <a:cubicBezTo>
                    <a:pt x="345" y="344"/>
                    <a:pt x="309" y="381"/>
                    <a:pt x="272" y="435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76"/>
            <p:cNvSpPr/>
            <p:nvPr>
              <p:custDataLst>
                <p:tags r:id="rId29"/>
              </p:custDataLst>
            </p:nvPr>
          </p:nvSpPr>
          <p:spPr>
            <a:xfrm>
              <a:off x="9844" y="2288"/>
              <a:ext cx="48" cy="55"/>
            </a:xfrm>
            <a:custGeom>
              <a:avLst/>
              <a:gdLst/>
              <a:ahLst/>
              <a:cxnLst/>
              <a:rect l="l" t="t" r="r" b="b"/>
              <a:pathLst>
                <a:path w="762" h="870" extrusionOk="0">
                  <a:moveTo>
                    <a:pt x="381" y="0"/>
                  </a:moveTo>
                  <a:cubicBezTo>
                    <a:pt x="254" y="0"/>
                    <a:pt x="164" y="18"/>
                    <a:pt x="92" y="72"/>
                  </a:cubicBezTo>
                  <a:cubicBezTo>
                    <a:pt x="37" y="109"/>
                    <a:pt x="1" y="181"/>
                    <a:pt x="1" y="272"/>
                  </a:cubicBezTo>
                  <a:cubicBezTo>
                    <a:pt x="1" y="344"/>
                    <a:pt x="37" y="398"/>
                    <a:pt x="73" y="453"/>
                  </a:cubicBezTo>
                  <a:cubicBezTo>
                    <a:pt x="128" y="489"/>
                    <a:pt x="218" y="507"/>
                    <a:pt x="327" y="525"/>
                  </a:cubicBezTo>
                  <a:lnTo>
                    <a:pt x="381" y="525"/>
                  </a:lnTo>
                  <a:cubicBezTo>
                    <a:pt x="436" y="543"/>
                    <a:pt x="472" y="543"/>
                    <a:pt x="490" y="561"/>
                  </a:cubicBezTo>
                  <a:cubicBezTo>
                    <a:pt x="508" y="580"/>
                    <a:pt x="508" y="580"/>
                    <a:pt x="508" y="616"/>
                  </a:cubicBezTo>
                  <a:cubicBezTo>
                    <a:pt x="508" y="634"/>
                    <a:pt x="490" y="670"/>
                    <a:pt x="472" y="670"/>
                  </a:cubicBezTo>
                  <a:cubicBezTo>
                    <a:pt x="436" y="688"/>
                    <a:pt x="399" y="688"/>
                    <a:pt x="345" y="688"/>
                  </a:cubicBezTo>
                  <a:cubicBezTo>
                    <a:pt x="291" y="688"/>
                    <a:pt x="236" y="688"/>
                    <a:pt x="182" y="670"/>
                  </a:cubicBezTo>
                  <a:cubicBezTo>
                    <a:pt x="128" y="670"/>
                    <a:pt x="73" y="652"/>
                    <a:pt x="19" y="616"/>
                  </a:cubicBezTo>
                  <a:lnTo>
                    <a:pt x="19" y="815"/>
                  </a:lnTo>
                  <a:cubicBezTo>
                    <a:pt x="92" y="833"/>
                    <a:pt x="146" y="851"/>
                    <a:pt x="200" y="851"/>
                  </a:cubicBezTo>
                  <a:cubicBezTo>
                    <a:pt x="254" y="869"/>
                    <a:pt x="309" y="869"/>
                    <a:pt x="363" y="869"/>
                  </a:cubicBezTo>
                  <a:cubicBezTo>
                    <a:pt x="508" y="869"/>
                    <a:pt x="599" y="851"/>
                    <a:pt x="671" y="815"/>
                  </a:cubicBezTo>
                  <a:cubicBezTo>
                    <a:pt x="725" y="761"/>
                    <a:pt x="762" y="688"/>
                    <a:pt x="762" y="616"/>
                  </a:cubicBezTo>
                  <a:cubicBezTo>
                    <a:pt x="762" y="525"/>
                    <a:pt x="743" y="453"/>
                    <a:pt x="689" y="417"/>
                  </a:cubicBezTo>
                  <a:cubicBezTo>
                    <a:pt x="635" y="380"/>
                    <a:pt x="544" y="362"/>
                    <a:pt x="417" y="344"/>
                  </a:cubicBezTo>
                  <a:lnTo>
                    <a:pt x="363" y="326"/>
                  </a:lnTo>
                  <a:cubicBezTo>
                    <a:pt x="327" y="326"/>
                    <a:pt x="291" y="308"/>
                    <a:pt x="273" y="308"/>
                  </a:cubicBezTo>
                  <a:cubicBezTo>
                    <a:pt x="254" y="290"/>
                    <a:pt x="236" y="272"/>
                    <a:pt x="236" y="254"/>
                  </a:cubicBezTo>
                  <a:cubicBezTo>
                    <a:pt x="236" y="235"/>
                    <a:pt x="254" y="217"/>
                    <a:pt x="273" y="199"/>
                  </a:cubicBezTo>
                  <a:cubicBezTo>
                    <a:pt x="309" y="181"/>
                    <a:pt x="345" y="181"/>
                    <a:pt x="399" y="181"/>
                  </a:cubicBezTo>
                  <a:cubicBezTo>
                    <a:pt x="436" y="181"/>
                    <a:pt x="490" y="181"/>
                    <a:pt x="544" y="199"/>
                  </a:cubicBezTo>
                  <a:cubicBezTo>
                    <a:pt x="599" y="217"/>
                    <a:pt x="653" y="235"/>
                    <a:pt x="707" y="254"/>
                  </a:cubicBezTo>
                  <a:lnTo>
                    <a:pt x="707" y="54"/>
                  </a:lnTo>
                  <a:cubicBezTo>
                    <a:pt x="635" y="36"/>
                    <a:pt x="580" y="18"/>
                    <a:pt x="526" y="18"/>
                  </a:cubicBezTo>
                  <a:cubicBezTo>
                    <a:pt x="472" y="0"/>
                    <a:pt x="417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76"/>
            <p:cNvSpPr/>
            <p:nvPr>
              <p:custDataLst>
                <p:tags r:id="rId30"/>
              </p:custDataLst>
            </p:nvPr>
          </p:nvSpPr>
          <p:spPr>
            <a:xfrm>
              <a:off x="9896" y="2355"/>
              <a:ext cx="48" cy="9"/>
            </a:xfrm>
            <a:custGeom>
              <a:avLst/>
              <a:gdLst/>
              <a:ahLst/>
              <a:cxnLst/>
              <a:rect l="l" t="t" r="r" b="b"/>
              <a:pathLst>
                <a:path w="761" h="146" extrusionOk="0">
                  <a:moveTo>
                    <a:pt x="0" y="0"/>
                  </a:moveTo>
                  <a:lnTo>
                    <a:pt x="0" y="145"/>
                  </a:lnTo>
                  <a:lnTo>
                    <a:pt x="761" y="14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76"/>
            <p:cNvSpPr/>
            <p:nvPr>
              <p:custDataLst>
                <p:tags r:id="rId31"/>
              </p:custDataLst>
            </p:nvPr>
          </p:nvSpPr>
          <p:spPr>
            <a:xfrm>
              <a:off x="9952" y="2288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8" h="1160" extrusionOk="0">
                  <a:moveTo>
                    <a:pt x="435" y="199"/>
                  </a:moveTo>
                  <a:cubicBezTo>
                    <a:pt x="489" y="199"/>
                    <a:pt x="526" y="217"/>
                    <a:pt x="562" y="254"/>
                  </a:cubicBezTo>
                  <a:cubicBezTo>
                    <a:pt x="598" y="308"/>
                    <a:pt x="616" y="362"/>
                    <a:pt x="616" y="435"/>
                  </a:cubicBezTo>
                  <a:cubicBezTo>
                    <a:pt x="616" y="525"/>
                    <a:pt x="598" y="580"/>
                    <a:pt x="562" y="616"/>
                  </a:cubicBezTo>
                  <a:cubicBezTo>
                    <a:pt x="526" y="652"/>
                    <a:pt x="489" y="688"/>
                    <a:pt x="435" y="688"/>
                  </a:cubicBezTo>
                  <a:cubicBezTo>
                    <a:pt x="381" y="688"/>
                    <a:pt x="326" y="652"/>
                    <a:pt x="308" y="616"/>
                  </a:cubicBezTo>
                  <a:cubicBezTo>
                    <a:pt x="272" y="580"/>
                    <a:pt x="254" y="525"/>
                    <a:pt x="254" y="435"/>
                  </a:cubicBezTo>
                  <a:cubicBezTo>
                    <a:pt x="254" y="362"/>
                    <a:pt x="272" y="308"/>
                    <a:pt x="308" y="254"/>
                  </a:cubicBezTo>
                  <a:cubicBezTo>
                    <a:pt x="326" y="217"/>
                    <a:pt x="381" y="199"/>
                    <a:pt x="435" y="199"/>
                  </a:cubicBezTo>
                  <a:close/>
                  <a:moveTo>
                    <a:pt x="526" y="0"/>
                  </a:moveTo>
                  <a:cubicBezTo>
                    <a:pt x="471" y="0"/>
                    <a:pt x="417" y="18"/>
                    <a:pt x="381" y="36"/>
                  </a:cubicBezTo>
                  <a:cubicBezTo>
                    <a:pt x="326" y="54"/>
                    <a:pt x="290" y="91"/>
                    <a:pt x="254" y="145"/>
                  </a:cubicBezTo>
                  <a:lnTo>
                    <a:pt x="254" y="18"/>
                  </a:lnTo>
                  <a:lnTo>
                    <a:pt x="0" y="18"/>
                  </a:lnTo>
                  <a:lnTo>
                    <a:pt x="0" y="1159"/>
                  </a:lnTo>
                  <a:lnTo>
                    <a:pt x="254" y="1159"/>
                  </a:lnTo>
                  <a:lnTo>
                    <a:pt x="254" y="724"/>
                  </a:lnTo>
                  <a:cubicBezTo>
                    <a:pt x="290" y="779"/>
                    <a:pt x="326" y="815"/>
                    <a:pt x="381" y="833"/>
                  </a:cubicBezTo>
                  <a:cubicBezTo>
                    <a:pt x="417" y="869"/>
                    <a:pt x="471" y="869"/>
                    <a:pt x="526" y="869"/>
                  </a:cubicBezTo>
                  <a:cubicBezTo>
                    <a:pt x="634" y="869"/>
                    <a:pt x="725" y="833"/>
                    <a:pt x="779" y="743"/>
                  </a:cubicBezTo>
                  <a:cubicBezTo>
                    <a:pt x="852" y="670"/>
                    <a:pt x="888" y="561"/>
                    <a:pt x="888" y="435"/>
                  </a:cubicBezTo>
                  <a:cubicBezTo>
                    <a:pt x="888" y="308"/>
                    <a:pt x="852" y="199"/>
                    <a:pt x="779" y="127"/>
                  </a:cubicBezTo>
                  <a:cubicBezTo>
                    <a:pt x="725" y="36"/>
                    <a:pt x="634" y="0"/>
                    <a:pt x="5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76"/>
            <p:cNvSpPr/>
            <p:nvPr>
              <p:custDataLst>
                <p:tags r:id="rId32"/>
              </p:custDataLst>
            </p:nvPr>
          </p:nvSpPr>
          <p:spPr>
            <a:xfrm>
              <a:off x="10054" y="2296"/>
              <a:ext cx="60" cy="32"/>
            </a:xfrm>
            <a:custGeom>
              <a:avLst/>
              <a:gdLst/>
              <a:ahLst/>
              <a:cxnLst/>
              <a:rect l="l" t="t" r="r" b="b"/>
              <a:pathLst>
                <a:path w="961" h="508" extrusionOk="0">
                  <a:moveTo>
                    <a:pt x="0" y="1"/>
                  </a:moveTo>
                  <a:lnTo>
                    <a:pt x="0" y="164"/>
                  </a:lnTo>
                  <a:lnTo>
                    <a:pt x="960" y="164"/>
                  </a:lnTo>
                  <a:lnTo>
                    <a:pt x="960" y="1"/>
                  </a:lnTo>
                  <a:close/>
                  <a:moveTo>
                    <a:pt x="0" y="327"/>
                  </a:moveTo>
                  <a:lnTo>
                    <a:pt x="0" y="508"/>
                  </a:lnTo>
                  <a:lnTo>
                    <a:pt x="960" y="508"/>
                  </a:lnTo>
                  <a:lnTo>
                    <a:pt x="960" y="3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76"/>
            <p:cNvSpPr/>
            <p:nvPr>
              <p:custDataLst>
                <p:tags r:id="rId33"/>
              </p:custDataLst>
            </p:nvPr>
          </p:nvSpPr>
          <p:spPr>
            <a:xfrm>
              <a:off x="10162" y="2288"/>
              <a:ext cx="47" cy="55"/>
            </a:xfrm>
            <a:custGeom>
              <a:avLst/>
              <a:gdLst/>
              <a:ahLst/>
              <a:cxnLst/>
              <a:rect l="l" t="t" r="r" b="b"/>
              <a:pathLst>
                <a:path w="744" h="870" extrusionOk="0">
                  <a:moveTo>
                    <a:pt x="363" y="0"/>
                  </a:moveTo>
                  <a:cubicBezTo>
                    <a:pt x="236" y="0"/>
                    <a:pt x="146" y="18"/>
                    <a:pt x="91" y="72"/>
                  </a:cubicBezTo>
                  <a:cubicBezTo>
                    <a:pt x="19" y="109"/>
                    <a:pt x="1" y="181"/>
                    <a:pt x="1" y="272"/>
                  </a:cubicBezTo>
                  <a:cubicBezTo>
                    <a:pt x="1" y="344"/>
                    <a:pt x="19" y="398"/>
                    <a:pt x="73" y="453"/>
                  </a:cubicBezTo>
                  <a:cubicBezTo>
                    <a:pt x="109" y="489"/>
                    <a:pt x="200" y="507"/>
                    <a:pt x="308" y="525"/>
                  </a:cubicBezTo>
                  <a:lnTo>
                    <a:pt x="363" y="525"/>
                  </a:lnTo>
                  <a:cubicBezTo>
                    <a:pt x="417" y="543"/>
                    <a:pt x="453" y="543"/>
                    <a:pt x="471" y="561"/>
                  </a:cubicBezTo>
                  <a:cubicBezTo>
                    <a:pt x="490" y="580"/>
                    <a:pt x="490" y="580"/>
                    <a:pt x="490" y="616"/>
                  </a:cubicBezTo>
                  <a:cubicBezTo>
                    <a:pt x="490" y="634"/>
                    <a:pt x="490" y="670"/>
                    <a:pt x="453" y="670"/>
                  </a:cubicBezTo>
                  <a:cubicBezTo>
                    <a:pt x="435" y="688"/>
                    <a:pt x="399" y="688"/>
                    <a:pt x="345" y="688"/>
                  </a:cubicBezTo>
                  <a:cubicBezTo>
                    <a:pt x="290" y="688"/>
                    <a:pt x="236" y="688"/>
                    <a:pt x="164" y="670"/>
                  </a:cubicBezTo>
                  <a:cubicBezTo>
                    <a:pt x="109" y="670"/>
                    <a:pt x="55" y="652"/>
                    <a:pt x="19" y="616"/>
                  </a:cubicBezTo>
                  <a:lnTo>
                    <a:pt x="19" y="815"/>
                  </a:lnTo>
                  <a:cubicBezTo>
                    <a:pt x="73" y="833"/>
                    <a:pt x="127" y="851"/>
                    <a:pt x="182" y="851"/>
                  </a:cubicBezTo>
                  <a:cubicBezTo>
                    <a:pt x="254" y="869"/>
                    <a:pt x="308" y="869"/>
                    <a:pt x="363" y="869"/>
                  </a:cubicBezTo>
                  <a:cubicBezTo>
                    <a:pt x="490" y="869"/>
                    <a:pt x="580" y="851"/>
                    <a:pt x="653" y="815"/>
                  </a:cubicBezTo>
                  <a:cubicBezTo>
                    <a:pt x="707" y="761"/>
                    <a:pt x="743" y="688"/>
                    <a:pt x="743" y="616"/>
                  </a:cubicBezTo>
                  <a:cubicBezTo>
                    <a:pt x="743" y="525"/>
                    <a:pt x="725" y="453"/>
                    <a:pt x="671" y="417"/>
                  </a:cubicBezTo>
                  <a:cubicBezTo>
                    <a:pt x="634" y="380"/>
                    <a:pt x="544" y="362"/>
                    <a:pt x="399" y="344"/>
                  </a:cubicBezTo>
                  <a:lnTo>
                    <a:pt x="363" y="326"/>
                  </a:lnTo>
                  <a:cubicBezTo>
                    <a:pt x="308" y="326"/>
                    <a:pt x="272" y="308"/>
                    <a:pt x="254" y="308"/>
                  </a:cubicBezTo>
                  <a:cubicBezTo>
                    <a:pt x="236" y="290"/>
                    <a:pt x="236" y="272"/>
                    <a:pt x="236" y="254"/>
                  </a:cubicBezTo>
                  <a:cubicBezTo>
                    <a:pt x="236" y="235"/>
                    <a:pt x="236" y="217"/>
                    <a:pt x="272" y="199"/>
                  </a:cubicBezTo>
                  <a:cubicBezTo>
                    <a:pt x="290" y="181"/>
                    <a:pt x="327" y="181"/>
                    <a:pt x="381" y="181"/>
                  </a:cubicBezTo>
                  <a:cubicBezTo>
                    <a:pt x="417" y="181"/>
                    <a:pt x="471" y="181"/>
                    <a:pt x="526" y="199"/>
                  </a:cubicBezTo>
                  <a:cubicBezTo>
                    <a:pt x="580" y="217"/>
                    <a:pt x="634" y="235"/>
                    <a:pt x="689" y="254"/>
                  </a:cubicBezTo>
                  <a:lnTo>
                    <a:pt x="689" y="54"/>
                  </a:lnTo>
                  <a:cubicBezTo>
                    <a:pt x="634" y="36"/>
                    <a:pt x="562" y="18"/>
                    <a:pt x="526" y="18"/>
                  </a:cubicBezTo>
                  <a:cubicBezTo>
                    <a:pt x="471" y="0"/>
                    <a:pt x="417" y="0"/>
                    <a:pt x="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76"/>
            <p:cNvSpPr/>
            <p:nvPr>
              <p:custDataLst>
                <p:tags r:id="rId34"/>
              </p:custDataLst>
            </p:nvPr>
          </p:nvSpPr>
          <p:spPr>
            <a:xfrm>
              <a:off x="10218" y="2288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9" h="1160" extrusionOk="0">
                  <a:moveTo>
                    <a:pt x="454" y="199"/>
                  </a:moveTo>
                  <a:cubicBezTo>
                    <a:pt x="508" y="199"/>
                    <a:pt x="544" y="217"/>
                    <a:pt x="580" y="254"/>
                  </a:cubicBezTo>
                  <a:cubicBezTo>
                    <a:pt x="599" y="308"/>
                    <a:pt x="617" y="362"/>
                    <a:pt x="617" y="435"/>
                  </a:cubicBezTo>
                  <a:cubicBezTo>
                    <a:pt x="617" y="525"/>
                    <a:pt x="599" y="580"/>
                    <a:pt x="580" y="616"/>
                  </a:cubicBezTo>
                  <a:cubicBezTo>
                    <a:pt x="544" y="652"/>
                    <a:pt x="508" y="688"/>
                    <a:pt x="454" y="688"/>
                  </a:cubicBezTo>
                  <a:cubicBezTo>
                    <a:pt x="399" y="688"/>
                    <a:pt x="345" y="652"/>
                    <a:pt x="327" y="616"/>
                  </a:cubicBezTo>
                  <a:cubicBezTo>
                    <a:pt x="291" y="580"/>
                    <a:pt x="273" y="525"/>
                    <a:pt x="273" y="435"/>
                  </a:cubicBezTo>
                  <a:cubicBezTo>
                    <a:pt x="273" y="362"/>
                    <a:pt x="291" y="308"/>
                    <a:pt x="327" y="254"/>
                  </a:cubicBezTo>
                  <a:cubicBezTo>
                    <a:pt x="345" y="217"/>
                    <a:pt x="399" y="199"/>
                    <a:pt x="454" y="199"/>
                  </a:cubicBezTo>
                  <a:close/>
                  <a:moveTo>
                    <a:pt x="345" y="0"/>
                  </a:moveTo>
                  <a:cubicBezTo>
                    <a:pt x="255" y="0"/>
                    <a:pt x="164" y="54"/>
                    <a:pt x="92" y="127"/>
                  </a:cubicBezTo>
                  <a:cubicBezTo>
                    <a:pt x="37" y="199"/>
                    <a:pt x="1" y="308"/>
                    <a:pt x="1" y="435"/>
                  </a:cubicBezTo>
                  <a:cubicBezTo>
                    <a:pt x="1" y="561"/>
                    <a:pt x="37" y="670"/>
                    <a:pt x="92" y="743"/>
                  </a:cubicBezTo>
                  <a:cubicBezTo>
                    <a:pt x="164" y="833"/>
                    <a:pt x="255" y="869"/>
                    <a:pt x="345" y="869"/>
                  </a:cubicBezTo>
                  <a:cubicBezTo>
                    <a:pt x="399" y="869"/>
                    <a:pt x="454" y="869"/>
                    <a:pt x="508" y="833"/>
                  </a:cubicBezTo>
                  <a:cubicBezTo>
                    <a:pt x="544" y="815"/>
                    <a:pt x="580" y="779"/>
                    <a:pt x="617" y="724"/>
                  </a:cubicBezTo>
                  <a:lnTo>
                    <a:pt x="617" y="1159"/>
                  </a:lnTo>
                  <a:lnTo>
                    <a:pt x="888" y="1159"/>
                  </a:lnTo>
                  <a:lnTo>
                    <a:pt x="888" y="18"/>
                  </a:lnTo>
                  <a:lnTo>
                    <a:pt x="617" y="18"/>
                  </a:lnTo>
                  <a:lnTo>
                    <a:pt x="617" y="145"/>
                  </a:lnTo>
                  <a:cubicBezTo>
                    <a:pt x="580" y="91"/>
                    <a:pt x="544" y="54"/>
                    <a:pt x="508" y="36"/>
                  </a:cubicBezTo>
                  <a:cubicBezTo>
                    <a:pt x="454" y="18"/>
                    <a:pt x="399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6" name="Google Shape;3036;p76"/>
            <p:cNvSpPr/>
            <p:nvPr>
              <p:custDataLst>
                <p:tags r:id="rId35"/>
              </p:custDataLst>
            </p:nvPr>
          </p:nvSpPr>
          <p:spPr>
            <a:xfrm>
              <a:off x="10112" y="2288"/>
              <a:ext cx="39" cy="53"/>
            </a:xfrm>
            <a:custGeom>
              <a:avLst/>
              <a:gdLst/>
              <a:ahLst/>
              <a:cxnLst/>
              <a:rect l="l" t="t" r="r" b="b"/>
              <a:pathLst>
                <a:path w="617" h="852" extrusionOk="0">
                  <a:moveTo>
                    <a:pt x="526" y="0"/>
                  </a:moveTo>
                  <a:cubicBezTo>
                    <a:pt x="472" y="0"/>
                    <a:pt x="417" y="18"/>
                    <a:pt x="381" y="36"/>
                  </a:cubicBezTo>
                  <a:cubicBezTo>
                    <a:pt x="327" y="72"/>
                    <a:pt x="291" y="109"/>
                    <a:pt x="254" y="163"/>
                  </a:cubicBezTo>
                  <a:lnTo>
                    <a:pt x="254" y="18"/>
                  </a:lnTo>
                  <a:lnTo>
                    <a:pt x="1" y="18"/>
                  </a:lnTo>
                  <a:lnTo>
                    <a:pt x="1" y="851"/>
                  </a:lnTo>
                  <a:lnTo>
                    <a:pt x="254" y="851"/>
                  </a:lnTo>
                  <a:lnTo>
                    <a:pt x="254" y="471"/>
                  </a:lnTo>
                  <a:cubicBezTo>
                    <a:pt x="254" y="380"/>
                    <a:pt x="272" y="326"/>
                    <a:pt x="309" y="290"/>
                  </a:cubicBezTo>
                  <a:cubicBezTo>
                    <a:pt x="345" y="235"/>
                    <a:pt x="399" y="217"/>
                    <a:pt x="472" y="217"/>
                  </a:cubicBezTo>
                  <a:lnTo>
                    <a:pt x="544" y="217"/>
                  </a:lnTo>
                  <a:cubicBezTo>
                    <a:pt x="562" y="235"/>
                    <a:pt x="580" y="235"/>
                    <a:pt x="617" y="254"/>
                  </a:cubicBezTo>
                  <a:lnTo>
                    <a:pt x="617" y="18"/>
                  </a:lnTo>
                  <a:cubicBezTo>
                    <a:pt x="580" y="0"/>
                    <a:pt x="580" y="0"/>
                    <a:pt x="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7" name="Google Shape;3037;p76"/>
            <p:cNvSpPr/>
            <p:nvPr>
              <p:custDataLst>
                <p:tags r:id="rId36"/>
              </p:custDataLst>
            </p:nvPr>
          </p:nvSpPr>
          <p:spPr>
            <a:xfrm>
              <a:off x="10138" y="2274"/>
              <a:ext cx="42" cy="67"/>
            </a:xfrm>
            <a:custGeom>
              <a:avLst/>
              <a:gdLst/>
              <a:ahLst/>
              <a:cxnLst/>
              <a:rect l="l" t="t" r="r" b="b"/>
              <a:pathLst>
                <a:path w="671" h="1070" extrusionOk="0">
                  <a:moveTo>
                    <a:pt x="127" y="1"/>
                  </a:moveTo>
                  <a:lnTo>
                    <a:pt x="127" y="236"/>
                  </a:lnTo>
                  <a:lnTo>
                    <a:pt x="0" y="236"/>
                  </a:lnTo>
                  <a:lnTo>
                    <a:pt x="0" y="435"/>
                  </a:lnTo>
                  <a:lnTo>
                    <a:pt x="127" y="435"/>
                  </a:lnTo>
                  <a:lnTo>
                    <a:pt x="127" y="779"/>
                  </a:lnTo>
                  <a:cubicBezTo>
                    <a:pt x="127" y="888"/>
                    <a:pt x="163" y="961"/>
                    <a:pt x="200" y="997"/>
                  </a:cubicBezTo>
                  <a:cubicBezTo>
                    <a:pt x="236" y="1051"/>
                    <a:pt x="308" y="1069"/>
                    <a:pt x="417" y="1069"/>
                  </a:cubicBezTo>
                  <a:lnTo>
                    <a:pt x="652" y="1069"/>
                  </a:lnTo>
                  <a:lnTo>
                    <a:pt x="652" y="888"/>
                  </a:lnTo>
                  <a:lnTo>
                    <a:pt x="507" y="888"/>
                  </a:lnTo>
                  <a:cubicBezTo>
                    <a:pt x="471" y="888"/>
                    <a:pt x="435" y="870"/>
                    <a:pt x="417" y="852"/>
                  </a:cubicBezTo>
                  <a:cubicBezTo>
                    <a:pt x="399" y="852"/>
                    <a:pt x="399" y="816"/>
                    <a:pt x="399" y="779"/>
                  </a:cubicBezTo>
                  <a:lnTo>
                    <a:pt x="399" y="435"/>
                  </a:lnTo>
                  <a:lnTo>
                    <a:pt x="670" y="435"/>
                  </a:lnTo>
                  <a:lnTo>
                    <a:pt x="670" y="236"/>
                  </a:lnTo>
                  <a:lnTo>
                    <a:pt x="399" y="236"/>
                  </a:lnTo>
                  <a:lnTo>
                    <a:pt x="3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76"/>
            <p:cNvSpPr/>
            <p:nvPr>
              <p:custDataLst>
                <p:tags r:id="rId37"/>
              </p:custDataLst>
            </p:nvPr>
          </p:nvSpPr>
          <p:spPr>
            <a:xfrm>
              <a:off x="10210" y="2269"/>
              <a:ext cx="27" cy="84"/>
            </a:xfrm>
            <a:custGeom>
              <a:avLst/>
              <a:gdLst/>
              <a:ahLst/>
              <a:cxnLst/>
              <a:rect l="l" t="t" r="r" b="b"/>
              <a:pathLst>
                <a:path w="435" h="1341" extrusionOk="0">
                  <a:moveTo>
                    <a:pt x="218" y="0"/>
                  </a:moveTo>
                  <a:cubicBezTo>
                    <a:pt x="145" y="109"/>
                    <a:pt x="91" y="236"/>
                    <a:pt x="55" y="344"/>
                  </a:cubicBezTo>
                  <a:cubicBezTo>
                    <a:pt x="18" y="453"/>
                    <a:pt x="0" y="562"/>
                    <a:pt x="0" y="670"/>
                  </a:cubicBezTo>
                  <a:cubicBezTo>
                    <a:pt x="0" y="779"/>
                    <a:pt x="18" y="888"/>
                    <a:pt x="55" y="996"/>
                  </a:cubicBezTo>
                  <a:cubicBezTo>
                    <a:pt x="91" y="1105"/>
                    <a:pt x="145" y="1214"/>
                    <a:pt x="218" y="1340"/>
                  </a:cubicBezTo>
                  <a:lnTo>
                    <a:pt x="435" y="1340"/>
                  </a:lnTo>
                  <a:cubicBezTo>
                    <a:pt x="381" y="1232"/>
                    <a:pt x="326" y="1105"/>
                    <a:pt x="290" y="996"/>
                  </a:cubicBezTo>
                  <a:cubicBezTo>
                    <a:pt x="272" y="888"/>
                    <a:pt x="254" y="779"/>
                    <a:pt x="254" y="670"/>
                  </a:cubicBezTo>
                  <a:cubicBezTo>
                    <a:pt x="254" y="562"/>
                    <a:pt x="272" y="453"/>
                    <a:pt x="290" y="344"/>
                  </a:cubicBezTo>
                  <a:cubicBezTo>
                    <a:pt x="326" y="218"/>
                    <a:pt x="381" y="109"/>
                    <a:pt x="435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76"/>
            <p:cNvSpPr/>
            <p:nvPr>
              <p:custDataLst>
                <p:tags r:id="rId38"/>
              </p:custDataLst>
            </p:nvPr>
          </p:nvSpPr>
          <p:spPr>
            <a:xfrm>
              <a:off x="10224" y="2288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8" h="1160" extrusionOk="0">
                  <a:moveTo>
                    <a:pt x="435" y="199"/>
                  </a:moveTo>
                  <a:cubicBezTo>
                    <a:pt x="489" y="199"/>
                    <a:pt x="544" y="217"/>
                    <a:pt x="562" y="254"/>
                  </a:cubicBezTo>
                  <a:cubicBezTo>
                    <a:pt x="598" y="308"/>
                    <a:pt x="616" y="362"/>
                    <a:pt x="616" y="435"/>
                  </a:cubicBezTo>
                  <a:cubicBezTo>
                    <a:pt x="616" y="525"/>
                    <a:pt x="598" y="580"/>
                    <a:pt x="562" y="616"/>
                  </a:cubicBezTo>
                  <a:cubicBezTo>
                    <a:pt x="544" y="652"/>
                    <a:pt x="489" y="688"/>
                    <a:pt x="435" y="688"/>
                  </a:cubicBezTo>
                  <a:cubicBezTo>
                    <a:pt x="381" y="688"/>
                    <a:pt x="345" y="652"/>
                    <a:pt x="308" y="616"/>
                  </a:cubicBezTo>
                  <a:cubicBezTo>
                    <a:pt x="272" y="580"/>
                    <a:pt x="272" y="525"/>
                    <a:pt x="272" y="435"/>
                  </a:cubicBezTo>
                  <a:cubicBezTo>
                    <a:pt x="272" y="362"/>
                    <a:pt x="272" y="308"/>
                    <a:pt x="308" y="254"/>
                  </a:cubicBezTo>
                  <a:cubicBezTo>
                    <a:pt x="345" y="217"/>
                    <a:pt x="381" y="199"/>
                    <a:pt x="435" y="199"/>
                  </a:cubicBezTo>
                  <a:close/>
                  <a:moveTo>
                    <a:pt x="544" y="0"/>
                  </a:moveTo>
                  <a:cubicBezTo>
                    <a:pt x="489" y="0"/>
                    <a:pt x="435" y="18"/>
                    <a:pt x="381" y="36"/>
                  </a:cubicBezTo>
                  <a:cubicBezTo>
                    <a:pt x="345" y="54"/>
                    <a:pt x="308" y="91"/>
                    <a:pt x="272" y="145"/>
                  </a:cubicBezTo>
                  <a:lnTo>
                    <a:pt x="272" y="18"/>
                  </a:lnTo>
                  <a:lnTo>
                    <a:pt x="1" y="18"/>
                  </a:lnTo>
                  <a:lnTo>
                    <a:pt x="1" y="1159"/>
                  </a:lnTo>
                  <a:lnTo>
                    <a:pt x="272" y="1159"/>
                  </a:lnTo>
                  <a:lnTo>
                    <a:pt x="272" y="724"/>
                  </a:lnTo>
                  <a:cubicBezTo>
                    <a:pt x="308" y="779"/>
                    <a:pt x="345" y="815"/>
                    <a:pt x="381" y="833"/>
                  </a:cubicBezTo>
                  <a:cubicBezTo>
                    <a:pt x="435" y="869"/>
                    <a:pt x="489" y="869"/>
                    <a:pt x="544" y="869"/>
                  </a:cubicBezTo>
                  <a:cubicBezTo>
                    <a:pt x="634" y="869"/>
                    <a:pt x="725" y="833"/>
                    <a:pt x="797" y="743"/>
                  </a:cubicBezTo>
                  <a:cubicBezTo>
                    <a:pt x="852" y="670"/>
                    <a:pt x="888" y="561"/>
                    <a:pt x="888" y="435"/>
                  </a:cubicBezTo>
                  <a:cubicBezTo>
                    <a:pt x="888" y="308"/>
                    <a:pt x="852" y="199"/>
                    <a:pt x="797" y="127"/>
                  </a:cubicBezTo>
                  <a:cubicBezTo>
                    <a:pt x="725" y="36"/>
                    <a:pt x="634" y="0"/>
                    <a:pt x="544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76"/>
            <p:cNvSpPr/>
            <p:nvPr>
              <p:custDataLst>
                <p:tags r:id="rId39"/>
              </p:custDataLst>
            </p:nvPr>
          </p:nvSpPr>
          <p:spPr>
            <a:xfrm>
              <a:off x="10276" y="2307"/>
              <a:ext cx="30" cy="14"/>
            </a:xfrm>
            <a:custGeom>
              <a:avLst/>
              <a:gdLst/>
              <a:ahLst/>
              <a:cxnLst/>
              <a:rect l="l" t="t" r="r" b="b"/>
              <a:pathLst>
                <a:path w="472" h="219" extrusionOk="0">
                  <a:moveTo>
                    <a:pt x="1" y="1"/>
                  </a:moveTo>
                  <a:lnTo>
                    <a:pt x="1" y="218"/>
                  </a:lnTo>
                  <a:lnTo>
                    <a:pt x="471" y="21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76"/>
            <p:cNvSpPr/>
            <p:nvPr>
              <p:custDataLst>
                <p:tags r:id="rId40"/>
              </p:custDataLst>
            </p:nvPr>
          </p:nvSpPr>
          <p:spPr>
            <a:xfrm>
              <a:off x="10320" y="2284"/>
              <a:ext cx="60" cy="55"/>
            </a:xfrm>
            <a:custGeom>
              <a:avLst/>
              <a:gdLst/>
              <a:ahLst/>
              <a:cxnLst/>
              <a:rect l="l" t="t" r="r" b="b"/>
              <a:pathLst>
                <a:path w="961" h="870" extrusionOk="0">
                  <a:moveTo>
                    <a:pt x="1" y="1"/>
                  </a:moveTo>
                  <a:lnTo>
                    <a:pt x="1" y="182"/>
                  </a:lnTo>
                  <a:lnTo>
                    <a:pt x="725" y="435"/>
                  </a:lnTo>
                  <a:lnTo>
                    <a:pt x="1" y="671"/>
                  </a:lnTo>
                  <a:lnTo>
                    <a:pt x="1" y="870"/>
                  </a:lnTo>
                  <a:lnTo>
                    <a:pt x="961" y="526"/>
                  </a:lnTo>
                  <a:lnTo>
                    <a:pt x="961" y="3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76"/>
            <p:cNvSpPr/>
            <p:nvPr>
              <p:custDataLst>
                <p:tags r:id="rId41"/>
              </p:custDataLst>
            </p:nvPr>
          </p:nvSpPr>
          <p:spPr>
            <a:xfrm>
              <a:off x="10365" y="2288"/>
              <a:ext cx="39" cy="53"/>
            </a:xfrm>
            <a:custGeom>
              <a:avLst/>
              <a:gdLst/>
              <a:ahLst/>
              <a:cxnLst/>
              <a:rect l="l" t="t" r="r" b="b"/>
              <a:pathLst>
                <a:path w="616" h="852" extrusionOk="0">
                  <a:moveTo>
                    <a:pt x="543" y="0"/>
                  </a:moveTo>
                  <a:cubicBezTo>
                    <a:pt x="489" y="0"/>
                    <a:pt x="435" y="18"/>
                    <a:pt x="380" y="36"/>
                  </a:cubicBezTo>
                  <a:cubicBezTo>
                    <a:pt x="344" y="72"/>
                    <a:pt x="308" y="109"/>
                    <a:pt x="272" y="163"/>
                  </a:cubicBezTo>
                  <a:lnTo>
                    <a:pt x="272" y="18"/>
                  </a:lnTo>
                  <a:lnTo>
                    <a:pt x="0" y="18"/>
                  </a:lnTo>
                  <a:lnTo>
                    <a:pt x="0" y="851"/>
                  </a:lnTo>
                  <a:lnTo>
                    <a:pt x="272" y="851"/>
                  </a:lnTo>
                  <a:lnTo>
                    <a:pt x="272" y="471"/>
                  </a:lnTo>
                  <a:cubicBezTo>
                    <a:pt x="272" y="380"/>
                    <a:pt x="290" y="326"/>
                    <a:pt x="326" y="290"/>
                  </a:cubicBezTo>
                  <a:cubicBezTo>
                    <a:pt x="362" y="235"/>
                    <a:pt x="417" y="217"/>
                    <a:pt x="471" y="217"/>
                  </a:cubicBezTo>
                  <a:lnTo>
                    <a:pt x="543" y="217"/>
                  </a:lnTo>
                  <a:cubicBezTo>
                    <a:pt x="580" y="235"/>
                    <a:pt x="598" y="235"/>
                    <a:pt x="616" y="254"/>
                  </a:cubicBezTo>
                  <a:lnTo>
                    <a:pt x="616" y="18"/>
                  </a:lnTo>
                  <a:cubicBezTo>
                    <a:pt x="598" y="0"/>
                    <a:pt x="580" y="0"/>
                    <a:pt x="580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76"/>
            <p:cNvSpPr/>
            <p:nvPr>
              <p:custDataLst>
                <p:tags r:id="rId42"/>
              </p:custDataLst>
            </p:nvPr>
          </p:nvSpPr>
          <p:spPr>
            <a:xfrm>
              <a:off x="10391" y="2288"/>
              <a:ext cx="56" cy="55"/>
            </a:xfrm>
            <a:custGeom>
              <a:avLst/>
              <a:gdLst/>
              <a:ahLst/>
              <a:cxnLst/>
              <a:rect l="l" t="t" r="r" b="b"/>
              <a:pathLst>
                <a:path w="889" h="870" extrusionOk="0">
                  <a:moveTo>
                    <a:pt x="453" y="181"/>
                  </a:moveTo>
                  <a:cubicBezTo>
                    <a:pt x="508" y="181"/>
                    <a:pt x="544" y="199"/>
                    <a:pt x="580" y="235"/>
                  </a:cubicBezTo>
                  <a:cubicBezTo>
                    <a:pt x="598" y="254"/>
                    <a:pt x="616" y="290"/>
                    <a:pt x="616" y="344"/>
                  </a:cubicBezTo>
                  <a:lnTo>
                    <a:pt x="272" y="344"/>
                  </a:lnTo>
                  <a:cubicBezTo>
                    <a:pt x="290" y="290"/>
                    <a:pt x="309" y="254"/>
                    <a:pt x="345" y="217"/>
                  </a:cubicBezTo>
                  <a:cubicBezTo>
                    <a:pt x="363" y="199"/>
                    <a:pt x="417" y="181"/>
                    <a:pt x="453" y="181"/>
                  </a:cubicBezTo>
                  <a:close/>
                  <a:moveTo>
                    <a:pt x="471" y="0"/>
                  </a:moveTo>
                  <a:cubicBezTo>
                    <a:pt x="327" y="0"/>
                    <a:pt x="200" y="36"/>
                    <a:pt x="127" y="127"/>
                  </a:cubicBezTo>
                  <a:cubicBezTo>
                    <a:pt x="37" y="199"/>
                    <a:pt x="1" y="308"/>
                    <a:pt x="1" y="435"/>
                  </a:cubicBezTo>
                  <a:cubicBezTo>
                    <a:pt x="1" y="580"/>
                    <a:pt x="37" y="688"/>
                    <a:pt x="127" y="761"/>
                  </a:cubicBezTo>
                  <a:cubicBezTo>
                    <a:pt x="218" y="833"/>
                    <a:pt x="327" y="869"/>
                    <a:pt x="471" y="869"/>
                  </a:cubicBezTo>
                  <a:cubicBezTo>
                    <a:pt x="544" y="869"/>
                    <a:pt x="598" y="869"/>
                    <a:pt x="671" y="851"/>
                  </a:cubicBezTo>
                  <a:cubicBezTo>
                    <a:pt x="725" y="851"/>
                    <a:pt x="797" y="833"/>
                    <a:pt x="852" y="797"/>
                  </a:cubicBezTo>
                  <a:lnTo>
                    <a:pt x="852" y="598"/>
                  </a:lnTo>
                  <a:cubicBezTo>
                    <a:pt x="797" y="634"/>
                    <a:pt x="725" y="652"/>
                    <a:pt x="671" y="670"/>
                  </a:cubicBezTo>
                  <a:cubicBezTo>
                    <a:pt x="616" y="688"/>
                    <a:pt x="562" y="688"/>
                    <a:pt x="508" y="688"/>
                  </a:cubicBezTo>
                  <a:cubicBezTo>
                    <a:pt x="435" y="688"/>
                    <a:pt x="381" y="688"/>
                    <a:pt x="345" y="652"/>
                  </a:cubicBezTo>
                  <a:cubicBezTo>
                    <a:pt x="309" y="616"/>
                    <a:pt x="272" y="580"/>
                    <a:pt x="272" y="507"/>
                  </a:cubicBezTo>
                  <a:lnTo>
                    <a:pt x="888" y="507"/>
                  </a:lnTo>
                  <a:lnTo>
                    <a:pt x="888" y="435"/>
                  </a:lnTo>
                  <a:cubicBezTo>
                    <a:pt x="888" y="308"/>
                    <a:pt x="852" y="199"/>
                    <a:pt x="779" y="127"/>
                  </a:cubicBezTo>
                  <a:cubicBezTo>
                    <a:pt x="689" y="36"/>
                    <a:pt x="598" y="0"/>
                    <a:pt x="471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76"/>
            <p:cNvSpPr/>
            <p:nvPr>
              <p:custDataLst>
                <p:tags r:id="rId43"/>
              </p:custDataLst>
            </p:nvPr>
          </p:nvSpPr>
          <p:spPr>
            <a:xfrm>
              <a:off x="10455" y="2288"/>
              <a:ext cx="52" cy="55"/>
            </a:xfrm>
            <a:custGeom>
              <a:avLst/>
              <a:gdLst/>
              <a:ahLst/>
              <a:cxnLst/>
              <a:rect l="l" t="t" r="r" b="b"/>
              <a:pathLst>
                <a:path w="834" h="870" extrusionOk="0">
                  <a:moveTo>
                    <a:pt x="562" y="471"/>
                  </a:moveTo>
                  <a:lnTo>
                    <a:pt x="562" y="507"/>
                  </a:lnTo>
                  <a:cubicBezTo>
                    <a:pt x="562" y="561"/>
                    <a:pt x="544" y="616"/>
                    <a:pt x="526" y="652"/>
                  </a:cubicBezTo>
                  <a:cubicBezTo>
                    <a:pt x="490" y="688"/>
                    <a:pt x="436" y="688"/>
                    <a:pt x="399" y="688"/>
                  </a:cubicBezTo>
                  <a:cubicBezTo>
                    <a:pt x="345" y="688"/>
                    <a:pt x="327" y="688"/>
                    <a:pt x="291" y="670"/>
                  </a:cubicBezTo>
                  <a:cubicBezTo>
                    <a:pt x="273" y="652"/>
                    <a:pt x="273" y="616"/>
                    <a:pt x="273" y="598"/>
                  </a:cubicBezTo>
                  <a:cubicBezTo>
                    <a:pt x="273" y="561"/>
                    <a:pt x="273" y="525"/>
                    <a:pt x="309" y="507"/>
                  </a:cubicBezTo>
                  <a:cubicBezTo>
                    <a:pt x="327" y="489"/>
                    <a:pt x="381" y="471"/>
                    <a:pt x="436" y="471"/>
                  </a:cubicBezTo>
                  <a:close/>
                  <a:moveTo>
                    <a:pt x="417" y="0"/>
                  </a:moveTo>
                  <a:cubicBezTo>
                    <a:pt x="363" y="0"/>
                    <a:pt x="291" y="0"/>
                    <a:pt x="236" y="18"/>
                  </a:cubicBezTo>
                  <a:cubicBezTo>
                    <a:pt x="182" y="18"/>
                    <a:pt x="128" y="36"/>
                    <a:pt x="73" y="54"/>
                  </a:cubicBezTo>
                  <a:lnTo>
                    <a:pt x="73" y="254"/>
                  </a:lnTo>
                  <a:cubicBezTo>
                    <a:pt x="110" y="217"/>
                    <a:pt x="164" y="217"/>
                    <a:pt x="200" y="199"/>
                  </a:cubicBezTo>
                  <a:cubicBezTo>
                    <a:pt x="254" y="181"/>
                    <a:pt x="309" y="181"/>
                    <a:pt x="363" y="181"/>
                  </a:cubicBezTo>
                  <a:cubicBezTo>
                    <a:pt x="436" y="181"/>
                    <a:pt x="490" y="181"/>
                    <a:pt x="526" y="217"/>
                  </a:cubicBezTo>
                  <a:cubicBezTo>
                    <a:pt x="544" y="235"/>
                    <a:pt x="562" y="254"/>
                    <a:pt x="562" y="308"/>
                  </a:cubicBezTo>
                  <a:lnTo>
                    <a:pt x="562" y="326"/>
                  </a:lnTo>
                  <a:lnTo>
                    <a:pt x="417" y="326"/>
                  </a:lnTo>
                  <a:cubicBezTo>
                    <a:pt x="273" y="326"/>
                    <a:pt x="164" y="344"/>
                    <a:pt x="91" y="398"/>
                  </a:cubicBezTo>
                  <a:cubicBezTo>
                    <a:pt x="37" y="435"/>
                    <a:pt x="1" y="507"/>
                    <a:pt x="1" y="598"/>
                  </a:cubicBezTo>
                  <a:cubicBezTo>
                    <a:pt x="1" y="688"/>
                    <a:pt x="19" y="743"/>
                    <a:pt x="73" y="797"/>
                  </a:cubicBezTo>
                  <a:cubicBezTo>
                    <a:pt x="128" y="851"/>
                    <a:pt x="200" y="869"/>
                    <a:pt x="291" y="869"/>
                  </a:cubicBezTo>
                  <a:cubicBezTo>
                    <a:pt x="345" y="869"/>
                    <a:pt x="399" y="869"/>
                    <a:pt x="454" y="833"/>
                  </a:cubicBezTo>
                  <a:cubicBezTo>
                    <a:pt x="490" y="815"/>
                    <a:pt x="526" y="779"/>
                    <a:pt x="562" y="724"/>
                  </a:cubicBezTo>
                  <a:lnTo>
                    <a:pt x="562" y="851"/>
                  </a:lnTo>
                  <a:lnTo>
                    <a:pt x="834" y="851"/>
                  </a:lnTo>
                  <a:lnTo>
                    <a:pt x="834" y="380"/>
                  </a:lnTo>
                  <a:cubicBezTo>
                    <a:pt x="834" y="254"/>
                    <a:pt x="798" y="145"/>
                    <a:pt x="743" y="91"/>
                  </a:cubicBezTo>
                  <a:cubicBezTo>
                    <a:pt x="671" y="36"/>
                    <a:pt x="562" y="0"/>
                    <a:pt x="417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5" name="Google Shape;3045;p76"/>
            <p:cNvSpPr/>
            <p:nvPr>
              <p:custDataLst>
                <p:tags r:id="rId44"/>
              </p:custDataLst>
            </p:nvPr>
          </p:nvSpPr>
          <p:spPr>
            <a:xfrm>
              <a:off x="10524" y="2269"/>
              <a:ext cx="16" cy="72"/>
            </a:xfrm>
            <a:custGeom>
              <a:avLst/>
              <a:gdLst/>
              <a:ahLst/>
              <a:cxnLst/>
              <a:rect l="l" t="t" r="r" b="b"/>
              <a:pathLst>
                <a:path w="254" h="1142" extrusionOk="0">
                  <a:moveTo>
                    <a:pt x="0" y="0"/>
                  </a:moveTo>
                  <a:lnTo>
                    <a:pt x="0" y="1141"/>
                  </a:lnTo>
                  <a:lnTo>
                    <a:pt x="254" y="1141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6" name="Google Shape;3046;p76"/>
            <p:cNvSpPr/>
            <p:nvPr>
              <p:custDataLst>
                <p:tags r:id="rId45"/>
              </p:custDataLst>
            </p:nvPr>
          </p:nvSpPr>
          <p:spPr>
            <a:xfrm>
              <a:off x="10583" y="2271"/>
              <a:ext cx="46" cy="44"/>
            </a:xfrm>
            <a:custGeom>
              <a:avLst/>
              <a:gdLst/>
              <a:ahLst/>
              <a:cxnLst/>
              <a:rect l="l" t="t" r="r" b="b"/>
              <a:pathLst>
                <a:path w="725" h="707" extrusionOk="0">
                  <a:moveTo>
                    <a:pt x="308" y="0"/>
                  </a:moveTo>
                  <a:lnTo>
                    <a:pt x="308" y="254"/>
                  </a:lnTo>
                  <a:lnTo>
                    <a:pt x="54" y="127"/>
                  </a:lnTo>
                  <a:lnTo>
                    <a:pt x="0" y="218"/>
                  </a:lnTo>
                  <a:lnTo>
                    <a:pt x="254" y="344"/>
                  </a:lnTo>
                  <a:lnTo>
                    <a:pt x="0" y="489"/>
                  </a:lnTo>
                  <a:lnTo>
                    <a:pt x="54" y="580"/>
                  </a:lnTo>
                  <a:lnTo>
                    <a:pt x="308" y="453"/>
                  </a:lnTo>
                  <a:lnTo>
                    <a:pt x="308" y="707"/>
                  </a:lnTo>
                  <a:lnTo>
                    <a:pt x="435" y="707"/>
                  </a:lnTo>
                  <a:lnTo>
                    <a:pt x="435" y="453"/>
                  </a:lnTo>
                  <a:lnTo>
                    <a:pt x="670" y="580"/>
                  </a:lnTo>
                  <a:lnTo>
                    <a:pt x="725" y="489"/>
                  </a:lnTo>
                  <a:lnTo>
                    <a:pt x="489" y="344"/>
                  </a:lnTo>
                  <a:lnTo>
                    <a:pt x="725" y="218"/>
                  </a:lnTo>
                  <a:lnTo>
                    <a:pt x="670" y="127"/>
                  </a:lnTo>
                  <a:lnTo>
                    <a:pt x="435" y="25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76"/>
            <p:cNvSpPr/>
            <p:nvPr>
              <p:custDataLst>
                <p:tags r:id="rId46"/>
              </p:custDataLst>
            </p:nvPr>
          </p:nvSpPr>
          <p:spPr>
            <a:xfrm>
              <a:off x="10590" y="2288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9" h="1160" extrusionOk="0">
                  <a:moveTo>
                    <a:pt x="454" y="199"/>
                  </a:moveTo>
                  <a:cubicBezTo>
                    <a:pt x="508" y="199"/>
                    <a:pt x="544" y="217"/>
                    <a:pt x="580" y="254"/>
                  </a:cubicBezTo>
                  <a:cubicBezTo>
                    <a:pt x="598" y="308"/>
                    <a:pt x="617" y="362"/>
                    <a:pt x="617" y="435"/>
                  </a:cubicBezTo>
                  <a:cubicBezTo>
                    <a:pt x="617" y="525"/>
                    <a:pt x="598" y="580"/>
                    <a:pt x="580" y="616"/>
                  </a:cubicBezTo>
                  <a:cubicBezTo>
                    <a:pt x="544" y="652"/>
                    <a:pt x="508" y="688"/>
                    <a:pt x="454" y="688"/>
                  </a:cubicBezTo>
                  <a:cubicBezTo>
                    <a:pt x="399" y="688"/>
                    <a:pt x="345" y="652"/>
                    <a:pt x="309" y="616"/>
                  </a:cubicBezTo>
                  <a:cubicBezTo>
                    <a:pt x="291" y="580"/>
                    <a:pt x="272" y="525"/>
                    <a:pt x="272" y="435"/>
                  </a:cubicBezTo>
                  <a:cubicBezTo>
                    <a:pt x="272" y="362"/>
                    <a:pt x="291" y="308"/>
                    <a:pt x="309" y="254"/>
                  </a:cubicBezTo>
                  <a:cubicBezTo>
                    <a:pt x="345" y="217"/>
                    <a:pt x="399" y="199"/>
                    <a:pt x="454" y="199"/>
                  </a:cubicBezTo>
                  <a:close/>
                  <a:moveTo>
                    <a:pt x="544" y="0"/>
                  </a:moveTo>
                  <a:cubicBezTo>
                    <a:pt x="490" y="0"/>
                    <a:pt x="435" y="18"/>
                    <a:pt x="399" y="36"/>
                  </a:cubicBezTo>
                  <a:cubicBezTo>
                    <a:pt x="345" y="54"/>
                    <a:pt x="309" y="91"/>
                    <a:pt x="272" y="145"/>
                  </a:cubicBezTo>
                  <a:lnTo>
                    <a:pt x="272" y="18"/>
                  </a:lnTo>
                  <a:lnTo>
                    <a:pt x="1" y="18"/>
                  </a:lnTo>
                  <a:lnTo>
                    <a:pt x="1" y="1159"/>
                  </a:lnTo>
                  <a:lnTo>
                    <a:pt x="272" y="1159"/>
                  </a:lnTo>
                  <a:lnTo>
                    <a:pt x="272" y="724"/>
                  </a:lnTo>
                  <a:cubicBezTo>
                    <a:pt x="309" y="779"/>
                    <a:pt x="345" y="815"/>
                    <a:pt x="399" y="833"/>
                  </a:cubicBezTo>
                  <a:cubicBezTo>
                    <a:pt x="435" y="869"/>
                    <a:pt x="490" y="869"/>
                    <a:pt x="544" y="869"/>
                  </a:cubicBezTo>
                  <a:cubicBezTo>
                    <a:pt x="653" y="869"/>
                    <a:pt x="725" y="833"/>
                    <a:pt x="798" y="743"/>
                  </a:cubicBezTo>
                  <a:cubicBezTo>
                    <a:pt x="870" y="670"/>
                    <a:pt x="888" y="561"/>
                    <a:pt x="888" y="435"/>
                  </a:cubicBezTo>
                  <a:cubicBezTo>
                    <a:pt x="888" y="308"/>
                    <a:pt x="870" y="199"/>
                    <a:pt x="798" y="127"/>
                  </a:cubicBezTo>
                  <a:cubicBezTo>
                    <a:pt x="725" y="36"/>
                    <a:pt x="653" y="0"/>
                    <a:pt x="544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76"/>
            <p:cNvSpPr/>
            <p:nvPr>
              <p:custDataLst>
                <p:tags r:id="rId47"/>
              </p:custDataLst>
            </p:nvPr>
          </p:nvSpPr>
          <p:spPr>
            <a:xfrm>
              <a:off x="10643" y="2307"/>
              <a:ext cx="29" cy="14"/>
            </a:xfrm>
            <a:custGeom>
              <a:avLst/>
              <a:gdLst/>
              <a:ahLst/>
              <a:cxnLst/>
              <a:rect l="l" t="t" r="r" b="b"/>
              <a:pathLst>
                <a:path w="454" h="219" extrusionOk="0">
                  <a:moveTo>
                    <a:pt x="1" y="1"/>
                  </a:moveTo>
                  <a:lnTo>
                    <a:pt x="1" y="218"/>
                  </a:lnTo>
                  <a:lnTo>
                    <a:pt x="454" y="218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76"/>
            <p:cNvSpPr/>
            <p:nvPr>
              <p:custDataLst>
                <p:tags r:id="rId48"/>
              </p:custDataLst>
            </p:nvPr>
          </p:nvSpPr>
          <p:spPr>
            <a:xfrm>
              <a:off x="10687" y="2284"/>
              <a:ext cx="59" cy="55"/>
            </a:xfrm>
            <a:custGeom>
              <a:avLst/>
              <a:gdLst/>
              <a:ahLst/>
              <a:cxnLst/>
              <a:rect l="l" t="t" r="r" b="b"/>
              <a:pathLst>
                <a:path w="942" h="870" extrusionOk="0">
                  <a:moveTo>
                    <a:pt x="0" y="1"/>
                  </a:moveTo>
                  <a:lnTo>
                    <a:pt x="0" y="182"/>
                  </a:lnTo>
                  <a:lnTo>
                    <a:pt x="706" y="435"/>
                  </a:lnTo>
                  <a:lnTo>
                    <a:pt x="0" y="671"/>
                  </a:lnTo>
                  <a:lnTo>
                    <a:pt x="0" y="870"/>
                  </a:lnTo>
                  <a:lnTo>
                    <a:pt x="942" y="526"/>
                  </a:lnTo>
                  <a:lnTo>
                    <a:pt x="942" y="3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76"/>
            <p:cNvSpPr/>
            <p:nvPr>
              <p:custDataLst>
                <p:tags r:id="rId49"/>
              </p:custDataLst>
            </p:nvPr>
          </p:nvSpPr>
          <p:spPr>
            <a:xfrm>
              <a:off x="10732" y="2288"/>
              <a:ext cx="38" cy="53"/>
            </a:xfrm>
            <a:custGeom>
              <a:avLst/>
              <a:gdLst/>
              <a:ahLst/>
              <a:cxnLst/>
              <a:rect l="l" t="t" r="r" b="b"/>
              <a:pathLst>
                <a:path w="599" h="852" extrusionOk="0">
                  <a:moveTo>
                    <a:pt x="526" y="0"/>
                  </a:moveTo>
                  <a:cubicBezTo>
                    <a:pt x="471" y="0"/>
                    <a:pt x="417" y="18"/>
                    <a:pt x="381" y="36"/>
                  </a:cubicBezTo>
                  <a:cubicBezTo>
                    <a:pt x="326" y="72"/>
                    <a:pt x="290" y="109"/>
                    <a:pt x="254" y="163"/>
                  </a:cubicBezTo>
                  <a:lnTo>
                    <a:pt x="254" y="18"/>
                  </a:lnTo>
                  <a:lnTo>
                    <a:pt x="0" y="18"/>
                  </a:lnTo>
                  <a:lnTo>
                    <a:pt x="0" y="851"/>
                  </a:lnTo>
                  <a:lnTo>
                    <a:pt x="254" y="851"/>
                  </a:lnTo>
                  <a:lnTo>
                    <a:pt x="254" y="471"/>
                  </a:lnTo>
                  <a:cubicBezTo>
                    <a:pt x="254" y="380"/>
                    <a:pt x="272" y="326"/>
                    <a:pt x="308" y="290"/>
                  </a:cubicBezTo>
                  <a:cubicBezTo>
                    <a:pt x="345" y="235"/>
                    <a:pt x="399" y="217"/>
                    <a:pt x="471" y="217"/>
                  </a:cubicBezTo>
                  <a:lnTo>
                    <a:pt x="544" y="217"/>
                  </a:lnTo>
                  <a:cubicBezTo>
                    <a:pt x="562" y="235"/>
                    <a:pt x="580" y="235"/>
                    <a:pt x="598" y="254"/>
                  </a:cubicBezTo>
                  <a:lnTo>
                    <a:pt x="598" y="18"/>
                  </a:lnTo>
                  <a:cubicBezTo>
                    <a:pt x="580" y="0"/>
                    <a:pt x="562" y="0"/>
                    <a:pt x="562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76"/>
            <p:cNvSpPr/>
            <p:nvPr>
              <p:custDataLst>
                <p:tags r:id="rId50"/>
              </p:custDataLst>
            </p:nvPr>
          </p:nvSpPr>
          <p:spPr>
            <a:xfrm>
              <a:off x="10758" y="2288"/>
              <a:ext cx="56" cy="55"/>
            </a:xfrm>
            <a:custGeom>
              <a:avLst/>
              <a:gdLst/>
              <a:ahLst/>
              <a:cxnLst/>
              <a:rect l="l" t="t" r="r" b="b"/>
              <a:pathLst>
                <a:path w="888" h="870" extrusionOk="0">
                  <a:moveTo>
                    <a:pt x="453" y="181"/>
                  </a:moveTo>
                  <a:cubicBezTo>
                    <a:pt x="489" y="181"/>
                    <a:pt x="543" y="199"/>
                    <a:pt x="561" y="235"/>
                  </a:cubicBezTo>
                  <a:cubicBezTo>
                    <a:pt x="598" y="254"/>
                    <a:pt x="616" y="290"/>
                    <a:pt x="616" y="344"/>
                  </a:cubicBezTo>
                  <a:lnTo>
                    <a:pt x="272" y="344"/>
                  </a:lnTo>
                  <a:cubicBezTo>
                    <a:pt x="272" y="290"/>
                    <a:pt x="290" y="254"/>
                    <a:pt x="326" y="217"/>
                  </a:cubicBezTo>
                  <a:cubicBezTo>
                    <a:pt x="362" y="199"/>
                    <a:pt x="398" y="181"/>
                    <a:pt x="453" y="181"/>
                  </a:cubicBezTo>
                  <a:close/>
                  <a:moveTo>
                    <a:pt x="453" y="0"/>
                  </a:moveTo>
                  <a:cubicBezTo>
                    <a:pt x="308" y="0"/>
                    <a:pt x="199" y="36"/>
                    <a:pt x="109" y="127"/>
                  </a:cubicBezTo>
                  <a:cubicBezTo>
                    <a:pt x="36" y="199"/>
                    <a:pt x="0" y="308"/>
                    <a:pt x="0" y="435"/>
                  </a:cubicBezTo>
                  <a:cubicBezTo>
                    <a:pt x="0" y="580"/>
                    <a:pt x="36" y="688"/>
                    <a:pt x="109" y="761"/>
                  </a:cubicBezTo>
                  <a:cubicBezTo>
                    <a:pt x="199" y="833"/>
                    <a:pt x="308" y="869"/>
                    <a:pt x="471" y="869"/>
                  </a:cubicBezTo>
                  <a:cubicBezTo>
                    <a:pt x="525" y="869"/>
                    <a:pt x="598" y="869"/>
                    <a:pt x="652" y="851"/>
                  </a:cubicBezTo>
                  <a:cubicBezTo>
                    <a:pt x="724" y="851"/>
                    <a:pt x="779" y="833"/>
                    <a:pt x="833" y="797"/>
                  </a:cubicBezTo>
                  <a:lnTo>
                    <a:pt x="833" y="598"/>
                  </a:lnTo>
                  <a:cubicBezTo>
                    <a:pt x="779" y="634"/>
                    <a:pt x="724" y="652"/>
                    <a:pt x="652" y="670"/>
                  </a:cubicBezTo>
                  <a:cubicBezTo>
                    <a:pt x="598" y="688"/>
                    <a:pt x="543" y="688"/>
                    <a:pt x="489" y="688"/>
                  </a:cubicBezTo>
                  <a:cubicBezTo>
                    <a:pt x="417" y="688"/>
                    <a:pt x="362" y="688"/>
                    <a:pt x="326" y="652"/>
                  </a:cubicBezTo>
                  <a:cubicBezTo>
                    <a:pt x="290" y="616"/>
                    <a:pt x="272" y="580"/>
                    <a:pt x="254" y="507"/>
                  </a:cubicBezTo>
                  <a:lnTo>
                    <a:pt x="887" y="507"/>
                  </a:lnTo>
                  <a:lnTo>
                    <a:pt x="887" y="435"/>
                  </a:lnTo>
                  <a:cubicBezTo>
                    <a:pt x="887" y="308"/>
                    <a:pt x="833" y="199"/>
                    <a:pt x="761" y="127"/>
                  </a:cubicBezTo>
                  <a:cubicBezTo>
                    <a:pt x="688" y="36"/>
                    <a:pt x="580" y="0"/>
                    <a:pt x="453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76"/>
            <p:cNvSpPr/>
            <p:nvPr>
              <p:custDataLst>
                <p:tags r:id="rId51"/>
              </p:custDataLst>
            </p:nvPr>
          </p:nvSpPr>
          <p:spPr>
            <a:xfrm>
              <a:off x="10822" y="2288"/>
              <a:ext cx="52" cy="55"/>
            </a:xfrm>
            <a:custGeom>
              <a:avLst/>
              <a:gdLst/>
              <a:ahLst/>
              <a:cxnLst/>
              <a:rect l="l" t="t" r="r" b="b"/>
              <a:pathLst>
                <a:path w="834" h="870" extrusionOk="0">
                  <a:moveTo>
                    <a:pt x="580" y="471"/>
                  </a:moveTo>
                  <a:lnTo>
                    <a:pt x="580" y="507"/>
                  </a:lnTo>
                  <a:cubicBezTo>
                    <a:pt x="580" y="561"/>
                    <a:pt x="562" y="616"/>
                    <a:pt x="525" y="652"/>
                  </a:cubicBezTo>
                  <a:cubicBezTo>
                    <a:pt x="489" y="688"/>
                    <a:pt x="453" y="688"/>
                    <a:pt x="399" y="688"/>
                  </a:cubicBezTo>
                  <a:cubicBezTo>
                    <a:pt x="362" y="688"/>
                    <a:pt x="326" y="688"/>
                    <a:pt x="308" y="670"/>
                  </a:cubicBezTo>
                  <a:cubicBezTo>
                    <a:pt x="290" y="652"/>
                    <a:pt x="272" y="616"/>
                    <a:pt x="272" y="598"/>
                  </a:cubicBezTo>
                  <a:cubicBezTo>
                    <a:pt x="272" y="561"/>
                    <a:pt x="290" y="525"/>
                    <a:pt x="308" y="507"/>
                  </a:cubicBezTo>
                  <a:cubicBezTo>
                    <a:pt x="344" y="489"/>
                    <a:pt x="380" y="471"/>
                    <a:pt x="435" y="471"/>
                  </a:cubicBezTo>
                  <a:close/>
                  <a:moveTo>
                    <a:pt x="417" y="0"/>
                  </a:moveTo>
                  <a:cubicBezTo>
                    <a:pt x="362" y="0"/>
                    <a:pt x="308" y="0"/>
                    <a:pt x="254" y="18"/>
                  </a:cubicBezTo>
                  <a:cubicBezTo>
                    <a:pt x="181" y="18"/>
                    <a:pt x="127" y="36"/>
                    <a:pt x="73" y="54"/>
                  </a:cubicBezTo>
                  <a:lnTo>
                    <a:pt x="73" y="254"/>
                  </a:lnTo>
                  <a:cubicBezTo>
                    <a:pt x="127" y="217"/>
                    <a:pt x="163" y="217"/>
                    <a:pt x="217" y="199"/>
                  </a:cubicBezTo>
                  <a:cubicBezTo>
                    <a:pt x="254" y="181"/>
                    <a:pt x="308" y="181"/>
                    <a:pt x="362" y="181"/>
                  </a:cubicBezTo>
                  <a:cubicBezTo>
                    <a:pt x="435" y="181"/>
                    <a:pt x="489" y="181"/>
                    <a:pt x="525" y="217"/>
                  </a:cubicBezTo>
                  <a:cubicBezTo>
                    <a:pt x="562" y="235"/>
                    <a:pt x="580" y="254"/>
                    <a:pt x="580" y="308"/>
                  </a:cubicBezTo>
                  <a:lnTo>
                    <a:pt x="580" y="326"/>
                  </a:lnTo>
                  <a:lnTo>
                    <a:pt x="417" y="326"/>
                  </a:lnTo>
                  <a:cubicBezTo>
                    <a:pt x="272" y="326"/>
                    <a:pt x="163" y="344"/>
                    <a:pt x="109" y="398"/>
                  </a:cubicBezTo>
                  <a:cubicBezTo>
                    <a:pt x="36" y="435"/>
                    <a:pt x="0" y="507"/>
                    <a:pt x="0" y="598"/>
                  </a:cubicBezTo>
                  <a:cubicBezTo>
                    <a:pt x="0" y="688"/>
                    <a:pt x="36" y="743"/>
                    <a:pt x="91" y="797"/>
                  </a:cubicBezTo>
                  <a:cubicBezTo>
                    <a:pt x="145" y="851"/>
                    <a:pt x="199" y="869"/>
                    <a:pt x="290" y="869"/>
                  </a:cubicBezTo>
                  <a:cubicBezTo>
                    <a:pt x="362" y="869"/>
                    <a:pt x="417" y="869"/>
                    <a:pt x="453" y="833"/>
                  </a:cubicBezTo>
                  <a:cubicBezTo>
                    <a:pt x="507" y="815"/>
                    <a:pt x="543" y="779"/>
                    <a:pt x="580" y="724"/>
                  </a:cubicBezTo>
                  <a:lnTo>
                    <a:pt x="580" y="851"/>
                  </a:lnTo>
                  <a:lnTo>
                    <a:pt x="833" y="851"/>
                  </a:lnTo>
                  <a:lnTo>
                    <a:pt x="833" y="380"/>
                  </a:lnTo>
                  <a:cubicBezTo>
                    <a:pt x="833" y="254"/>
                    <a:pt x="815" y="145"/>
                    <a:pt x="743" y="91"/>
                  </a:cubicBezTo>
                  <a:cubicBezTo>
                    <a:pt x="670" y="36"/>
                    <a:pt x="562" y="0"/>
                    <a:pt x="417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76"/>
            <p:cNvSpPr/>
            <p:nvPr>
              <p:custDataLst>
                <p:tags r:id="rId52"/>
              </p:custDataLst>
            </p:nvPr>
          </p:nvSpPr>
          <p:spPr>
            <a:xfrm>
              <a:off x="10890" y="2269"/>
              <a:ext cx="17" cy="72"/>
            </a:xfrm>
            <a:custGeom>
              <a:avLst/>
              <a:gdLst/>
              <a:ahLst/>
              <a:cxnLst/>
              <a:rect l="l" t="t" r="r" b="b"/>
              <a:pathLst>
                <a:path w="273" h="1142" extrusionOk="0">
                  <a:moveTo>
                    <a:pt x="1" y="0"/>
                  </a:moveTo>
                  <a:lnTo>
                    <a:pt x="1" y="1141"/>
                  </a:lnTo>
                  <a:lnTo>
                    <a:pt x="272" y="1141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76"/>
            <p:cNvSpPr/>
            <p:nvPr>
              <p:custDataLst>
                <p:tags r:id="rId53"/>
              </p:custDataLst>
            </p:nvPr>
          </p:nvSpPr>
          <p:spPr>
            <a:xfrm>
              <a:off x="10958" y="2282"/>
              <a:ext cx="59" cy="59"/>
            </a:xfrm>
            <a:custGeom>
              <a:avLst/>
              <a:gdLst/>
              <a:ahLst/>
              <a:cxnLst/>
              <a:rect l="l" t="t" r="r" b="b"/>
              <a:pathLst>
                <a:path w="942" h="943" extrusionOk="0">
                  <a:moveTo>
                    <a:pt x="381" y="0"/>
                  </a:moveTo>
                  <a:lnTo>
                    <a:pt x="381" y="381"/>
                  </a:lnTo>
                  <a:lnTo>
                    <a:pt x="0" y="381"/>
                  </a:lnTo>
                  <a:lnTo>
                    <a:pt x="0" y="562"/>
                  </a:lnTo>
                  <a:lnTo>
                    <a:pt x="381" y="562"/>
                  </a:lnTo>
                  <a:lnTo>
                    <a:pt x="381" y="942"/>
                  </a:lnTo>
                  <a:lnTo>
                    <a:pt x="562" y="942"/>
                  </a:lnTo>
                  <a:lnTo>
                    <a:pt x="562" y="562"/>
                  </a:lnTo>
                  <a:lnTo>
                    <a:pt x="942" y="562"/>
                  </a:lnTo>
                  <a:lnTo>
                    <a:pt x="942" y="381"/>
                  </a:lnTo>
                  <a:lnTo>
                    <a:pt x="562" y="381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76"/>
            <p:cNvSpPr/>
            <p:nvPr>
              <p:custDataLst>
                <p:tags r:id="rId54"/>
              </p:custDataLst>
            </p:nvPr>
          </p:nvSpPr>
          <p:spPr>
            <a:xfrm>
              <a:off x="10974" y="2288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9" h="1160" extrusionOk="0">
                  <a:moveTo>
                    <a:pt x="435" y="199"/>
                  </a:moveTo>
                  <a:cubicBezTo>
                    <a:pt x="490" y="199"/>
                    <a:pt x="544" y="217"/>
                    <a:pt x="562" y="254"/>
                  </a:cubicBezTo>
                  <a:cubicBezTo>
                    <a:pt x="598" y="308"/>
                    <a:pt x="617" y="362"/>
                    <a:pt x="617" y="435"/>
                  </a:cubicBezTo>
                  <a:cubicBezTo>
                    <a:pt x="617" y="525"/>
                    <a:pt x="598" y="580"/>
                    <a:pt x="562" y="616"/>
                  </a:cubicBezTo>
                  <a:cubicBezTo>
                    <a:pt x="544" y="652"/>
                    <a:pt x="490" y="688"/>
                    <a:pt x="435" y="688"/>
                  </a:cubicBezTo>
                  <a:cubicBezTo>
                    <a:pt x="381" y="688"/>
                    <a:pt x="345" y="652"/>
                    <a:pt x="309" y="616"/>
                  </a:cubicBezTo>
                  <a:cubicBezTo>
                    <a:pt x="272" y="580"/>
                    <a:pt x="254" y="525"/>
                    <a:pt x="254" y="435"/>
                  </a:cubicBezTo>
                  <a:cubicBezTo>
                    <a:pt x="254" y="362"/>
                    <a:pt x="272" y="308"/>
                    <a:pt x="309" y="254"/>
                  </a:cubicBezTo>
                  <a:cubicBezTo>
                    <a:pt x="345" y="217"/>
                    <a:pt x="381" y="199"/>
                    <a:pt x="435" y="199"/>
                  </a:cubicBezTo>
                  <a:close/>
                  <a:moveTo>
                    <a:pt x="544" y="0"/>
                  </a:moveTo>
                  <a:cubicBezTo>
                    <a:pt x="472" y="0"/>
                    <a:pt x="435" y="18"/>
                    <a:pt x="381" y="36"/>
                  </a:cubicBezTo>
                  <a:cubicBezTo>
                    <a:pt x="345" y="54"/>
                    <a:pt x="291" y="91"/>
                    <a:pt x="254" y="145"/>
                  </a:cubicBezTo>
                  <a:lnTo>
                    <a:pt x="254" y="18"/>
                  </a:lnTo>
                  <a:lnTo>
                    <a:pt x="1" y="18"/>
                  </a:lnTo>
                  <a:lnTo>
                    <a:pt x="1" y="1159"/>
                  </a:lnTo>
                  <a:lnTo>
                    <a:pt x="254" y="1159"/>
                  </a:lnTo>
                  <a:lnTo>
                    <a:pt x="254" y="724"/>
                  </a:lnTo>
                  <a:cubicBezTo>
                    <a:pt x="291" y="779"/>
                    <a:pt x="345" y="815"/>
                    <a:pt x="381" y="833"/>
                  </a:cubicBezTo>
                  <a:cubicBezTo>
                    <a:pt x="435" y="869"/>
                    <a:pt x="472" y="869"/>
                    <a:pt x="544" y="869"/>
                  </a:cubicBezTo>
                  <a:cubicBezTo>
                    <a:pt x="635" y="869"/>
                    <a:pt x="725" y="833"/>
                    <a:pt x="780" y="743"/>
                  </a:cubicBezTo>
                  <a:cubicBezTo>
                    <a:pt x="852" y="670"/>
                    <a:pt x="888" y="561"/>
                    <a:pt x="888" y="435"/>
                  </a:cubicBezTo>
                  <a:cubicBezTo>
                    <a:pt x="888" y="308"/>
                    <a:pt x="852" y="199"/>
                    <a:pt x="780" y="127"/>
                  </a:cubicBezTo>
                  <a:cubicBezTo>
                    <a:pt x="725" y="36"/>
                    <a:pt x="635" y="0"/>
                    <a:pt x="544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76"/>
            <p:cNvSpPr/>
            <p:nvPr>
              <p:custDataLst>
                <p:tags r:id="rId55"/>
              </p:custDataLst>
            </p:nvPr>
          </p:nvSpPr>
          <p:spPr>
            <a:xfrm>
              <a:off x="11026" y="2307"/>
              <a:ext cx="30" cy="14"/>
            </a:xfrm>
            <a:custGeom>
              <a:avLst/>
              <a:gdLst/>
              <a:ahLst/>
              <a:cxnLst/>
              <a:rect l="l" t="t" r="r" b="b"/>
              <a:pathLst>
                <a:path w="472" h="219" extrusionOk="0">
                  <a:moveTo>
                    <a:pt x="1" y="1"/>
                  </a:moveTo>
                  <a:lnTo>
                    <a:pt x="1" y="218"/>
                  </a:lnTo>
                  <a:lnTo>
                    <a:pt x="472" y="21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76"/>
            <p:cNvSpPr/>
            <p:nvPr>
              <p:custDataLst>
                <p:tags r:id="rId56"/>
              </p:custDataLst>
            </p:nvPr>
          </p:nvSpPr>
          <p:spPr>
            <a:xfrm>
              <a:off x="11071" y="2284"/>
              <a:ext cx="59" cy="55"/>
            </a:xfrm>
            <a:custGeom>
              <a:avLst/>
              <a:gdLst/>
              <a:ahLst/>
              <a:cxnLst/>
              <a:rect l="l" t="t" r="r" b="b"/>
              <a:pathLst>
                <a:path w="942" h="870" extrusionOk="0">
                  <a:moveTo>
                    <a:pt x="0" y="1"/>
                  </a:moveTo>
                  <a:lnTo>
                    <a:pt x="0" y="182"/>
                  </a:lnTo>
                  <a:lnTo>
                    <a:pt x="706" y="435"/>
                  </a:lnTo>
                  <a:lnTo>
                    <a:pt x="0" y="671"/>
                  </a:lnTo>
                  <a:lnTo>
                    <a:pt x="0" y="870"/>
                  </a:lnTo>
                  <a:lnTo>
                    <a:pt x="942" y="526"/>
                  </a:lnTo>
                  <a:lnTo>
                    <a:pt x="942" y="3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76"/>
            <p:cNvSpPr/>
            <p:nvPr>
              <p:custDataLst>
                <p:tags r:id="rId57"/>
              </p:custDataLst>
            </p:nvPr>
          </p:nvSpPr>
          <p:spPr>
            <a:xfrm>
              <a:off x="11148" y="2269"/>
              <a:ext cx="17" cy="72"/>
            </a:xfrm>
            <a:custGeom>
              <a:avLst/>
              <a:gdLst/>
              <a:ahLst/>
              <a:cxnLst/>
              <a:rect l="l" t="t" r="r" b="b"/>
              <a:pathLst>
                <a:path w="273" h="1142" extrusionOk="0">
                  <a:moveTo>
                    <a:pt x="1" y="0"/>
                  </a:moveTo>
                  <a:lnTo>
                    <a:pt x="1" y="199"/>
                  </a:lnTo>
                  <a:lnTo>
                    <a:pt x="272" y="199"/>
                  </a:lnTo>
                  <a:lnTo>
                    <a:pt x="272" y="0"/>
                  </a:lnTo>
                  <a:close/>
                  <a:moveTo>
                    <a:pt x="1" y="308"/>
                  </a:moveTo>
                  <a:lnTo>
                    <a:pt x="1" y="1141"/>
                  </a:lnTo>
                  <a:lnTo>
                    <a:pt x="272" y="1141"/>
                  </a:lnTo>
                  <a:lnTo>
                    <a:pt x="272" y="308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76"/>
            <p:cNvSpPr/>
            <p:nvPr>
              <p:custDataLst>
                <p:tags r:id="rId58"/>
              </p:custDataLst>
            </p:nvPr>
          </p:nvSpPr>
          <p:spPr>
            <a:xfrm>
              <a:off x="11181" y="2288"/>
              <a:ext cx="83" cy="53"/>
            </a:xfrm>
            <a:custGeom>
              <a:avLst/>
              <a:gdLst/>
              <a:ahLst/>
              <a:cxnLst/>
              <a:rect l="l" t="t" r="r" b="b"/>
              <a:pathLst>
                <a:path w="1323" h="852" extrusionOk="0">
                  <a:moveTo>
                    <a:pt x="508" y="0"/>
                  </a:moveTo>
                  <a:cubicBezTo>
                    <a:pt x="472" y="0"/>
                    <a:pt x="417" y="18"/>
                    <a:pt x="381" y="36"/>
                  </a:cubicBezTo>
                  <a:cubicBezTo>
                    <a:pt x="327" y="54"/>
                    <a:pt x="291" y="91"/>
                    <a:pt x="254" y="145"/>
                  </a:cubicBezTo>
                  <a:lnTo>
                    <a:pt x="254" y="18"/>
                  </a:lnTo>
                  <a:lnTo>
                    <a:pt x="1" y="18"/>
                  </a:lnTo>
                  <a:lnTo>
                    <a:pt x="1" y="851"/>
                  </a:lnTo>
                  <a:lnTo>
                    <a:pt x="254" y="851"/>
                  </a:lnTo>
                  <a:lnTo>
                    <a:pt x="254" y="453"/>
                  </a:lnTo>
                  <a:cubicBezTo>
                    <a:pt x="254" y="362"/>
                    <a:pt x="272" y="308"/>
                    <a:pt x="309" y="272"/>
                  </a:cubicBezTo>
                  <a:cubicBezTo>
                    <a:pt x="327" y="217"/>
                    <a:pt x="363" y="199"/>
                    <a:pt x="417" y="199"/>
                  </a:cubicBezTo>
                  <a:cubicBezTo>
                    <a:pt x="453" y="199"/>
                    <a:pt x="490" y="217"/>
                    <a:pt x="508" y="235"/>
                  </a:cubicBezTo>
                  <a:cubicBezTo>
                    <a:pt x="526" y="272"/>
                    <a:pt x="526" y="326"/>
                    <a:pt x="526" y="417"/>
                  </a:cubicBezTo>
                  <a:lnTo>
                    <a:pt x="526" y="851"/>
                  </a:lnTo>
                  <a:lnTo>
                    <a:pt x="798" y="851"/>
                  </a:lnTo>
                  <a:lnTo>
                    <a:pt x="798" y="453"/>
                  </a:lnTo>
                  <a:cubicBezTo>
                    <a:pt x="798" y="362"/>
                    <a:pt x="816" y="308"/>
                    <a:pt x="834" y="272"/>
                  </a:cubicBezTo>
                  <a:cubicBezTo>
                    <a:pt x="870" y="217"/>
                    <a:pt x="906" y="199"/>
                    <a:pt x="961" y="199"/>
                  </a:cubicBezTo>
                  <a:cubicBezTo>
                    <a:pt x="997" y="199"/>
                    <a:pt x="1015" y="217"/>
                    <a:pt x="1033" y="235"/>
                  </a:cubicBezTo>
                  <a:cubicBezTo>
                    <a:pt x="1051" y="272"/>
                    <a:pt x="1069" y="308"/>
                    <a:pt x="1069" y="362"/>
                  </a:cubicBezTo>
                  <a:cubicBezTo>
                    <a:pt x="1069" y="380"/>
                    <a:pt x="1069" y="398"/>
                    <a:pt x="1069" y="398"/>
                  </a:cubicBezTo>
                  <a:cubicBezTo>
                    <a:pt x="1069" y="398"/>
                    <a:pt x="1069" y="417"/>
                    <a:pt x="1069" y="417"/>
                  </a:cubicBezTo>
                  <a:lnTo>
                    <a:pt x="1069" y="851"/>
                  </a:lnTo>
                  <a:lnTo>
                    <a:pt x="1323" y="851"/>
                  </a:lnTo>
                  <a:lnTo>
                    <a:pt x="1323" y="344"/>
                  </a:lnTo>
                  <a:cubicBezTo>
                    <a:pt x="1323" y="235"/>
                    <a:pt x="1305" y="145"/>
                    <a:pt x="1250" y="91"/>
                  </a:cubicBezTo>
                  <a:cubicBezTo>
                    <a:pt x="1196" y="36"/>
                    <a:pt x="1124" y="0"/>
                    <a:pt x="1033" y="0"/>
                  </a:cubicBezTo>
                  <a:cubicBezTo>
                    <a:pt x="979" y="0"/>
                    <a:pt x="924" y="18"/>
                    <a:pt x="888" y="36"/>
                  </a:cubicBezTo>
                  <a:cubicBezTo>
                    <a:pt x="834" y="72"/>
                    <a:pt x="798" y="109"/>
                    <a:pt x="761" y="163"/>
                  </a:cubicBezTo>
                  <a:cubicBezTo>
                    <a:pt x="743" y="109"/>
                    <a:pt x="707" y="72"/>
                    <a:pt x="671" y="54"/>
                  </a:cubicBezTo>
                  <a:cubicBezTo>
                    <a:pt x="616" y="18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76"/>
            <p:cNvSpPr/>
            <p:nvPr>
              <p:custDataLst>
                <p:tags r:id="rId59"/>
              </p:custDataLst>
            </p:nvPr>
          </p:nvSpPr>
          <p:spPr>
            <a:xfrm>
              <a:off x="11307" y="2271"/>
              <a:ext cx="46" cy="44"/>
            </a:xfrm>
            <a:custGeom>
              <a:avLst/>
              <a:gdLst/>
              <a:ahLst/>
              <a:cxnLst/>
              <a:rect l="l" t="t" r="r" b="b"/>
              <a:pathLst>
                <a:path w="726" h="707" extrusionOk="0">
                  <a:moveTo>
                    <a:pt x="291" y="0"/>
                  </a:moveTo>
                  <a:lnTo>
                    <a:pt x="291" y="254"/>
                  </a:lnTo>
                  <a:lnTo>
                    <a:pt x="55" y="127"/>
                  </a:lnTo>
                  <a:lnTo>
                    <a:pt x="1" y="218"/>
                  </a:lnTo>
                  <a:lnTo>
                    <a:pt x="236" y="344"/>
                  </a:lnTo>
                  <a:lnTo>
                    <a:pt x="1" y="489"/>
                  </a:lnTo>
                  <a:lnTo>
                    <a:pt x="55" y="580"/>
                  </a:lnTo>
                  <a:lnTo>
                    <a:pt x="291" y="453"/>
                  </a:lnTo>
                  <a:lnTo>
                    <a:pt x="291" y="707"/>
                  </a:lnTo>
                  <a:lnTo>
                    <a:pt x="417" y="707"/>
                  </a:lnTo>
                  <a:lnTo>
                    <a:pt x="417" y="453"/>
                  </a:lnTo>
                  <a:lnTo>
                    <a:pt x="671" y="580"/>
                  </a:lnTo>
                  <a:lnTo>
                    <a:pt x="725" y="489"/>
                  </a:lnTo>
                  <a:lnTo>
                    <a:pt x="472" y="344"/>
                  </a:lnTo>
                  <a:lnTo>
                    <a:pt x="725" y="218"/>
                  </a:lnTo>
                  <a:lnTo>
                    <a:pt x="671" y="127"/>
                  </a:lnTo>
                  <a:lnTo>
                    <a:pt x="417" y="254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76"/>
            <p:cNvSpPr/>
            <p:nvPr>
              <p:custDataLst>
                <p:tags r:id="rId60"/>
              </p:custDataLst>
            </p:nvPr>
          </p:nvSpPr>
          <p:spPr>
            <a:xfrm>
              <a:off x="11296" y="2288"/>
              <a:ext cx="56" cy="73"/>
            </a:xfrm>
            <a:custGeom>
              <a:avLst/>
              <a:gdLst/>
              <a:ahLst/>
              <a:cxnLst/>
              <a:rect l="l" t="t" r="r" b="b"/>
              <a:pathLst>
                <a:path w="889" h="1160" extrusionOk="0">
                  <a:moveTo>
                    <a:pt x="435" y="199"/>
                  </a:moveTo>
                  <a:cubicBezTo>
                    <a:pt x="508" y="199"/>
                    <a:pt x="544" y="217"/>
                    <a:pt x="580" y="254"/>
                  </a:cubicBezTo>
                  <a:cubicBezTo>
                    <a:pt x="598" y="308"/>
                    <a:pt x="617" y="362"/>
                    <a:pt x="617" y="435"/>
                  </a:cubicBezTo>
                  <a:cubicBezTo>
                    <a:pt x="617" y="525"/>
                    <a:pt x="598" y="580"/>
                    <a:pt x="580" y="616"/>
                  </a:cubicBezTo>
                  <a:cubicBezTo>
                    <a:pt x="544" y="652"/>
                    <a:pt x="508" y="688"/>
                    <a:pt x="435" y="688"/>
                  </a:cubicBezTo>
                  <a:cubicBezTo>
                    <a:pt x="381" y="688"/>
                    <a:pt x="345" y="652"/>
                    <a:pt x="309" y="616"/>
                  </a:cubicBezTo>
                  <a:cubicBezTo>
                    <a:pt x="291" y="580"/>
                    <a:pt x="272" y="525"/>
                    <a:pt x="272" y="435"/>
                  </a:cubicBezTo>
                  <a:cubicBezTo>
                    <a:pt x="272" y="362"/>
                    <a:pt x="291" y="308"/>
                    <a:pt x="309" y="254"/>
                  </a:cubicBezTo>
                  <a:cubicBezTo>
                    <a:pt x="345" y="217"/>
                    <a:pt x="381" y="199"/>
                    <a:pt x="435" y="199"/>
                  </a:cubicBezTo>
                  <a:close/>
                  <a:moveTo>
                    <a:pt x="544" y="0"/>
                  </a:moveTo>
                  <a:cubicBezTo>
                    <a:pt x="490" y="0"/>
                    <a:pt x="435" y="18"/>
                    <a:pt x="381" y="36"/>
                  </a:cubicBezTo>
                  <a:cubicBezTo>
                    <a:pt x="345" y="54"/>
                    <a:pt x="309" y="91"/>
                    <a:pt x="272" y="145"/>
                  </a:cubicBezTo>
                  <a:lnTo>
                    <a:pt x="272" y="18"/>
                  </a:lnTo>
                  <a:lnTo>
                    <a:pt x="1" y="18"/>
                  </a:lnTo>
                  <a:lnTo>
                    <a:pt x="1" y="1159"/>
                  </a:lnTo>
                  <a:lnTo>
                    <a:pt x="272" y="1159"/>
                  </a:lnTo>
                  <a:lnTo>
                    <a:pt x="272" y="724"/>
                  </a:lnTo>
                  <a:cubicBezTo>
                    <a:pt x="309" y="779"/>
                    <a:pt x="345" y="815"/>
                    <a:pt x="381" y="833"/>
                  </a:cubicBezTo>
                  <a:cubicBezTo>
                    <a:pt x="435" y="869"/>
                    <a:pt x="490" y="869"/>
                    <a:pt x="544" y="869"/>
                  </a:cubicBezTo>
                  <a:cubicBezTo>
                    <a:pt x="635" y="869"/>
                    <a:pt x="725" y="833"/>
                    <a:pt x="798" y="743"/>
                  </a:cubicBezTo>
                  <a:cubicBezTo>
                    <a:pt x="852" y="670"/>
                    <a:pt x="888" y="561"/>
                    <a:pt x="888" y="435"/>
                  </a:cubicBezTo>
                  <a:cubicBezTo>
                    <a:pt x="888" y="308"/>
                    <a:pt x="852" y="199"/>
                    <a:pt x="798" y="127"/>
                  </a:cubicBezTo>
                  <a:cubicBezTo>
                    <a:pt x="725" y="36"/>
                    <a:pt x="635" y="0"/>
                    <a:pt x="544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76"/>
            <p:cNvSpPr/>
            <p:nvPr>
              <p:custDataLst>
                <p:tags r:id="rId61"/>
              </p:custDataLst>
            </p:nvPr>
          </p:nvSpPr>
          <p:spPr>
            <a:xfrm>
              <a:off x="11348" y="2307"/>
              <a:ext cx="30" cy="14"/>
            </a:xfrm>
            <a:custGeom>
              <a:avLst/>
              <a:gdLst/>
              <a:ahLst/>
              <a:cxnLst/>
              <a:rect l="l" t="t" r="r" b="b"/>
              <a:pathLst>
                <a:path w="472" h="219" extrusionOk="0">
                  <a:moveTo>
                    <a:pt x="1" y="1"/>
                  </a:moveTo>
                  <a:lnTo>
                    <a:pt x="1" y="218"/>
                  </a:lnTo>
                  <a:lnTo>
                    <a:pt x="472" y="21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76"/>
            <p:cNvSpPr/>
            <p:nvPr>
              <p:custDataLst>
                <p:tags r:id="rId62"/>
              </p:custDataLst>
            </p:nvPr>
          </p:nvSpPr>
          <p:spPr>
            <a:xfrm>
              <a:off x="11392" y="2284"/>
              <a:ext cx="60" cy="55"/>
            </a:xfrm>
            <a:custGeom>
              <a:avLst/>
              <a:gdLst/>
              <a:ahLst/>
              <a:cxnLst/>
              <a:rect l="l" t="t" r="r" b="b"/>
              <a:pathLst>
                <a:path w="960" h="870" extrusionOk="0">
                  <a:moveTo>
                    <a:pt x="0" y="1"/>
                  </a:moveTo>
                  <a:lnTo>
                    <a:pt x="0" y="182"/>
                  </a:lnTo>
                  <a:lnTo>
                    <a:pt x="725" y="435"/>
                  </a:lnTo>
                  <a:lnTo>
                    <a:pt x="0" y="671"/>
                  </a:lnTo>
                  <a:lnTo>
                    <a:pt x="0" y="870"/>
                  </a:lnTo>
                  <a:lnTo>
                    <a:pt x="960" y="526"/>
                  </a:lnTo>
                  <a:lnTo>
                    <a:pt x="960" y="3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76"/>
            <p:cNvSpPr/>
            <p:nvPr>
              <p:custDataLst>
                <p:tags r:id="rId63"/>
              </p:custDataLst>
            </p:nvPr>
          </p:nvSpPr>
          <p:spPr>
            <a:xfrm>
              <a:off x="11471" y="2269"/>
              <a:ext cx="16" cy="72"/>
            </a:xfrm>
            <a:custGeom>
              <a:avLst/>
              <a:gdLst/>
              <a:ahLst/>
              <a:cxnLst/>
              <a:rect l="l" t="t" r="r" b="b"/>
              <a:pathLst>
                <a:path w="255" h="1142" extrusionOk="0">
                  <a:moveTo>
                    <a:pt x="1" y="0"/>
                  </a:moveTo>
                  <a:lnTo>
                    <a:pt x="1" y="199"/>
                  </a:lnTo>
                  <a:lnTo>
                    <a:pt x="254" y="199"/>
                  </a:lnTo>
                  <a:lnTo>
                    <a:pt x="254" y="0"/>
                  </a:lnTo>
                  <a:close/>
                  <a:moveTo>
                    <a:pt x="1" y="308"/>
                  </a:moveTo>
                  <a:lnTo>
                    <a:pt x="1" y="1141"/>
                  </a:lnTo>
                  <a:lnTo>
                    <a:pt x="254" y="1141"/>
                  </a:lnTo>
                  <a:lnTo>
                    <a:pt x="254" y="308"/>
                  </a:ln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76"/>
            <p:cNvSpPr/>
            <p:nvPr>
              <p:custDataLst>
                <p:tags r:id="rId64"/>
              </p:custDataLst>
            </p:nvPr>
          </p:nvSpPr>
          <p:spPr>
            <a:xfrm>
              <a:off x="11503" y="2288"/>
              <a:ext cx="84" cy="53"/>
            </a:xfrm>
            <a:custGeom>
              <a:avLst/>
              <a:gdLst/>
              <a:ahLst/>
              <a:cxnLst/>
              <a:rect l="l" t="t" r="r" b="b"/>
              <a:pathLst>
                <a:path w="1341" h="852" extrusionOk="0">
                  <a:moveTo>
                    <a:pt x="526" y="0"/>
                  </a:moveTo>
                  <a:cubicBezTo>
                    <a:pt x="472" y="0"/>
                    <a:pt x="417" y="18"/>
                    <a:pt x="381" y="36"/>
                  </a:cubicBezTo>
                  <a:cubicBezTo>
                    <a:pt x="345" y="54"/>
                    <a:pt x="309" y="91"/>
                    <a:pt x="272" y="145"/>
                  </a:cubicBezTo>
                  <a:lnTo>
                    <a:pt x="272" y="18"/>
                  </a:lnTo>
                  <a:lnTo>
                    <a:pt x="1" y="18"/>
                  </a:lnTo>
                  <a:lnTo>
                    <a:pt x="1" y="851"/>
                  </a:lnTo>
                  <a:lnTo>
                    <a:pt x="272" y="851"/>
                  </a:lnTo>
                  <a:lnTo>
                    <a:pt x="272" y="453"/>
                  </a:lnTo>
                  <a:cubicBezTo>
                    <a:pt x="272" y="362"/>
                    <a:pt x="272" y="308"/>
                    <a:pt x="309" y="272"/>
                  </a:cubicBezTo>
                  <a:cubicBezTo>
                    <a:pt x="345" y="217"/>
                    <a:pt x="381" y="199"/>
                    <a:pt x="417" y="199"/>
                  </a:cubicBezTo>
                  <a:cubicBezTo>
                    <a:pt x="472" y="199"/>
                    <a:pt x="490" y="217"/>
                    <a:pt x="508" y="235"/>
                  </a:cubicBezTo>
                  <a:cubicBezTo>
                    <a:pt x="526" y="272"/>
                    <a:pt x="526" y="326"/>
                    <a:pt x="526" y="417"/>
                  </a:cubicBezTo>
                  <a:lnTo>
                    <a:pt x="526" y="851"/>
                  </a:lnTo>
                  <a:lnTo>
                    <a:pt x="798" y="851"/>
                  </a:lnTo>
                  <a:lnTo>
                    <a:pt x="798" y="453"/>
                  </a:lnTo>
                  <a:cubicBezTo>
                    <a:pt x="798" y="362"/>
                    <a:pt x="816" y="308"/>
                    <a:pt x="834" y="272"/>
                  </a:cubicBezTo>
                  <a:cubicBezTo>
                    <a:pt x="870" y="217"/>
                    <a:pt x="906" y="199"/>
                    <a:pt x="961" y="199"/>
                  </a:cubicBezTo>
                  <a:cubicBezTo>
                    <a:pt x="997" y="199"/>
                    <a:pt x="1033" y="217"/>
                    <a:pt x="1033" y="235"/>
                  </a:cubicBezTo>
                  <a:cubicBezTo>
                    <a:pt x="1051" y="272"/>
                    <a:pt x="1069" y="308"/>
                    <a:pt x="1069" y="362"/>
                  </a:cubicBezTo>
                  <a:cubicBezTo>
                    <a:pt x="1069" y="380"/>
                    <a:pt x="1069" y="398"/>
                    <a:pt x="1069" y="398"/>
                  </a:cubicBezTo>
                  <a:cubicBezTo>
                    <a:pt x="1069" y="398"/>
                    <a:pt x="1069" y="417"/>
                    <a:pt x="1069" y="417"/>
                  </a:cubicBezTo>
                  <a:lnTo>
                    <a:pt x="1069" y="851"/>
                  </a:lnTo>
                  <a:lnTo>
                    <a:pt x="1341" y="851"/>
                  </a:lnTo>
                  <a:lnTo>
                    <a:pt x="1341" y="344"/>
                  </a:lnTo>
                  <a:cubicBezTo>
                    <a:pt x="1341" y="235"/>
                    <a:pt x="1305" y="145"/>
                    <a:pt x="1250" y="91"/>
                  </a:cubicBezTo>
                  <a:cubicBezTo>
                    <a:pt x="1214" y="36"/>
                    <a:pt x="1142" y="0"/>
                    <a:pt x="1033" y="0"/>
                  </a:cubicBezTo>
                  <a:cubicBezTo>
                    <a:pt x="979" y="0"/>
                    <a:pt x="942" y="18"/>
                    <a:pt x="888" y="36"/>
                  </a:cubicBezTo>
                  <a:cubicBezTo>
                    <a:pt x="834" y="72"/>
                    <a:pt x="798" y="109"/>
                    <a:pt x="761" y="163"/>
                  </a:cubicBezTo>
                  <a:cubicBezTo>
                    <a:pt x="743" y="109"/>
                    <a:pt x="707" y="72"/>
                    <a:pt x="671" y="54"/>
                  </a:cubicBezTo>
                  <a:cubicBezTo>
                    <a:pt x="635" y="18"/>
                    <a:pt x="580" y="0"/>
                    <a:pt x="526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76"/>
            <p:cNvSpPr/>
            <p:nvPr>
              <p:custDataLst>
                <p:tags r:id="rId65"/>
              </p:custDataLst>
            </p:nvPr>
          </p:nvSpPr>
          <p:spPr>
            <a:xfrm>
              <a:off x="11602" y="2269"/>
              <a:ext cx="27" cy="84"/>
            </a:xfrm>
            <a:custGeom>
              <a:avLst/>
              <a:gdLst/>
              <a:ahLst/>
              <a:cxnLst/>
              <a:rect l="l" t="t" r="r" b="b"/>
              <a:pathLst>
                <a:path w="435" h="1341" extrusionOk="0">
                  <a:moveTo>
                    <a:pt x="0" y="0"/>
                  </a:moveTo>
                  <a:cubicBezTo>
                    <a:pt x="55" y="109"/>
                    <a:pt x="109" y="218"/>
                    <a:pt x="145" y="344"/>
                  </a:cubicBezTo>
                  <a:cubicBezTo>
                    <a:pt x="163" y="453"/>
                    <a:pt x="181" y="562"/>
                    <a:pt x="181" y="670"/>
                  </a:cubicBezTo>
                  <a:cubicBezTo>
                    <a:pt x="181" y="779"/>
                    <a:pt x="163" y="888"/>
                    <a:pt x="145" y="996"/>
                  </a:cubicBezTo>
                  <a:cubicBezTo>
                    <a:pt x="109" y="1105"/>
                    <a:pt x="55" y="1232"/>
                    <a:pt x="0" y="1340"/>
                  </a:cubicBezTo>
                  <a:lnTo>
                    <a:pt x="218" y="1340"/>
                  </a:lnTo>
                  <a:cubicBezTo>
                    <a:pt x="290" y="1214"/>
                    <a:pt x="344" y="1105"/>
                    <a:pt x="381" y="996"/>
                  </a:cubicBezTo>
                  <a:cubicBezTo>
                    <a:pt x="417" y="888"/>
                    <a:pt x="435" y="779"/>
                    <a:pt x="435" y="670"/>
                  </a:cubicBezTo>
                  <a:cubicBezTo>
                    <a:pt x="435" y="562"/>
                    <a:pt x="417" y="453"/>
                    <a:pt x="381" y="344"/>
                  </a:cubicBezTo>
                  <a:cubicBezTo>
                    <a:pt x="344" y="236"/>
                    <a:pt x="290" y="109"/>
                    <a:pt x="218" y="0"/>
                  </a:cubicBezTo>
                  <a:close/>
                </a:path>
              </a:pathLst>
            </a:custGeom>
            <a:solidFill>
              <a:srgbClr val="F1C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76"/>
            <p:cNvSpPr/>
            <p:nvPr>
              <p:custDataLst>
                <p:tags r:id="rId66"/>
              </p:custDataLst>
            </p:nvPr>
          </p:nvSpPr>
          <p:spPr>
            <a:xfrm>
              <a:off x="11563" y="2289"/>
              <a:ext cx="22" cy="66"/>
            </a:xfrm>
            <a:custGeom>
              <a:avLst/>
              <a:gdLst/>
              <a:ahLst/>
              <a:cxnLst/>
              <a:rect l="l" t="t" r="r" b="b"/>
              <a:pathLst>
                <a:path w="345" h="1051" extrusionOk="0">
                  <a:moveTo>
                    <a:pt x="73" y="0"/>
                  </a:moveTo>
                  <a:lnTo>
                    <a:pt x="73" y="290"/>
                  </a:lnTo>
                  <a:lnTo>
                    <a:pt x="345" y="290"/>
                  </a:lnTo>
                  <a:lnTo>
                    <a:pt x="345" y="0"/>
                  </a:lnTo>
                  <a:close/>
                  <a:moveTo>
                    <a:pt x="73" y="543"/>
                  </a:moveTo>
                  <a:lnTo>
                    <a:pt x="73" y="779"/>
                  </a:lnTo>
                  <a:lnTo>
                    <a:pt x="1" y="1050"/>
                  </a:lnTo>
                  <a:lnTo>
                    <a:pt x="164" y="1050"/>
                  </a:lnTo>
                  <a:lnTo>
                    <a:pt x="345" y="779"/>
                  </a:lnTo>
                  <a:lnTo>
                    <a:pt x="345" y="5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76"/>
            <p:cNvSpPr/>
            <p:nvPr>
              <p:custDataLst>
                <p:tags r:id="rId67"/>
              </p:custDataLst>
            </p:nvPr>
          </p:nvSpPr>
          <p:spPr>
            <a:xfrm>
              <a:off x="9167" y="1860"/>
              <a:ext cx="3558" cy="227"/>
            </a:xfrm>
            <a:custGeom>
              <a:avLst/>
              <a:gdLst/>
              <a:ahLst/>
              <a:cxnLst/>
              <a:rect l="l" t="t" r="r" b="b"/>
              <a:pathLst>
                <a:path w="56666" h="3623" extrusionOk="0">
                  <a:moveTo>
                    <a:pt x="961" y="1"/>
                  </a:moveTo>
                  <a:cubicBezTo>
                    <a:pt x="435" y="1"/>
                    <a:pt x="1" y="436"/>
                    <a:pt x="1" y="979"/>
                  </a:cubicBezTo>
                  <a:lnTo>
                    <a:pt x="1" y="3623"/>
                  </a:lnTo>
                  <a:lnTo>
                    <a:pt x="56665" y="3623"/>
                  </a:lnTo>
                  <a:lnTo>
                    <a:pt x="56665" y="979"/>
                  </a:lnTo>
                  <a:cubicBezTo>
                    <a:pt x="56665" y="436"/>
                    <a:pt x="56231" y="1"/>
                    <a:pt x="55706" y="1"/>
                  </a:cubicBezTo>
                  <a:close/>
                </a:path>
              </a:pathLst>
            </a:custGeom>
            <a:solidFill>
              <a:srgbClr val="6F8A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76"/>
            <p:cNvSpPr/>
            <p:nvPr>
              <p:custDataLst>
                <p:tags r:id="rId68"/>
              </p:custDataLst>
            </p:nvPr>
          </p:nvSpPr>
          <p:spPr>
            <a:xfrm>
              <a:off x="12128" y="1935"/>
              <a:ext cx="90" cy="91"/>
            </a:xfrm>
            <a:custGeom>
              <a:avLst/>
              <a:gdLst/>
              <a:ahLst/>
              <a:cxnLst/>
              <a:rect l="l" t="t" r="r" b="b"/>
              <a:pathLst>
                <a:path w="1432" h="1449" extrusionOk="0">
                  <a:moveTo>
                    <a:pt x="725" y="0"/>
                  </a:moveTo>
                  <a:cubicBezTo>
                    <a:pt x="327" y="0"/>
                    <a:pt x="1" y="326"/>
                    <a:pt x="1" y="724"/>
                  </a:cubicBezTo>
                  <a:cubicBezTo>
                    <a:pt x="1" y="1123"/>
                    <a:pt x="327" y="1449"/>
                    <a:pt x="725" y="1449"/>
                  </a:cubicBezTo>
                  <a:cubicBezTo>
                    <a:pt x="1124" y="1449"/>
                    <a:pt x="1432" y="1123"/>
                    <a:pt x="1432" y="724"/>
                  </a:cubicBezTo>
                  <a:cubicBezTo>
                    <a:pt x="1432" y="326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76"/>
            <p:cNvSpPr/>
            <p:nvPr>
              <p:custDataLst>
                <p:tags r:id="rId69"/>
              </p:custDataLst>
            </p:nvPr>
          </p:nvSpPr>
          <p:spPr>
            <a:xfrm>
              <a:off x="12287" y="1935"/>
              <a:ext cx="90" cy="91"/>
            </a:xfrm>
            <a:custGeom>
              <a:avLst/>
              <a:gdLst/>
              <a:ahLst/>
              <a:cxnLst/>
              <a:rect l="l" t="t" r="r" b="b"/>
              <a:pathLst>
                <a:path w="1431" h="1449" extrusionOk="0">
                  <a:moveTo>
                    <a:pt x="707" y="0"/>
                  </a:moveTo>
                  <a:cubicBezTo>
                    <a:pt x="308" y="0"/>
                    <a:pt x="0" y="326"/>
                    <a:pt x="0" y="724"/>
                  </a:cubicBezTo>
                  <a:cubicBezTo>
                    <a:pt x="0" y="1123"/>
                    <a:pt x="308" y="1449"/>
                    <a:pt x="707" y="1449"/>
                  </a:cubicBezTo>
                  <a:cubicBezTo>
                    <a:pt x="1105" y="1449"/>
                    <a:pt x="1431" y="1123"/>
                    <a:pt x="1431" y="724"/>
                  </a:cubicBezTo>
                  <a:cubicBezTo>
                    <a:pt x="1431" y="326"/>
                    <a:pt x="1105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76"/>
            <p:cNvSpPr/>
            <p:nvPr>
              <p:custDataLst>
                <p:tags r:id="rId70"/>
              </p:custDataLst>
            </p:nvPr>
          </p:nvSpPr>
          <p:spPr>
            <a:xfrm>
              <a:off x="12445" y="1935"/>
              <a:ext cx="91" cy="91"/>
            </a:xfrm>
            <a:custGeom>
              <a:avLst/>
              <a:gdLst/>
              <a:ahLst/>
              <a:cxnLst/>
              <a:rect l="l" t="t" r="r" b="b"/>
              <a:pathLst>
                <a:path w="1450" h="1449" extrusionOk="0">
                  <a:moveTo>
                    <a:pt x="725" y="0"/>
                  </a:moveTo>
                  <a:cubicBezTo>
                    <a:pt x="327" y="0"/>
                    <a:pt x="1" y="326"/>
                    <a:pt x="1" y="724"/>
                  </a:cubicBezTo>
                  <a:cubicBezTo>
                    <a:pt x="1" y="1123"/>
                    <a:pt x="327" y="1449"/>
                    <a:pt x="725" y="1449"/>
                  </a:cubicBezTo>
                  <a:cubicBezTo>
                    <a:pt x="1123" y="1449"/>
                    <a:pt x="1449" y="1123"/>
                    <a:pt x="1449" y="724"/>
                  </a:cubicBezTo>
                  <a:cubicBezTo>
                    <a:pt x="1449" y="326"/>
                    <a:pt x="1123" y="0"/>
                    <a:pt x="7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76"/>
            <p:cNvSpPr/>
            <p:nvPr>
              <p:custDataLst>
                <p:tags r:id="rId71"/>
              </p:custDataLst>
            </p:nvPr>
          </p:nvSpPr>
          <p:spPr>
            <a:xfrm>
              <a:off x="9250" y="2175"/>
              <a:ext cx="19" cy="151"/>
            </a:xfrm>
            <a:custGeom>
              <a:avLst/>
              <a:gdLst/>
              <a:ahLst/>
              <a:cxnLst/>
              <a:rect l="l" t="t" r="r" b="b"/>
              <a:pathLst>
                <a:path w="309" h="2409" extrusionOk="0">
                  <a:moveTo>
                    <a:pt x="1" y="0"/>
                  </a:moveTo>
                  <a:lnTo>
                    <a:pt x="1" y="2409"/>
                  </a:lnTo>
                  <a:lnTo>
                    <a:pt x="309" y="2409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76"/>
            <p:cNvSpPr/>
            <p:nvPr>
              <p:custDataLst>
                <p:tags r:id="rId72"/>
              </p:custDataLst>
            </p:nvPr>
          </p:nvSpPr>
          <p:spPr>
            <a:xfrm>
              <a:off x="10251" y="2416"/>
              <a:ext cx="3218" cy="2012"/>
            </a:xfrm>
            <a:custGeom>
              <a:avLst/>
              <a:gdLst/>
              <a:ahLst/>
              <a:cxnLst/>
              <a:rect l="l" t="t" r="r" b="b"/>
              <a:pathLst>
                <a:path w="51251" h="32036" extrusionOk="0">
                  <a:moveTo>
                    <a:pt x="888" y="0"/>
                  </a:moveTo>
                  <a:cubicBezTo>
                    <a:pt x="399" y="0"/>
                    <a:pt x="0" y="399"/>
                    <a:pt x="0" y="888"/>
                  </a:cubicBezTo>
                  <a:lnTo>
                    <a:pt x="0" y="31149"/>
                  </a:lnTo>
                  <a:cubicBezTo>
                    <a:pt x="0" y="31638"/>
                    <a:pt x="399" y="32036"/>
                    <a:pt x="888" y="32036"/>
                  </a:cubicBezTo>
                  <a:lnTo>
                    <a:pt x="50381" y="32036"/>
                  </a:lnTo>
                  <a:cubicBezTo>
                    <a:pt x="50870" y="32036"/>
                    <a:pt x="51250" y="31638"/>
                    <a:pt x="51250" y="31149"/>
                  </a:cubicBezTo>
                  <a:lnTo>
                    <a:pt x="51250" y="888"/>
                  </a:lnTo>
                  <a:cubicBezTo>
                    <a:pt x="51250" y="399"/>
                    <a:pt x="50870" y="0"/>
                    <a:pt x="5038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76"/>
            <p:cNvSpPr/>
            <p:nvPr>
              <p:custDataLst>
                <p:tags r:id="rId73"/>
              </p:custDataLst>
            </p:nvPr>
          </p:nvSpPr>
          <p:spPr>
            <a:xfrm>
              <a:off x="10251" y="2416"/>
              <a:ext cx="3218" cy="206"/>
            </a:xfrm>
            <a:custGeom>
              <a:avLst/>
              <a:gdLst/>
              <a:ahLst/>
              <a:cxnLst/>
              <a:rect l="l" t="t" r="r" b="b"/>
              <a:pathLst>
                <a:path w="51251" h="3279" extrusionOk="0">
                  <a:moveTo>
                    <a:pt x="888" y="0"/>
                  </a:moveTo>
                  <a:cubicBezTo>
                    <a:pt x="399" y="0"/>
                    <a:pt x="0" y="399"/>
                    <a:pt x="0" y="888"/>
                  </a:cubicBezTo>
                  <a:lnTo>
                    <a:pt x="0" y="3278"/>
                  </a:lnTo>
                  <a:lnTo>
                    <a:pt x="51250" y="3278"/>
                  </a:lnTo>
                  <a:lnTo>
                    <a:pt x="51250" y="888"/>
                  </a:lnTo>
                  <a:cubicBezTo>
                    <a:pt x="51250" y="399"/>
                    <a:pt x="50870" y="0"/>
                    <a:pt x="5038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76"/>
            <p:cNvSpPr/>
            <p:nvPr>
              <p:custDataLst>
                <p:tags r:id="rId74"/>
              </p:custDataLst>
            </p:nvPr>
          </p:nvSpPr>
          <p:spPr>
            <a:xfrm>
              <a:off x="12930" y="2484"/>
              <a:ext cx="81" cy="82"/>
            </a:xfrm>
            <a:custGeom>
              <a:avLst/>
              <a:gdLst/>
              <a:ahLst/>
              <a:cxnLst/>
              <a:rect l="l" t="t" r="r" b="b"/>
              <a:pathLst>
                <a:path w="1286" h="1305" extrusionOk="0">
                  <a:moveTo>
                    <a:pt x="652" y="1"/>
                  </a:moveTo>
                  <a:cubicBezTo>
                    <a:pt x="290" y="1"/>
                    <a:pt x="0" y="309"/>
                    <a:pt x="0" y="653"/>
                  </a:cubicBezTo>
                  <a:cubicBezTo>
                    <a:pt x="0" y="1015"/>
                    <a:pt x="290" y="1305"/>
                    <a:pt x="652" y="1305"/>
                  </a:cubicBezTo>
                  <a:cubicBezTo>
                    <a:pt x="996" y="1305"/>
                    <a:pt x="1286" y="1015"/>
                    <a:pt x="1286" y="653"/>
                  </a:cubicBezTo>
                  <a:cubicBezTo>
                    <a:pt x="1286" y="309"/>
                    <a:pt x="996" y="1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6" name="Google Shape;3076;p76"/>
            <p:cNvSpPr/>
            <p:nvPr>
              <p:custDataLst>
                <p:tags r:id="rId75"/>
              </p:custDataLst>
            </p:nvPr>
          </p:nvSpPr>
          <p:spPr>
            <a:xfrm>
              <a:off x="13059" y="2485"/>
              <a:ext cx="96" cy="82"/>
            </a:xfrm>
            <a:custGeom>
              <a:avLst/>
              <a:gdLst/>
              <a:ahLst/>
              <a:cxnLst/>
              <a:rect l="l" t="t" r="r" b="b"/>
              <a:pathLst>
                <a:path w="1522" h="1302" extrusionOk="0">
                  <a:moveTo>
                    <a:pt x="870" y="0"/>
                  </a:moveTo>
                  <a:cubicBezTo>
                    <a:pt x="290" y="0"/>
                    <a:pt x="1" y="706"/>
                    <a:pt x="399" y="1105"/>
                  </a:cubicBezTo>
                  <a:cubicBezTo>
                    <a:pt x="535" y="1241"/>
                    <a:pt x="702" y="1301"/>
                    <a:pt x="865" y="1301"/>
                  </a:cubicBezTo>
                  <a:cubicBezTo>
                    <a:pt x="1201" y="1301"/>
                    <a:pt x="1522" y="1042"/>
                    <a:pt x="1522" y="652"/>
                  </a:cubicBezTo>
                  <a:cubicBezTo>
                    <a:pt x="1522" y="290"/>
                    <a:pt x="1214" y="0"/>
                    <a:pt x="87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7" name="Google Shape;3077;p76"/>
            <p:cNvSpPr/>
            <p:nvPr>
              <p:custDataLst>
                <p:tags r:id="rId76"/>
              </p:custDataLst>
            </p:nvPr>
          </p:nvSpPr>
          <p:spPr>
            <a:xfrm>
              <a:off x="13203" y="2485"/>
              <a:ext cx="96" cy="82"/>
            </a:xfrm>
            <a:custGeom>
              <a:avLst/>
              <a:gdLst/>
              <a:ahLst/>
              <a:cxnLst/>
              <a:rect l="l" t="t" r="r" b="b"/>
              <a:pathLst>
                <a:path w="1522" h="1302" extrusionOk="0">
                  <a:moveTo>
                    <a:pt x="870" y="0"/>
                  </a:moveTo>
                  <a:cubicBezTo>
                    <a:pt x="290" y="0"/>
                    <a:pt x="0" y="706"/>
                    <a:pt x="399" y="1105"/>
                  </a:cubicBezTo>
                  <a:cubicBezTo>
                    <a:pt x="535" y="1241"/>
                    <a:pt x="702" y="1301"/>
                    <a:pt x="864" y="1301"/>
                  </a:cubicBezTo>
                  <a:cubicBezTo>
                    <a:pt x="1201" y="1301"/>
                    <a:pt x="1522" y="1042"/>
                    <a:pt x="1522" y="652"/>
                  </a:cubicBezTo>
                  <a:cubicBezTo>
                    <a:pt x="1522" y="290"/>
                    <a:pt x="1232" y="0"/>
                    <a:pt x="87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8" name="Google Shape;3078;p76"/>
            <p:cNvSpPr/>
            <p:nvPr>
              <p:custDataLst>
                <p:tags r:id="rId77"/>
              </p:custDataLst>
            </p:nvPr>
          </p:nvSpPr>
          <p:spPr>
            <a:xfrm>
              <a:off x="10327" y="2701"/>
              <a:ext cx="17" cy="138"/>
            </a:xfrm>
            <a:custGeom>
              <a:avLst/>
              <a:gdLst/>
              <a:ahLst/>
              <a:cxnLst/>
              <a:rect l="l" t="t" r="r" b="b"/>
              <a:pathLst>
                <a:path w="273" h="2193" extrusionOk="0">
                  <a:moveTo>
                    <a:pt x="1" y="1"/>
                  </a:moveTo>
                  <a:lnTo>
                    <a:pt x="1" y="2192"/>
                  </a:lnTo>
                  <a:lnTo>
                    <a:pt x="272" y="2192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9" name="Google Shape;3079;p76"/>
            <p:cNvSpPr/>
            <p:nvPr>
              <p:custDataLst>
                <p:tags r:id="rId78"/>
              </p:custDataLst>
            </p:nvPr>
          </p:nvSpPr>
          <p:spPr>
            <a:xfrm>
              <a:off x="8868" y="6677"/>
              <a:ext cx="4771" cy="267"/>
            </a:xfrm>
            <a:custGeom>
              <a:avLst/>
              <a:gdLst/>
              <a:ahLst/>
              <a:cxnLst/>
              <a:rect l="l" t="t" r="r" b="b"/>
              <a:pathLst>
                <a:path w="75988" h="4257" extrusionOk="0">
                  <a:moveTo>
                    <a:pt x="37994" y="0"/>
                  </a:moveTo>
                  <a:cubicBezTo>
                    <a:pt x="17005" y="0"/>
                    <a:pt x="0" y="960"/>
                    <a:pt x="0" y="2119"/>
                  </a:cubicBezTo>
                  <a:cubicBezTo>
                    <a:pt x="0" y="3296"/>
                    <a:pt x="17005" y="4256"/>
                    <a:pt x="37994" y="4256"/>
                  </a:cubicBezTo>
                  <a:cubicBezTo>
                    <a:pt x="58965" y="4256"/>
                    <a:pt x="75988" y="3296"/>
                    <a:pt x="75988" y="2119"/>
                  </a:cubicBezTo>
                  <a:cubicBezTo>
                    <a:pt x="75988" y="960"/>
                    <a:pt x="58965" y="0"/>
                    <a:pt x="3799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0" name="Google Shape;3080;p76"/>
            <p:cNvSpPr/>
            <p:nvPr>
              <p:custDataLst>
                <p:tags r:id="rId79"/>
              </p:custDataLst>
            </p:nvPr>
          </p:nvSpPr>
          <p:spPr>
            <a:xfrm>
              <a:off x="10383" y="3182"/>
              <a:ext cx="1158" cy="2208"/>
            </a:xfrm>
            <a:custGeom>
              <a:avLst/>
              <a:gdLst/>
              <a:ahLst/>
              <a:cxnLst/>
              <a:rect l="l" t="t" r="r" b="b"/>
              <a:pathLst>
                <a:path w="18437" h="35169" extrusionOk="0">
                  <a:moveTo>
                    <a:pt x="6738" y="0"/>
                  </a:moveTo>
                  <a:cubicBezTo>
                    <a:pt x="5633" y="0"/>
                    <a:pt x="4709" y="815"/>
                    <a:pt x="4546" y="1902"/>
                  </a:cubicBezTo>
                  <a:lnTo>
                    <a:pt x="182" y="32633"/>
                  </a:lnTo>
                  <a:cubicBezTo>
                    <a:pt x="1" y="33973"/>
                    <a:pt x="1033" y="35169"/>
                    <a:pt x="2373" y="35169"/>
                  </a:cubicBezTo>
                  <a:lnTo>
                    <a:pt x="16064" y="35169"/>
                  </a:lnTo>
                  <a:cubicBezTo>
                    <a:pt x="17404" y="35169"/>
                    <a:pt x="18436" y="33973"/>
                    <a:pt x="18255" y="32633"/>
                  </a:cubicBezTo>
                  <a:lnTo>
                    <a:pt x="13891" y="1902"/>
                  </a:lnTo>
                  <a:cubicBezTo>
                    <a:pt x="13728" y="797"/>
                    <a:pt x="12804" y="0"/>
                    <a:pt x="117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1" name="Google Shape;3081;p76"/>
            <p:cNvSpPr/>
            <p:nvPr>
              <p:custDataLst>
                <p:tags r:id="rId80"/>
              </p:custDataLst>
            </p:nvPr>
          </p:nvSpPr>
          <p:spPr>
            <a:xfrm>
              <a:off x="10438" y="6561"/>
              <a:ext cx="238" cy="204"/>
            </a:xfrm>
            <a:custGeom>
              <a:avLst/>
              <a:gdLst/>
              <a:ahLst/>
              <a:cxnLst/>
              <a:rect l="l" t="t" r="r" b="b"/>
              <a:pathLst>
                <a:path w="3786" h="3245" extrusionOk="0">
                  <a:moveTo>
                    <a:pt x="2173" y="0"/>
                  </a:moveTo>
                  <a:cubicBezTo>
                    <a:pt x="725" y="0"/>
                    <a:pt x="0" y="1739"/>
                    <a:pt x="1014" y="2771"/>
                  </a:cubicBezTo>
                  <a:cubicBezTo>
                    <a:pt x="1341" y="3098"/>
                    <a:pt x="1746" y="3244"/>
                    <a:pt x="2144" y="3244"/>
                  </a:cubicBezTo>
                  <a:cubicBezTo>
                    <a:pt x="2979" y="3244"/>
                    <a:pt x="3785" y="2599"/>
                    <a:pt x="3785" y="1630"/>
                  </a:cubicBezTo>
                  <a:cubicBezTo>
                    <a:pt x="3785" y="725"/>
                    <a:pt x="3061" y="0"/>
                    <a:pt x="2173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2" name="Google Shape;3082;p76"/>
            <p:cNvSpPr/>
            <p:nvPr>
              <p:custDataLst>
                <p:tags r:id="rId81"/>
              </p:custDataLst>
            </p:nvPr>
          </p:nvSpPr>
          <p:spPr>
            <a:xfrm>
              <a:off x="10893" y="6561"/>
              <a:ext cx="238" cy="204"/>
            </a:xfrm>
            <a:custGeom>
              <a:avLst/>
              <a:gdLst/>
              <a:ahLst/>
              <a:cxnLst/>
              <a:rect l="l" t="t" r="r" b="b"/>
              <a:pathLst>
                <a:path w="3785" h="3245" extrusionOk="0">
                  <a:moveTo>
                    <a:pt x="2173" y="0"/>
                  </a:moveTo>
                  <a:cubicBezTo>
                    <a:pt x="724" y="0"/>
                    <a:pt x="0" y="1739"/>
                    <a:pt x="1032" y="2771"/>
                  </a:cubicBezTo>
                  <a:cubicBezTo>
                    <a:pt x="1359" y="3098"/>
                    <a:pt x="1762" y="3244"/>
                    <a:pt x="2157" y="3244"/>
                  </a:cubicBezTo>
                  <a:cubicBezTo>
                    <a:pt x="2987" y="3244"/>
                    <a:pt x="3785" y="2599"/>
                    <a:pt x="3785" y="1630"/>
                  </a:cubicBezTo>
                  <a:cubicBezTo>
                    <a:pt x="3785" y="725"/>
                    <a:pt x="3061" y="0"/>
                    <a:pt x="2173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3" name="Google Shape;3083;p76"/>
            <p:cNvSpPr/>
            <p:nvPr>
              <p:custDataLst>
                <p:tags r:id="rId82"/>
              </p:custDataLst>
            </p:nvPr>
          </p:nvSpPr>
          <p:spPr>
            <a:xfrm>
              <a:off x="11307" y="6561"/>
              <a:ext cx="238" cy="204"/>
            </a:xfrm>
            <a:custGeom>
              <a:avLst/>
              <a:gdLst/>
              <a:ahLst/>
              <a:cxnLst/>
              <a:rect l="l" t="t" r="r" b="b"/>
              <a:pathLst>
                <a:path w="3786" h="3245" extrusionOk="0">
                  <a:moveTo>
                    <a:pt x="2174" y="0"/>
                  </a:moveTo>
                  <a:cubicBezTo>
                    <a:pt x="725" y="0"/>
                    <a:pt x="1" y="1739"/>
                    <a:pt x="1033" y="2771"/>
                  </a:cubicBezTo>
                  <a:cubicBezTo>
                    <a:pt x="1360" y="3098"/>
                    <a:pt x="1763" y="3244"/>
                    <a:pt x="2158" y="3244"/>
                  </a:cubicBezTo>
                  <a:cubicBezTo>
                    <a:pt x="2988" y="3244"/>
                    <a:pt x="3786" y="2599"/>
                    <a:pt x="3786" y="1630"/>
                  </a:cubicBezTo>
                  <a:cubicBezTo>
                    <a:pt x="3786" y="725"/>
                    <a:pt x="3061" y="0"/>
                    <a:pt x="2174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76"/>
            <p:cNvSpPr/>
            <p:nvPr>
              <p:custDataLst>
                <p:tags r:id="rId83"/>
              </p:custDataLst>
            </p:nvPr>
          </p:nvSpPr>
          <p:spPr>
            <a:xfrm>
              <a:off x="10980" y="5601"/>
              <a:ext cx="85" cy="1058"/>
            </a:xfrm>
            <a:custGeom>
              <a:avLst/>
              <a:gdLst/>
              <a:ahLst/>
              <a:cxnLst/>
              <a:rect l="l" t="t" r="r" b="b"/>
              <a:pathLst>
                <a:path w="1359" h="16843" extrusionOk="0">
                  <a:moveTo>
                    <a:pt x="0" y="1"/>
                  </a:moveTo>
                  <a:lnTo>
                    <a:pt x="0" y="16173"/>
                  </a:lnTo>
                  <a:cubicBezTo>
                    <a:pt x="0" y="16553"/>
                    <a:pt x="308" y="16843"/>
                    <a:pt x="670" y="16843"/>
                  </a:cubicBezTo>
                  <a:cubicBezTo>
                    <a:pt x="1051" y="16843"/>
                    <a:pt x="1359" y="16553"/>
                    <a:pt x="1359" y="16173"/>
                  </a:cubicBezTo>
                  <a:lnTo>
                    <a:pt x="1359" y="1"/>
                  </a:lnTo>
                  <a:close/>
                </a:path>
              </a:pathLst>
            </a:custGeom>
            <a:solidFill>
              <a:srgbClr val="D9E4E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76"/>
            <p:cNvSpPr/>
            <p:nvPr>
              <p:custDataLst>
                <p:tags r:id="rId84"/>
              </p:custDataLst>
            </p:nvPr>
          </p:nvSpPr>
          <p:spPr>
            <a:xfrm>
              <a:off x="10915" y="5484"/>
              <a:ext cx="213" cy="259"/>
            </a:xfrm>
            <a:custGeom>
              <a:avLst/>
              <a:gdLst/>
              <a:ahLst/>
              <a:cxnLst/>
              <a:rect l="l" t="t" r="r" b="b"/>
              <a:pathLst>
                <a:path w="3387" h="4130" extrusionOk="0">
                  <a:moveTo>
                    <a:pt x="0" y="1"/>
                  </a:moveTo>
                  <a:lnTo>
                    <a:pt x="0" y="4130"/>
                  </a:lnTo>
                  <a:lnTo>
                    <a:pt x="3387" y="4130"/>
                  </a:lnTo>
                  <a:lnTo>
                    <a:pt x="3387" y="1"/>
                  </a:lnTo>
                  <a:close/>
                </a:path>
              </a:pathLst>
            </a:custGeom>
            <a:solidFill>
              <a:srgbClr val="C5D6D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76"/>
            <p:cNvSpPr/>
            <p:nvPr>
              <p:custDataLst>
                <p:tags r:id="rId85"/>
              </p:custDataLst>
            </p:nvPr>
          </p:nvSpPr>
          <p:spPr>
            <a:xfrm>
              <a:off x="10526" y="5309"/>
              <a:ext cx="1014" cy="276"/>
            </a:xfrm>
            <a:custGeom>
              <a:avLst/>
              <a:gdLst/>
              <a:ahLst/>
              <a:cxnLst/>
              <a:rect l="l" t="t" r="r" b="b"/>
              <a:pathLst>
                <a:path w="16155" h="4402" extrusionOk="0">
                  <a:moveTo>
                    <a:pt x="2210" y="1"/>
                  </a:moveTo>
                  <a:cubicBezTo>
                    <a:pt x="997" y="1"/>
                    <a:pt x="1" y="997"/>
                    <a:pt x="19" y="2210"/>
                  </a:cubicBezTo>
                  <a:cubicBezTo>
                    <a:pt x="19" y="3423"/>
                    <a:pt x="997" y="4401"/>
                    <a:pt x="2210" y="4401"/>
                  </a:cubicBezTo>
                  <a:lnTo>
                    <a:pt x="13963" y="4401"/>
                  </a:lnTo>
                  <a:cubicBezTo>
                    <a:pt x="15176" y="4401"/>
                    <a:pt x="16154" y="3423"/>
                    <a:pt x="16154" y="2210"/>
                  </a:cubicBezTo>
                  <a:cubicBezTo>
                    <a:pt x="16154" y="997"/>
                    <a:pt x="15176" y="1"/>
                    <a:pt x="1396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7" name="Google Shape;3087;p76"/>
            <p:cNvSpPr/>
            <p:nvPr>
              <p:custDataLst>
                <p:tags r:id="rId86"/>
              </p:custDataLst>
            </p:nvPr>
          </p:nvSpPr>
          <p:spPr>
            <a:xfrm>
              <a:off x="10541" y="6328"/>
              <a:ext cx="943" cy="350"/>
            </a:xfrm>
            <a:custGeom>
              <a:avLst/>
              <a:gdLst/>
              <a:ahLst/>
              <a:cxnLst/>
              <a:rect l="l" t="t" r="r" b="b"/>
              <a:pathLst>
                <a:path w="15013" h="5579" extrusionOk="0">
                  <a:moveTo>
                    <a:pt x="2209" y="1"/>
                  </a:moveTo>
                  <a:cubicBezTo>
                    <a:pt x="978" y="1"/>
                    <a:pt x="0" y="997"/>
                    <a:pt x="0" y="2210"/>
                  </a:cubicBezTo>
                  <a:lnTo>
                    <a:pt x="0" y="4945"/>
                  </a:lnTo>
                  <a:cubicBezTo>
                    <a:pt x="0" y="5289"/>
                    <a:pt x="272" y="5578"/>
                    <a:pt x="616" y="5578"/>
                  </a:cubicBezTo>
                  <a:cubicBezTo>
                    <a:pt x="978" y="5578"/>
                    <a:pt x="1250" y="5289"/>
                    <a:pt x="1250" y="4945"/>
                  </a:cubicBezTo>
                  <a:lnTo>
                    <a:pt x="1250" y="2500"/>
                  </a:lnTo>
                  <a:cubicBezTo>
                    <a:pt x="1250" y="1812"/>
                    <a:pt x="1811" y="1268"/>
                    <a:pt x="2481" y="1268"/>
                  </a:cubicBezTo>
                  <a:lnTo>
                    <a:pt x="12478" y="1268"/>
                  </a:lnTo>
                  <a:cubicBezTo>
                    <a:pt x="13166" y="1268"/>
                    <a:pt x="13727" y="1812"/>
                    <a:pt x="13709" y="2500"/>
                  </a:cubicBezTo>
                  <a:lnTo>
                    <a:pt x="13709" y="4945"/>
                  </a:lnTo>
                  <a:cubicBezTo>
                    <a:pt x="13709" y="5289"/>
                    <a:pt x="13999" y="5578"/>
                    <a:pt x="14343" y="5578"/>
                  </a:cubicBezTo>
                  <a:cubicBezTo>
                    <a:pt x="14687" y="5578"/>
                    <a:pt x="14977" y="5307"/>
                    <a:pt x="14977" y="4963"/>
                  </a:cubicBezTo>
                  <a:lnTo>
                    <a:pt x="15013" y="2246"/>
                  </a:lnTo>
                  <a:cubicBezTo>
                    <a:pt x="15013" y="1015"/>
                    <a:pt x="14035" y="1"/>
                    <a:pt x="12804" y="1"/>
                  </a:cubicBezTo>
                  <a:close/>
                </a:path>
              </a:pathLst>
            </a:custGeom>
            <a:solidFill>
              <a:srgbClr val="D9E4E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76"/>
            <p:cNvSpPr/>
            <p:nvPr>
              <p:custDataLst>
                <p:tags r:id="rId87"/>
              </p:custDataLst>
            </p:nvPr>
          </p:nvSpPr>
          <p:spPr>
            <a:xfrm>
              <a:off x="10758" y="3380"/>
              <a:ext cx="414" cy="7"/>
            </a:xfrm>
            <a:custGeom>
              <a:avLst/>
              <a:gdLst/>
              <a:ahLst/>
              <a:cxnLst/>
              <a:rect l="l" t="t" r="r" b="b"/>
              <a:pathLst>
                <a:path w="6592" h="109" extrusionOk="0">
                  <a:moveTo>
                    <a:pt x="72" y="0"/>
                  </a:moveTo>
                  <a:cubicBezTo>
                    <a:pt x="0" y="0"/>
                    <a:pt x="0" y="109"/>
                    <a:pt x="72" y="109"/>
                  </a:cubicBezTo>
                  <a:lnTo>
                    <a:pt x="6501" y="109"/>
                  </a:lnTo>
                  <a:cubicBezTo>
                    <a:pt x="6592" y="109"/>
                    <a:pt x="6592" y="0"/>
                    <a:pt x="6501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76"/>
            <p:cNvSpPr/>
            <p:nvPr>
              <p:custDataLst>
                <p:tags r:id="rId88"/>
              </p:custDataLst>
            </p:nvPr>
          </p:nvSpPr>
          <p:spPr>
            <a:xfrm>
              <a:off x="10708" y="3568"/>
              <a:ext cx="502" cy="15"/>
            </a:xfrm>
            <a:custGeom>
              <a:avLst/>
              <a:gdLst/>
              <a:ahLst/>
              <a:cxnLst/>
              <a:rect l="l" t="t" r="r" b="b"/>
              <a:pathLst>
                <a:path w="7987" h="236" extrusionOk="0">
                  <a:moveTo>
                    <a:pt x="7914" y="0"/>
                  </a:moveTo>
                  <a:lnTo>
                    <a:pt x="73" y="127"/>
                  </a:lnTo>
                  <a:cubicBezTo>
                    <a:pt x="0" y="127"/>
                    <a:pt x="0" y="236"/>
                    <a:pt x="73" y="236"/>
                  </a:cubicBezTo>
                  <a:lnTo>
                    <a:pt x="7914" y="109"/>
                  </a:lnTo>
                  <a:cubicBezTo>
                    <a:pt x="7986" y="109"/>
                    <a:pt x="7986" y="0"/>
                    <a:pt x="7914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76"/>
            <p:cNvSpPr/>
            <p:nvPr>
              <p:custDataLst>
                <p:tags r:id="rId89"/>
              </p:custDataLst>
            </p:nvPr>
          </p:nvSpPr>
          <p:spPr>
            <a:xfrm>
              <a:off x="10708" y="5101"/>
              <a:ext cx="502" cy="16"/>
            </a:xfrm>
            <a:custGeom>
              <a:avLst/>
              <a:gdLst/>
              <a:ahLst/>
              <a:cxnLst/>
              <a:rect l="l" t="t" r="r" b="b"/>
              <a:pathLst>
                <a:path w="7987" h="255" extrusionOk="0">
                  <a:moveTo>
                    <a:pt x="7914" y="1"/>
                  </a:moveTo>
                  <a:lnTo>
                    <a:pt x="73" y="127"/>
                  </a:lnTo>
                  <a:cubicBezTo>
                    <a:pt x="0" y="127"/>
                    <a:pt x="0" y="254"/>
                    <a:pt x="73" y="254"/>
                  </a:cubicBezTo>
                  <a:lnTo>
                    <a:pt x="7914" y="109"/>
                  </a:lnTo>
                  <a:cubicBezTo>
                    <a:pt x="7986" y="109"/>
                    <a:pt x="7986" y="1"/>
                    <a:pt x="7914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76"/>
            <p:cNvSpPr/>
            <p:nvPr>
              <p:custDataLst>
                <p:tags r:id="rId90"/>
              </p:custDataLst>
            </p:nvPr>
          </p:nvSpPr>
          <p:spPr>
            <a:xfrm>
              <a:off x="10655" y="3782"/>
              <a:ext cx="608" cy="16"/>
            </a:xfrm>
            <a:custGeom>
              <a:avLst/>
              <a:gdLst/>
              <a:ahLst/>
              <a:cxnLst/>
              <a:rect l="l" t="t" r="r" b="b"/>
              <a:pathLst>
                <a:path w="9689" h="255" extrusionOk="0">
                  <a:moveTo>
                    <a:pt x="9598" y="1"/>
                  </a:moveTo>
                  <a:lnTo>
                    <a:pt x="91" y="146"/>
                  </a:lnTo>
                  <a:cubicBezTo>
                    <a:pt x="0" y="146"/>
                    <a:pt x="0" y="254"/>
                    <a:pt x="91" y="254"/>
                  </a:cubicBezTo>
                  <a:lnTo>
                    <a:pt x="9598" y="128"/>
                  </a:lnTo>
                  <a:cubicBezTo>
                    <a:pt x="9689" y="109"/>
                    <a:pt x="9689" y="1"/>
                    <a:pt x="9598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76"/>
            <p:cNvSpPr/>
            <p:nvPr>
              <p:custDataLst>
                <p:tags r:id="rId91"/>
              </p:custDataLst>
            </p:nvPr>
          </p:nvSpPr>
          <p:spPr>
            <a:xfrm>
              <a:off x="10610" y="4022"/>
              <a:ext cx="697" cy="16"/>
            </a:xfrm>
            <a:custGeom>
              <a:avLst/>
              <a:gdLst/>
              <a:ahLst/>
              <a:cxnLst/>
              <a:rect l="l" t="t" r="r" b="b"/>
              <a:pathLst>
                <a:path w="11102" h="255" extrusionOk="0">
                  <a:moveTo>
                    <a:pt x="10993" y="1"/>
                  </a:moveTo>
                  <a:lnTo>
                    <a:pt x="91" y="146"/>
                  </a:lnTo>
                  <a:cubicBezTo>
                    <a:pt x="1" y="146"/>
                    <a:pt x="1" y="254"/>
                    <a:pt x="91" y="254"/>
                  </a:cubicBezTo>
                  <a:lnTo>
                    <a:pt x="10993" y="110"/>
                  </a:lnTo>
                  <a:cubicBezTo>
                    <a:pt x="11102" y="110"/>
                    <a:pt x="11102" y="1"/>
                    <a:pt x="10993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76"/>
            <p:cNvSpPr/>
            <p:nvPr>
              <p:custDataLst>
                <p:tags r:id="rId92"/>
              </p:custDataLst>
            </p:nvPr>
          </p:nvSpPr>
          <p:spPr>
            <a:xfrm>
              <a:off x="10610" y="4255"/>
              <a:ext cx="697" cy="16"/>
            </a:xfrm>
            <a:custGeom>
              <a:avLst/>
              <a:gdLst/>
              <a:ahLst/>
              <a:cxnLst/>
              <a:rect l="l" t="t" r="r" b="b"/>
              <a:pathLst>
                <a:path w="11102" h="254" extrusionOk="0">
                  <a:moveTo>
                    <a:pt x="10993" y="0"/>
                  </a:moveTo>
                  <a:lnTo>
                    <a:pt x="91" y="145"/>
                  </a:lnTo>
                  <a:cubicBezTo>
                    <a:pt x="1" y="145"/>
                    <a:pt x="1" y="254"/>
                    <a:pt x="91" y="254"/>
                  </a:cubicBezTo>
                  <a:lnTo>
                    <a:pt x="10993" y="127"/>
                  </a:lnTo>
                  <a:cubicBezTo>
                    <a:pt x="11102" y="127"/>
                    <a:pt x="11102" y="0"/>
                    <a:pt x="10993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76"/>
            <p:cNvSpPr/>
            <p:nvPr>
              <p:custDataLst>
                <p:tags r:id="rId93"/>
              </p:custDataLst>
            </p:nvPr>
          </p:nvSpPr>
          <p:spPr>
            <a:xfrm>
              <a:off x="10610" y="4489"/>
              <a:ext cx="697" cy="15"/>
            </a:xfrm>
            <a:custGeom>
              <a:avLst/>
              <a:gdLst/>
              <a:ahLst/>
              <a:cxnLst/>
              <a:rect l="l" t="t" r="r" b="b"/>
              <a:pathLst>
                <a:path w="11101" h="239" extrusionOk="0">
                  <a:moveTo>
                    <a:pt x="10992" y="1"/>
                  </a:moveTo>
                  <a:lnTo>
                    <a:pt x="90" y="128"/>
                  </a:lnTo>
                  <a:cubicBezTo>
                    <a:pt x="6" y="128"/>
                    <a:pt x="0" y="238"/>
                    <a:pt x="73" y="238"/>
                  </a:cubicBezTo>
                  <a:cubicBezTo>
                    <a:pt x="79" y="238"/>
                    <a:pt x="84" y="237"/>
                    <a:pt x="90" y="236"/>
                  </a:cubicBezTo>
                  <a:lnTo>
                    <a:pt x="10992" y="110"/>
                  </a:lnTo>
                  <a:cubicBezTo>
                    <a:pt x="11101" y="110"/>
                    <a:pt x="11101" y="1"/>
                    <a:pt x="10992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76"/>
            <p:cNvSpPr/>
            <p:nvPr>
              <p:custDataLst>
                <p:tags r:id="rId94"/>
              </p:custDataLst>
            </p:nvPr>
          </p:nvSpPr>
          <p:spPr>
            <a:xfrm>
              <a:off x="10610" y="4722"/>
              <a:ext cx="697" cy="16"/>
            </a:xfrm>
            <a:custGeom>
              <a:avLst/>
              <a:gdLst/>
              <a:ahLst/>
              <a:cxnLst/>
              <a:rect l="l" t="t" r="r" b="b"/>
              <a:pathLst>
                <a:path w="11102" h="254" extrusionOk="0">
                  <a:moveTo>
                    <a:pt x="10993" y="0"/>
                  </a:moveTo>
                  <a:lnTo>
                    <a:pt x="91" y="145"/>
                  </a:lnTo>
                  <a:cubicBezTo>
                    <a:pt x="1" y="145"/>
                    <a:pt x="1" y="254"/>
                    <a:pt x="91" y="254"/>
                  </a:cubicBezTo>
                  <a:lnTo>
                    <a:pt x="10993" y="109"/>
                  </a:lnTo>
                  <a:cubicBezTo>
                    <a:pt x="11000" y="110"/>
                    <a:pt x="11007" y="111"/>
                    <a:pt x="11014" y="111"/>
                  </a:cubicBezTo>
                  <a:cubicBezTo>
                    <a:pt x="11101" y="111"/>
                    <a:pt x="11095" y="0"/>
                    <a:pt x="10993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76"/>
            <p:cNvSpPr/>
            <p:nvPr>
              <p:custDataLst>
                <p:tags r:id="rId95"/>
              </p:custDataLst>
            </p:nvPr>
          </p:nvSpPr>
          <p:spPr>
            <a:xfrm>
              <a:off x="10610" y="4955"/>
              <a:ext cx="697" cy="16"/>
            </a:xfrm>
            <a:custGeom>
              <a:avLst/>
              <a:gdLst/>
              <a:ahLst/>
              <a:cxnLst/>
              <a:rect l="l" t="t" r="r" b="b"/>
              <a:pathLst>
                <a:path w="11102" h="255" extrusionOk="0">
                  <a:moveTo>
                    <a:pt x="10993" y="1"/>
                  </a:moveTo>
                  <a:lnTo>
                    <a:pt x="91" y="146"/>
                  </a:lnTo>
                  <a:cubicBezTo>
                    <a:pt x="1" y="146"/>
                    <a:pt x="1" y="254"/>
                    <a:pt x="91" y="254"/>
                  </a:cubicBezTo>
                  <a:lnTo>
                    <a:pt x="10993" y="127"/>
                  </a:lnTo>
                  <a:cubicBezTo>
                    <a:pt x="11102" y="127"/>
                    <a:pt x="11102" y="1"/>
                    <a:pt x="10993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76"/>
            <p:cNvSpPr/>
            <p:nvPr>
              <p:custDataLst>
                <p:tags r:id="rId96"/>
              </p:custDataLst>
            </p:nvPr>
          </p:nvSpPr>
          <p:spPr>
            <a:xfrm>
              <a:off x="10849" y="3833"/>
              <a:ext cx="241" cy="271"/>
            </a:xfrm>
            <a:custGeom>
              <a:avLst/>
              <a:gdLst/>
              <a:ahLst/>
              <a:cxnLst/>
              <a:rect l="l" t="t" r="r" b="b"/>
              <a:pathLst>
                <a:path w="3840" h="4313" extrusionOk="0">
                  <a:moveTo>
                    <a:pt x="1" y="1"/>
                  </a:moveTo>
                  <a:cubicBezTo>
                    <a:pt x="1" y="1"/>
                    <a:pt x="142" y="4313"/>
                    <a:pt x="3707" y="4313"/>
                  </a:cubicBezTo>
                  <a:cubicBezTo>
                    <a:pt x="3751" y="4313"/>
                    <a:pt x="3795" y="4312"/>
                    <a:pt x="3840" y="4311"/>
                  </a:cubicBezTo>
                  <a:lnTo>
                    <a:pt x="2029" y="1"/>
                  </a:lnTo>
                  <a:close/>
                </a:path>
              </a:pathLst>
            </a:custGeom>
            <a:solidFill>
              <a:srgbClr val="FB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76"/>
            <p:cNvSpPr/>
            <p:nvPr>
              <p:custDataLst>
                <p:tags r:id="rId97"/>
              </p:custDataLst>
            </p:nvPr>
          </p:nvSpPr>
          <p:spPr>
            <a:xfrm>
              <a:off x="11090" y="3844"/>
              <a:ext cx="213" cy="259"/>
            </a:xfrm>
            <a:custGeom>
              <a:avLst/>
              <a:gdLst/>
              <a:ahLst/>
              <a:cxnLst/>
              <a:rect l="l" t="t" r="r" b="b"/>
              <a:pathLst>
                <a:path w="3388" h="4130" extrusionOk="0">
                  <a:moveTo>
                    <a:pt x="1414" y="1"/>
                  </a:moveTo>
                  <a:lnTo>
                    <a:pt x="19" y="4075"/>
                  </a:lnTo>
                  <a:lnTo>
                    <a:pt x="1" y="4130"/>
                  </a:lnTo>
                  <a:cubicBezTo>
                    <a:pt x="3387" y="3786"/>
                    <a:pt x="3261" y="128"/>
                    <a:pt x="3261" y="128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B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76"/>
            <p:cNvSpPr/>
            <p:nvPr>
              <p:custDataLst>
                <p:tags r:id="rId98"/>
              </p:custDataLst>
            </p:nvPr>
          </p:nvSpPr>
          <p:spPr>
            <a:xfrm>
              <a:off x="11855" y="4497"/>
              <a:ext cx="300" cy="186"/>
            </a:xfrm>
            <a:custGeom>
              <a:avLst/>
              <a:gdLst/>
              <a:ahLst/>
              <a:cxnLst/>
              <a:rect l="l" t="t" r="r" b="b"/>
              <a:pathLst>
                <a:path w="4778" h="2956" extrusionOk="0">
                  <a:moveTo>
                    <a:pt x="1528" y="1"/>
                  </a:moveTo>
                  <a:cubicBezTo>
                    <a:pt x="874" y="1"/>
                    <a:pt x="381" y="84"/>
                    <a:pt x="381" y="84"/>
                  </a:cubicBezTo>
                  <a:lnTo>
                    <a:pt x="1" y="1098"/>
                  </a:lnTo>
                  <a:lnTo>
                    <a:pt x="109" y="1243"/>
                  </a:lnTo>
                  <a:cubicBezTo>
                    <a:pt x="561" y="1622"/>
                    <a:pt x="1036" y="1731"/>
                    <a:pt x="1581" y="1731"/>
                  </a:cubicBezTo>
                  <a:cubicBezTo>
                    <a:pt x="1714" y="1731"/>
                    <a:pt x="1851" y="1725"/>
                    <a:pt x="1993" y="1714"/>
                  </a:cubicBezTo>
                  <a:cubicBezTo>
                    <a:pt x="2271" y="2727"/>
                    <a:pt x="2505" y="2956"/>
                    <a:pt x="2660" y="2956"/>
                  </a:cubicBezTo>
                  <a:cubicBezTo>
                    <a:pt x="2788" y="2956"/>
                    <a:pt x="2862" y="2801"/>
                    <a:pt x="2862" y="2801"/>
                  </a:cubicBezTo>
                  <a:lnTo>
                    <a:pt x="2464" y="1442"/>
                  </a:lnTo>
                  <a:lnTo>
                    <a:pt x="3279" y="2873"/>
                  </a:lnTo>
                  <a:cubicBezTo>
                    <a:pt x="3937" y="2807"/>
                    <a:pt x="3098" y="1512"/>
                    <a:pt x="2941" y="1279"/>
                  </a:cubicBezTo>
                  <a:lnTo>
                    <a:pt x="2941" y="1279"/>
                  </a:lnTo>
                  <a:cubicBezTo>
                    <a:pt x="3558" y="2179"/>
                    <a:pt x="3966" y="2409"/>
                    <a:pt x="4191" y="2409"/>
                  </a:cubicBezTo>
                  <a:cubicBezTo>
                    <a:pt x="4349" y="2409"/>
                    <a:pt x="4416" y="2295"/>
                    <a:pt x="4401" y="2221"/>
                  </a:cubicBezTo>
                  <a:cubicBezTo>
                    <a:pt x="4365" y="1877"/>
                    <a:pt x="3206" y="917"/>
                    <a:pt x="3206" y="917"/>
                  </a:cubicBezTo>
                  <a:cubicBezTo>
                    <a:pt x="3232" y="904"/>
                    <a:pt x="3262" y="898"/>
                    <a:pt x="3293" y="898"/>
                  </a:cubicBezTo>
                  <a:cubicBezTo>
                    <a:pt x="3526" y="898"/>
                    <a:pt x="3876" y="1207"/>
                    <a:pt x="3876" y="1207"/>
                  </a:cubicBezTo>
                  <a:cubicBezTo>
                    <a:pt x="4368" y="1832"/>
                    <a:pt x="4583" y="2001"/>
                    <a:pt x="4673" y="2001"/>
                  </a:cubicBezTo>
                  <a:cubicBezTo>
                    <a:pt x="4778" y="2001"/>
                    <a:pt x="4709" y="1768"/>
                    <a:pt x="4709" y="1768"/>
                  </a:cubicBezTo>
                  <a:cubicBezTo>
                    <a:pt x="4395" y="269"/>
                    <a:pt x="2702" y="1"/>
                    <a:pt x="1528" y="1"/>
                  </a:cubicBezTo>
                  <a:close/>
                </a:path>
              </a:pathLst>
            </a:custGeom>
            <a:solidFill>
              <a:srgbClr val="F5D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76"/>
            <p:cNvSpPr/>
            <p:nvPr>
              <p:custDataLst>
                <p:tags r:id="rId99"/>
              </p:custDataLst>
            </p:nvPr>
          </p:nvSpPr>
          <p:spPr>
            <a:xfrm>
              <a:off x="11208" y="3371"/>
              <a:ext cx="107" cy="173"/>
            </a:xfrm>
            <a:custGeom>
              <a:avLst/>
              <a:gdLst/>
              <a:ahLst/>
              <a:cxnLst/>
              <a:rect l="l" t="t" r="r" b="b"/>
              <a:pathLst>
                <a:path w="1703" h="2753" extrusionOk="0">
                  <a:moveTo>
                    <a:pt x="852" y="0"/>
                  </a:moveTo>
                  <a:cubicBezTo>
                    <a:pt x="381" y="0"/>
                    <a:pt x="0" y="616"/>
                    <a:pt x="0" y="1377"/>
                  </a:cubicBezTo>
                  <a:cubicBezTo>
                    <a:pt x="0" y="2137"/>
                    <a:pt x="381" y="2753"/>
                    <a:pt x="852" y="2753"/>
                  </a:cubicBezTo>
                  <a:cubicBezTo>
                    <a:pt x="1322" y="2753"/>
                    <a:pt x="1703" y="2137"/>
                    <a:pt x="1703" y="1377"/>
                  </a:cubicBezTo>
                  <a:cubicBezTo>
                    <a:pt x="1703" y="616"/>
                    <a:pt x="1322" y="0"/>
                    <a:pt x="852" y="0"/>
                  </a:cubicBezTo>
                  <a:close/>
                </a:path>
              </a:pathLst>
            </a:custGeom>
            <a:solidFill>
              <a:srgbClr val="6F6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76"/>
            <p:cNvSpPr/>
            <p:nvPr>
              <p:custDataLst>
                <p:tags r:id="rId100"/>
              </p:custDataLst>
            </p:nvPr>
          </p:nvSpPr>
          <p:spPr>
            <a:xfrm>
              <a:off x="11242" y="3855"/>
              <a:ext cx="670" cy="804"/>
            </a:xfrm>
            <a:custGeom>
              <a:avLst/>
              <a:gdLst/>
              <a:ahLst/>
              <a:cxnLst/>
              <a:rect l="l" t="t" r="r" b="b"/>
              <a:pathLst>
                <a:path w="10668" h="12802" extrusionOk="0">
                  <a:moveTo>
                    <a:pt x="1066" y="1"/>
                  </a:moveTo>
                  <a:cubicBezTo>
                    <a:pt x="276" y="1"/>
                    <a:pt x="1" y="1752"/>
                    <a:pt x="1" y="2857"/>
                  </a:cubicBezTo>
                  <a:lnTo>
                    <a:pt x="109" y="10517"/>
                  </a:lnTo>
                  <a:cubicBezTo>
                    <a:pt x="126" y="11791"/>
                    <a:pt x="1166" y="12801"/>
                    <a:pt x="2412" y="12801"/>
                  </a:cubicBezTo>
                  <a:cubicBezTo>
                    <a:pt x="2513" y="12801"/>
                    <a:pt x="2614" y="12795"/>
                    <a:pt x="2717" y="12781"/>
                  </a:cubicBezTo>
                  <a:lnTo>
                    <a:pt x="10359" y="11785"/>
                  </a:lnTo>
                  <a:lnTo>
                    <a:pt x="10667" y="10336"/>
                  </a:lnTo>
                  <a:lnTo>
                    <a:pt x="3441" y="9648"/>
                  </a:lnTo>
                  <a:lnTo>
                    <a:pt x="3550" y="4143"/>
                  </a:lnTo>
                  <a:cubicBezTo>
                    <a:pt x="3568" y="2531"/>
                    <a:pt x="2790" y="1028"/>
                    <a:pt x="1449" y="123"/>
                  </a:cubicBezTo>
                  <a:cubicBezTo>
                    <a:pt x="1310" y="39"/>
                    <a:pt x="1182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76"/>
            <p:cNvSpPr/>
            <p:nvPr>
              <p:custDataLst>
                <p:tags r:id="rId101"/>
              </p:custDataLst>
            </p:nvPr>
          </p:nvSpPr>
          <p:spPr>
            <a:xfrm>
              <a:off x="10704" y="3834"/>
              <a:ext cx="779" cy="1019"/>
            </a:xfrm>
            <a:custGeom>
              <a:avLst/>
              <a:gdLst/>
              <a:ahLst/>
              <a:cxnLst/>
              <a:rect l="l" t="t" r="r" b="b"/>
              <a:pathLst>
                <a:path w="12404" h="16229" extrusionOk="0">
                  <a:moveTo>
                    <a:pt x="1999" y="1"/>
                  </a:moveTo>
                  <a:cubicBezTo>
                    <a:pt x="879" y="1"/>
                    <a:pt x="0" y="1084"/>
                    <a:pt x="71" y="2375"/>
                  </a:cubicBezTo>
                  <a:cubicBezTo>
                    <a:pt x="361" y="7391"/>
                    <a:pt x="1285" y="10705"/>
                    <a:pt x="2389" y="12933"/>
                  </a:cubicBezTo>
                  <a:lnTo>
                    <a:pt x="1158" y="16012"/>
                  </a:lnTo>
                  <a:lnTo>
                    <a:pt x="4580" y="16084"/>
                  </a:lnTo>
                  <a:lnTo>
                    <a:pt x="4617" y="16102"/>
                  </a:lnTo>
                  <a:lnTo>
                    <a:pt x="4707" y="16084"/>
                  </a:lnTo>
                  <a:lnTo>
                    <a:pt x="12404" y="16229"/>
                  </a:lnTo>
                  <a:lnTo>
                    <a:pt x="10430" y="12426"/>
                  </a:lnTo>
                  <a:cubicBezTo>
                    <a:pt x="10937" y="9601"/>
                    <a:pt x="11172" y="5236"/>
                    <a:pt x="11281" y="2611"/>
                  </a:cubicBezTo>
                  <a:cubicBezTo>
                    <a:pt x="11335" y="1379"/>
                    <a:pt x="10484" y="329"/>
                    <a:pt x="9416" y="293"/>
                  </a:cubicBezTo>
                  <a:lnTo>
                    <a:pt x="2081" y="3"/>
                  </a:lnTo>
                  <a:cubicBezTo>
                    <a:pt x="2054" y="2"/>
                    <a:pt x="2027" y="1"/>
                    <a:pt x="1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76"/>
            <p:cNvSpPr/>
            <p:nvPr>
              <p:custDataLst>
                <p:tags r:id="rId102"/>
              </p:custDataLst>
            </p:nvPr>
          </p:nvSpPr>
          <p:spPr>
            <a:xfrm>
              <a:off x="10849" y="3833"/>
              <a:ext cx="241" cy="271"/>
            </a:xfrm>
            <a:custGeom>
              <a:avLst/>
              <a:gdLst/>
              <a:ahLst/>
              <a:cxnLst/>
              <a:rect l="l" t="t" r="r" b="b"/>
              <a:pathLst>
                <a:path w="3840" h="4313" extrusionOk="0">
                  <a:moveTo>
                    <a:pt x="1" y="1"/>
                  </a:moveTo>
                  <a:cubicBezTo>
                    <a:pt x="1" y="1"/>
                    <a:pt x="142" y="4313"/>
                    <a:pt x="3707" y="4313"/>
                  </a:cubicBezTo>
                  <a:cubicBezTo>
                    <a:pt x="3751" y="4313"/>
                    <a:pt x="3795" y="4312"/>
                    <a:pt x="3840" y="4311"/>
                  </a:cubicBezTo>
                  <a:lnTo>
                    <a:pt x="2029" y="1"/>
                  </a:lnTo>
                  <a:close/>
                </a:path>
              </a:pathLst>
            </a:custGeom>
            <a:solidFill>
              <a:srgbClr val="FB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76"/>
            <p:cNvSpPr/>
            <p:nvPr>
              <p:custDataLst>
                <p:tags r:id="rId103"/>
              </p:custDataLst>
            </p:nvPr>
          </p:nvSpPr>
          <p:spPr>
            <a:xfrm>
              <a:off x="11090" y="3844"/>
              <a:ext cx="213" cy="259"/>
            </a:xfrm>
            <a:custGeom>
              <a:avLst/>
              <a:gdLst/>
              <a:ahLst/>
              <a:cxnLst/>
              <a:rect l="l" t="t" r="r" b="b"/>
              <a:pathLst>
                <a:path w="3388" h="4130" extrusionOk="0">
                  <a:moveTo>
                    <a:pt x="1414" y="1"/>
                  </a:moveTo>
                  <a:lnTo>
                    <a:pt x="19" y="4075"/>
                  </a:lnTo>
                  <a:lnTo>
                    <a:pt x="1" y="4130"/>
                  </a:lnTo>
                  <a:cubicBezTo>
                    <a:pt x="3387" y="3786"/>
                    <a:pt x="3261" y="128"/>
                    <a:pt x="3261" y="128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B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76"/>
            <p:cNvSpPr/>
            <p:nvPr>
              <p:custDataLst>
                <p:tags r:id="rId104"/>
              </p:custDataLst>
            </p:nvPr>
          </p:nvSpPr>
          <p:spPr>
            <a:xfrm>
              <a:off x="10299" y="3830"/>
              <a:ext cx="622" cy="825"/>
            </a:xfrm>
            <a:custGeom>
              <a:avLst/>
              <a:gdLst/>
              <a:ahLst/>
              <a:cxnLst/>
              <a:rect l="l" t="t" r="r" b="b"/>
              <a:pathLst>
                <a:path w="9907" h="13132" extrusionOk="0">
                  <a:moveTo>
                    <a:pt x="7876" y="1"/>
                  </a:moveTo>
                  <a:cubicBezTo>
                    <a:pt x="7581" y="1"/>
                    <a:pt x="7282" y="122"/>
                    <a:pt x="7063" y="383"/>
                  </a:cubicBezTo>
                  <a:lnTo>
                    <a:pt x="1051" y="7500"/>
                  </a:lnTo>
                  <a:cubicBezTo>
                    <a:pt x="1" y="8695"/>
                    <a:pt x="508" y="10597"/>
                    <a:pt x="2029" y="11104"/>
                  </a:cubicBezTo>
                  <a:lnTo>
                    <a:pt x="9092" y="13132"/>
                  </a:lnTo>
                  <a:lnTo>
                    <a:pt x="9907" y="12299"/>
                  </a:lnTo>
                  <a:lnTo>
                    <a:pt x="4130" y="9039"/>
                  </a:lnTo>
                  <a:lnTo>
                    <a:pt x="7824" y="4946"/>
                  </a:lnTo>
                  <a:cubicBezTo>
                    <a:pt x="8893" y="3751"/>
                    <a:pt x="9436" y="2828"/>
                    <a:pt x="9037" y="1270"/>
                  </a:cubicBezTo>
                  <a:lnTo>
                    <a:pt x="8929" y="817"/>
                  </a:lnTo>
                  <a:cubicBezTo>
                    <a:pt x="8796" y="298"/>
                    <a:pt x="8339" y="1"/>
                    <a:pt x="7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76"/>
            <p:cNvSpPr/>
            <p:nvPr>
              <p:custDataLst>
                <p:tags r:id="rId105"/>
              </p:custDataLst>
            </p:nvPr>
          </p:nvSpPr>
          <p:spPr>
            <a:xfrm>
              <a:off x="10867" y="3949"/>
              <a:ext cx="104" cy="828"/>
            </a:xfrm>
            <a:custGeom>
              <a:avLst/>
              <a:gdLst/>
              <a:ahLst/>
              <a:cxnLst/>
              <a:rect l="l" t="t" r="r" b="b"/>
              <a:pathLst>
                <a:path w="1656" h="13182" extrusionOk="0">
                  <a:moveTo>
                    <a:pt x="74" y="1"/>
                  </a:moveTo>
                  <a:cubicBezTo>
                    <a:pt x="37" y="1"/>
                    <a:pt x="0" y="47"/>
                    <a:pt x="26" y="85"/>
                  </a:cubicBezTo>
                  <a:cubicBezTo>
                    <a:pt x="261" y="538"/>
                    <a:pt x="533" y="973"/>
                    <a:pt x="841" y="1371"/>
                  </a:cubicBezTo>
                  <a:cubicBezTo>
                    <a:pt x="822" y="1371"/>
                    <a:pt x="822" y="1389"/>
                    <a:pt x="822" y="1407"/>
                  </a:cubicBezTo>
                  <a:cubicBezTo>
                    <a:pt x="1203" y="5301"/>
                    <a:pt x="1547" y="9213"/>
                    <a:pt x="949" y="13106"/>
                  </a:cubicBezTo>
                  <a:cubicBezTo>
                    <a:pt x="949" y="13151"/>
                    <a:pt x="991" y="13182"/>
                    <a:pt x="1022" y="13182"/>
                  </a:cubicBezTo>
                  <a:cubicBezTo>
                    <a:pt x="1042" y="13182"/>
                    <a:pt x="1058" y="13170"/>
                    <a:pt x="1058" y="13142"/>
                  </a:cubicBezTo>
                  <a:cubicBezTo>
                    <a:pt x="1655" y="9267"/>
                    <a:pt x="1311" y="5373"/>
                    <a:pt x="949" y="1498"/>
                  </a:cubicBezTo>
                  <a:lnTo>
                    <a:pt x="949" y="1498"/>
                  </a:lnTo>
                  <a:cubicBezTo>
                    <a:pt x="1040" y="1607"/>
                    <a:pt x="1130" y="1715"/>
                    <a:pt x="1239" y="1842"/>
                  </a:cubicBezTo>
                  <a:cubicBezTo>
                    <a:pt x="1251" y="1854"/>
                    <a:pt x="1264" y="1859"/>
                    <a:pt x="1276" y="1859"/>
                  </a:cubicBezTo>
                  <a:cubicBezTo>
                    <a:pt x="1319" y="1859"/>
                    <a:pt x="1354" y="1798"/>
                    <a:pt x="1311" y="1770"/>
                  </a:cubicBezTo>
                  <a:cubicBezTo>
                    <a:pt x="841" y="1244"/>
                    <a:pt x="442" y="647"/>
                    <a:pt x="116" y="31"/>
                  </a:cubicBezTo>
                  <a:cubicBezTo>
                    <a:pt x="105" y="9"/>
                    <a:pt x="89" y="1"/>
                    <a:pt x="74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76"/>
            <p:cNvSpPr/>
            <p:nvPr>
              <p:custDataLst>
                <p:tags r:id="rId106"/>
              </p:custDataLst>
            </p:nvPr>
          </p:nvSpPr>
          <p:spPr>
            <a:xfrm>
              <a:off x="11183" y="3918"/>
              <a:ext cx="185" cy="887"/>
            </a:xfrm>
            <a:custGeom>
              <a:avLst/>
              <a:gdLst/>
              <a:ahLst/>
              <a:cxnLst/>
              <a:rect l="l" t="t" r="r" b="b"/>
              <a:pathLst>
                <a:path w="2941" h="14122" extrusionOk="0">
                  <a:moveTo>
                    <a:pt x="1624" y="1"/>
                  </a:moveTo>
                  <a:cubicBezTo>
                    <a:pt x="1605" y="1"/>
                    <a:pt x="1587" y="12"/>
                    <a:pt x="1580" y="40"/>
                  </a:cubicBezTo>
                  <a:cubicBezTo>
                    <a:pt x="1454" y="1054"/>
                    <a:pt x="892" y="1960"/>
                    <a:pt x="59" y="2539"/>
                  </a:cubicBezTo>
                  <a:cubicBezTo>
                    <a:pt x="1" y="2568"/>
                    <a:pt x="37" y="2645"/>
                    <a:pt x="81" y="2645"/>
                  </a:cubicBezTo>
                  <a:cubicBezTo>
                    <a:pt x="92" y="2645"/>
                    <a:pt x="103" y="2640"/>
                    <a:pt x="114" y="2630"/>
                  </a:cubicBezTo>
                  <a:cubicBezTo>
                    <a:pt x="440" y="2412"/>
                    <a:pt x="729" y="2141"/>
                    <a:pt x="965" y="1833"/>
                  </a:cubicBezTo>
                  <a:cubicBezTo>
                    <a:pt x="965" y="5980"/>
                    <a:pt x="1580" y="10109"/>
                    <a:pt x="2812" y="14075"/>
                  </a:cubicBezTo>
                  <a:cubicBezTo>
                    <a:pt x="2820" y="14107"/>
                    <a:pt x="2849" y="14121"/>
                    <a:pt x="2876" y="14121"/>
                  </a:cubicBezTo>
                  <a:cubicBezTo>
                    <a:pt x="2910" y="14121"/>
                    <a:pt x="2941" y="14098"/>
                    <a:pt x="2921" y="14057"/>
                  </a:cubicBezTo>
                  <a:cubicBezTo>
                    <a:pt x="1689" y="10091"/>
                    <a:pt x="1073" y="5980"/>
                    <a:pt x="1073" y="1833"/>
                  </a:cubicBezTo>
                  <a:cubicBezTo>
                    <a:pt x="1073" y="1803"/>
                    <a:pt x="1049" y="1774"/>
                    <a:pt x="1021" y="1774"/>
                  </a:cubicBezTo>
                  <a:cubicBezTo>
                    <a:pt x="1014" y="1774"/>
                    <a:pt x="1008" y="1775"/>
                    <a:pt x="1001" y="1779"/>
                  </a:cubicBezTo>
                  <a:cubicBezTo>
                    <a:pt x="1363" y="1290"/>
                    <a:pt x="1617" y="692"/>
                    <a:pt x="1689" y="76"/>
                  </a:cubicBezTo>
                  <a:cubicBezTo>
                    <a:pt x="1689" y="32"/>
                    <a:pt x="1655" y="1"/>
                    <a:pt x="1624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76"/>
            <p:cNvSpPr/>
            <p:nvPr>
              <p:custDataLst>
                <p:tags r:id="rId107"/>
              </p:custDataLst>
            </p:nvPr>
          </p:nvSpPr>
          <p:spPr>
            <a:xfrm>
              <a:off x="10894" y="3961"/>
              <a:ext cx="445" cy="952"/>
            </a:xfrm>
            <a:custGeom>
              <a:avLst/>
              <a:gdLst/>
              <a:ahLst/>
              <a:cxnLst/>
              <a:rect l="l" t="t" r="r" b="b"/>
              <a:pathLst>
                <a:path w="7081" h="15158" extrusionOk="0">
                  <a:moveTo>
                    <a:pt x="4491" y="0"/>
                  </a:moveTo>
                  <a:lnTo>
                    <a:pt x="1032" y="272"/>
                  </a:lnTo>
                  <a:cubicBezTo>
                    <a:pt x="1032" y="272"/>
                    <a:pt x="3350" y="7805"/>
                    <a:pt x="0" y="15158"/>
                  </a:cubicBezTo>
                  <a:lnTo>
                    <a:pt x="7081" y="14940"/>
                  </a:lnTo>
                  <a:cubicBezTo>
                    <a:pt x="7081" y="14940"/>
                    <a:pt x="3803" y="5596"/>
                    <a:pt x="4491" y="0"/>
                  </a:cubicBezTo>
                  <a:close/>
                </a:path>
              </a:pathLst>
            </a:custGeom>
            <a:solidFill>
              <a:srgbClr val="FBF8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76"/>
            <p:cNvSpPr/>
            <p:nvPr>
              <p:custDataLst>
                <p:tags r:id="rId108"/>
              </p:custDataLst>
            </p:nvPr>
          </p:nvSpPr>
          <p:spPr>
            <a:xfrm>
              <a:off x="10988" y="3712"/>
              <a:ext cx="172" cy="284"/>
            </a:xfrm>
            <a:custGeom>
              <a:avLst/>
              <a:gdLst/>
              <a:ahLst/>
              <a:cxnLst/>
              <a:rect l="l" t="t" r="r" b="b"/>
              <a:pathLst>
                <a:path w="2735" h="4516" extrusionOk="0">
                  <a:moveTo>
                    <a:pt x="0" y="0"/>
                  </a:moveTo>
                  <a:lnTo>
                    <a:pt x="0" y="91"/>
                  </a:lnTo>
                  <a:lnTo>
                    <a:pt x="18" y="1087"/>
                  </a:lnTo>
                  <a:cubicBezTo>
                    <a:pt x="18" y="1286"/>
                    <a:pt x="18" y="1503"/>
                    <a:pt x="36" y="1684"/>
                  </a:cubicBezTo>
                  <a:lnTo>
                    <a:pt x="36" y="2209"/>
                  </a:lnTo>
                  <a:cubicBezTo>
                    <a:pt x="36" y="2264"/>
                    <a:pt x="36" y="2318"/>
                    <a:pt x="36" y="2391"/>
                  </a:cubicBezTo>
                  <a:cubicBezTo>
                    <a:pt x="36" y="2861"/>
                    <a:pt x="163" y="3314"/>
                    <a:pt x="380" y="3749"/>
                  </a:cubicBezTo>
                  <a:lnTo>
                    <a:pt x="471" y="3948"/>
                  </a:lnTo>
                  <a:cubicBezTo>
                    <a:pt x="671" y="4332"/>
                    <a:pt x="1037" y="4516"/>
                    <a:pt x="1401" y="4516"/>
                  </a:cubicBezTo>
                  <a:cubicBezTo>
                    <a:pt x="1828" y="4516"/>
                    <a:pt x="2252" y="4264"/>
                    <a:pt x="2409" y="3785"/>
                  </a:cubicBezTo>
                  <a:lnTo>
                    <a:pt x="2554" y="3296"/>
                  </a:lnTo>
                  <a:cubicBezTo>
                    <a:pt x="2680" y="2934"/>
                    <a:pt x="2735" y="2535"/>
                    <a:pt x="2717" y="2155"/>
                  </a:cubicBezTo>
                  <a:lnTo>
                    <a:pt x="2698" y="1739"/>
                  </a:lnTo>
                  <a:lnTo>
                    <a:pt x="2698" y="1594"/>
                  </a:lnTo>
                  <a:lnTo>
                    <a:pt x="2717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D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76"/>
            <p:cNvSpPr/>
            <p:nvPr>
              <p:custDataLst>
                <p:tags r:id="rId109"/>
              </p:custDataLst>
            </p:nvPr>
          </p:nvSpPr>
          <p:spPr>
            <a:xfrm>
              <a:off x="10988" y="3713"/>
              <a:ext cx="169" cy="104"/>
            </a:xfrm>
            <a:custGeom>
              <a:avLst/>
              <a:gdLst/>
              <a:ahLst/>
              <a:cxnLst/>
              <a:rect l="l" t="t" r="r" b="b"/>
              <a:pathLst>
                <a:path w="2699" h="1649" extrusionOk="0">
                  <a:moveTo>
                    <a:pt x="0" y="0"/>
                  </a:moveTo>
                  <a:lnTo>
                    <a:pt x="0" y="91"/>
                  </a:lnTo>
                  <a:cubicBezTo>
                    <a:pt x="308" y="1032"/>
                    <a:pt x="1195" y="1648"/>
                    <a:pt x="2191" y="1648"/>
                  </a:cubicBezTo>
                  <a:cubicBezTo>
                    <a:pt x="2354" y="1648"/>
                    <a:pt x="2517" y="1630"/>
                    <a:pt x="2698" y="1594"/>
                  </a:cubicBezTo>
                  <a:lnTo>
                    <a:pt x="2698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B7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76"/>
            <p:cNvSpPr/>
            <p:nvPr>
              <p:custDataLst>
                <p:tags r:id="rId110"/>
              </p:custDataLst>
            </p:nvPr>
          </p:nvSpPr>
          <p:spPr>
            <a:xfrm>
              <a:off x="10768" y="3188"/>
              <a:ext cx="537" cy="572"/>
            </a:xfrm>
            <a:custGeom>
              <a:avLst/>
              <a:gdLst/>
              <a:ahLst/>
              <a:cxnLst/>
              <a:rect l="l" t="t" r="r" b="b"/>
              <a:pathLst>
                <a:path w="8554" h="9110" extrusionOk="0">
                  <a:moveTo>
                    <a:pt x="4311" y="1"/>
                  </a:moveTo>
                  <a:cubicBezTo>
                    <a:pt x="4166" y="19"/>
                    <a:pt x="4039" y="37"/>
                    <a:pt x="3895" y="55"/>
                  </a:cubicBezTo>
                  <a:cubicBezTo>
                    <a:pt x="3768" y="73"/>
                    <a:pt x="3641" y="91"/>
                    <a:pt x="3514" y="127"/>
                  </a:cubicBezTo>
                  <a:cubicBezTo>
                    <a:pt x="3315" y="182"/>
                    <a:pt x="3116" y="272"/>
                    <a:pt x="2953" y="399"/>
                  </a:cubicBezTo>
                  <a:cubicBezTo>
                    <a:pt x="2591" y="616"/>
                    <a:pt x="2301" y="942"/>
                    <a:pt x="2102" y="1323"/>
                  </a:cubicBezTo>
                  <a:cubicBezTo>
                    <a:pt x="1504" y="2282"/>
                    <a:pt x="1160" y="3369"/>
                    <a:pt x="1088" y="4492"/>
                  </a:cubicBezTo>
                  <a:cubicBezTo>
                    <a:pt x="963" y="4436"/>
                    <a:pt x="828" y="4413"/>
                    <a:pt x="690" y="4413"/>
                  </a:cubicBezTo>
                  <a:cubicBezTo>
                    <a:pt x="648" y="4413"/>
                    <a:pt x="605" y="4415"/>
                    <a:pt x="562" y="4419"/>
                  </a:cubicBezTo>
                  <a:cubicBezTo>
                    <a:pt x="55" y="4546"/>
                    <a:pt x="1" y="5397"/>
                    <a:pt x="236" y="6013"/>
                  </a:cubicBezTo>
                  <a:cubicBezTo>
                    <a:pt x="544" y="6774"/>
                    <a:pt x="1196" y="6937"/>
                    <a:pt x="1776" y="7009"/>
                  </a:cubicBezTo>
                  <a:cubicBezTo>
                    <a:pt x="2120" y="7498"/>
                    <a:pt x="2554" y="7951"/>
                    <a:pt x="3025" y="8313"/>
                  </a:cubicBezTo>
                  <a:cubicBezTo>
                    <a:pt x="3532" y="8766"/>
                    <a:pt x="4166" y="9055"/>
                    <a:pt x="4836" y="9110"/>
                  </a:cubicBezTo>
                  <a:lnTo>
                    <a:pt x="5162" y="9110"/>
                  </a:lnTo>
                  <a:cubicBezTo>
                    <a:pt x="5217" y="9110"/>
                    <a:pt x="5253" y="9110"/>
                    <a:pt x="5307" y="9092"/>
                  </a:cubicBezTo>
                  <a:cubicBezTo>
                    <a:pt x="5361" y="9092"/>
                    <a:pt x="5416" y="9073"/>
                    <a:pt x="5452" y="9073"/>
                  </a:cubicBezTo>
                  <a:lnTo>
                    <a:pt x="5524" y="9055"/>
                  </a:lnTo>
                  <a:cubicBezTo>
                    <a:pt x="5543" y="9055"/>
                    <a:pt x="5579" y="9037"/>
                    <a:pt x="5597" y="9037"/>
                  </a:cubicBezTo>
                  <a:lnTo>
                    <a:pt x="5705" y="8983"/>
                  </a:lnTo>
                  <a:lnTo>
                    <a:pt x="5760" y="8965"/>
                  </a:lnTo>
                  <a:cubicBezTo>
                    <a:pt x="6376" y="8693"/>
                    <a:pt x="6901" y="8240"/>
                    <a:pt x="7245" y="7661"/>
                  </a:cubicBezTo>
                  <a:cubicBezTo>
                    <a:pt x="7589" y="7154"/>
                    <a:pt x="7861" y="6611"/>
                    <a:pt x="8042" y="6031"/>
                  </a:cubicBezTo>
                  <a:cubicBezTo>
                    <a:pt x="8554" y="5802"/>
                    <a:pt x="8102" y="3437"/>
                    <a:pt x="7944" y="3437"/>
                  </a:cubicBezTo>
                  <a:cubicBezTo>
                    <a:pt x="7940" y="3437"/>
                    <a:pt x="7937" y="3438"/>
                    <a:pt x="7933" y="3441"/>
                  </a:cubicBezTo>
                  <a:cubicBezTo>
                    <a:pt x="7516" y="2391"/>
                    <a:pt x="6865" y="1449"/>
                    <a:pt x="6013" y="725"/>
                  </a:cubicBezTo>
                  <a:cubicBezTo>
                    <a:pt x="5705" y="417"/>
                    <a:pt x="5325" y="200"/>
                    <a:pt x="4909" y="91"/>
                  </a:cubicBezTo>
                  <a:cubicBezTo>
                    <a:pt x="4709" y="19"/>
                    <a:pt x="4510" y="1"/>
                    <a:pt x="4311" y="1"/>
                  </a:cubicBezTo>
                  <a:close/>
                </a:path>
              </a:pathLst>
            </a:custGeom>
            <a:solidFill>
              <a:srgbClr val="F5D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76"/>
            <p:cNvSpPr/>
            <p:nvPr>
              <p:custDataLst>
                <p:tags r:id="rId111"/>
              </p:custDataLst>
            </p:nvPr>
          </p:nvSpPr>
          <p:spPr>
            <a:xfrm>
              <a:off x="10750" y="3142"/>
              <a:ext cx="590" cy="1167"/>
            </a:xfrm>
            <a:custGeom>
              <a:avLst/>
              <a:gdLst/>
              <a:ahLst/>
              <a:cxnLst/>
              <a:rect l="l" t="t" r="r" b="b"/>
              <a:pathLst>
                <a:path w="9400" h="18580" extrusionOk="0">
                  <a:moveTo>
                    <a:pt x="4133" y="1"/>
                  </a:moveTo>
                  <a:cubicBezTo>
                    <a:pt x="3790" y="1"/>
                    <a:pt x="3455" y="37"/>
                    <a:pt x="3169" y="90"/>
                  </a:cubicBezTo>
                  <a:cubicBezTo>
                    <a:pt x="779" y="542"/>
                    <a:pt x="91" y="3132"/>
                    <a:pt x="36" y="5233"/>
                  </a:cubicBezTo>
                  <a:cubicBezTo>
                    <a:pt x="0" y="6754"/>
                    <a:pt x="290" y="8275"/>
                    <a:pt x="888" y="9688"/>
                  </a:cubicBezTo>
                  <a:cubicBezTo>
                    <a:pt x="1467" y="11100"/>
                    <a:pt x="2590" y="12241"/>
                    <a:pt x="3115" y="13672"/>
                  </a:cubicBezTo>
                  <a:cubicBezTo>
                    <a:pt x="3658" y="15193"/>
                    <a:pt x="2988" y="17493"/>
                    <a:pt x="1847" y="18579"/>
                  </a:cubicBezTo>
                  <a:cubicBezTo>
                    <a:pt x="3061" y="17692"/>
                    <a:pt x="3912" y="16732"/>
                    <a:pt x="4328" y="15247"/>
                  </a:cubicBezTo>
                  <a:cubicBezTo>
                    <a:pt x="4672" y="13889"/>
                    <a:pt x="4528" y="12458"/>
                    <a:pt x="3912" y="11209"/>
                  </a:cubicBezTo>
                  <a:cubicBezTo>
                    <a:pt x="3640" y="10593"/>
                    <a:pt x="3242" y="10086"/>
                    <a:pt x="2898" y="9507"/>
                  </a:cubicBezTo>
                  <a:cubicBezTo>
                    <a:pt x="2554" y="8873"/>
                    <a:pt x="2662" y="8420"/>
                    <a:pt x="2934" y="7822"/>
                  </a:cubicBezTo>
                  <a:cubicBezTo>
                    <a:pt x="3513" y="6537"/>
                    <a:pt x="1576" y="5667"/>
                    <a:pt x="2010" y="4418"/>
                  </a:cubicBezTo>
                  <a:cubicBezTo>
                    <a:pt x="2246" y="3748"/>
                    <a:pt x="2898" y="3386"/>
                    <a:pt x="3568" y="3168"/>
                  </a:cubicBezTo>
                  <a:cubicBezTo>
                    <a:pt x="3894" y="3042"/>
                    <a:pt x="4238" y="2969"/>
                    <a:pt x="4546" y="2897"/>
                  </a:cubicBezTo>
                  <a:cubicBezTo>
                    <a:pt x="4727" y="2842"/>
                    <a:pt x="4908" y="2806"/>
                    <a:pt x="5089" y="2788"/>
                  </a:cubicBezTo>
                  <a:cubicBezTo>
                    <a:pt x="5524" y="3241"/>
                    <a:pt x="6266" y="3277"/>
                    <a:pt x="6773" y="3657"/>
                  </a:cubicBezTo>
                  <a:cubicBezTo>
                    <a:pt x="7715" y="4400"/>
                    <a:pt x="7787" y="5722"/>
                    <a:pt x="7588" y="6808"/>
                  </a:cubicBezTo>
                  <a:cubicBezTo>
                    <a:pt x="7172" y="8981"/>
                    <a:pt x="6085" y="10992"/>
                    <a:pt x="6302" y="13255"/>
                  </a:cubicBezTo>
                  <a:cubicBezTo>
                    <a:pt x="6429" y="14758"/>
                    <a:pt x="7081" y="16243"/>
                    <a:pt x="8240" y="17185"/>
                  </a:cubicBezTo>
                  <a:cubicBezTo>
                    <a:pt x="7407" y="15972"/>
                    <a:pt x="7045" y="14505"/>
                    <a:pt x="7190" y="13056"/>
                  </a:cubicBezTo>
                  <a:cubicBezTo>
                    <a:pt x="7298" y="11915"/>
                    <a:pt x="7715" y="10919"/>
                    <a:pt x="8150" y="9905"/>
                  </a:cubicBezTo>
                  <a:cubicBezTo>
                    <a:pt x="8439" y="9199"/>
                    <a:pt x="8693" y="8474"/>
                    <a:pt x="8874" y="7732"/>
                  </a:cubicBezTo>
                  <a:cubicBezTo>
                    <a:pt x="9381" y="5776"/>
                    <a:pt x="9399" y="3712"/>
                    <a:pt x="8023" y="2009"/>
                  </a:cubicBezTo>
                  <a:cubicBezTo>
                    <a:pt x="7715" y="1593"/>
                    <a:pt x="7298" y="1249"/>
                    <a:pt x="6809" y="1031"/>
                  </a:cubicBezTo>
                  <a:cubicBezTo>
                    <a:pt x="6610" y="959"/>
                    <a:pt x="6411" y="905"/>
                    <a:pt x="6212" y="905"/>
                  </a:cubicBezTo>
                  <a:cubicBezTo>
                    <a:pt x="5853" y="212"/>
                    <a:pt x="4967" y="1"/>
                    <a:pt x="4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76"/>
            <p:cNvSpPr/>
            <p:nvPr>
              <p:custDataLst>
                <p:tags r:id="rId112"/>
              </p:custDataLst>
            </p:nvPr>
          </p:nvSpPr>
          <p:spPr>
            <a:xfrm>
              <a:off x="10796" y="3255"/>
              <a:ext cx="275" cy="861"/>
            </a:xfrm>
            <a:custGeom>
              <a:avLst/>
              <a:gdLst/>
              <a:ahLst/>
              <a:cxnLst/>
              <a:rect l="l" t="t" r="r" b="b"/>
              <a:pathLst>
                <a:path w="4376" h="13718" extrusionOk="0">
                  <a:moveTo>
                    <a:pt x="3127" y="0"/>
                  </a:moveTo>
                  <a:cubicBezTo>
                    <a:pt x="1473" y="0"/>
                    <a:pt x="0" y="1327"/>
                    <a:pt x="220" y="3186"/>
                  </a:cubicBezTo>
                  <a:cubicBezTo>
                    <a:pt x="311" y="3929"/>
                    <a:pt x="745" y="4545"/>
                    <a:pt x="944" y="5269"/>
                  </a:cubicBezTo>
                  <a:cubicBezTo>
                    <a:pt x="1180" y="6102"/>
                    <a:pt x="999" y="6953"/>
                    <a:pt x="1107" y="7822"/>
                  </a:cubicBezTo>
                  <a:cubicBezTo>
                    <a:pt x="1343" y="9851"/>
                    <a:pt x="2991" y="11499"/>
                    <a:pt x="2538" y="13654"/>
                  </a:cubicBezTo>
                  <a:cubicBezTo>
                    <a:pt x="2538" y="13694"/>
                    <a:pt x="2572" y="13718"/>
                    <a:pt x="2602" y="13718"/>
                  </a:cubicBezTo>
                  <a:cubicBezTo>
                    <a:pt x="2626" y="13718"/>
                    <a:pt x="2647" y="13704"/>
                    <a:pt x="2647" y="13672"/>
                  </a:cubicBezTo>
                  <a:cubicBezTo>
                    <a:pt x="2882" y="12621"/>
                    <a:pt x="2629" y="11662"/>
                    <a:pt x="2212" y="10666"/>
                  </a:cubicBezTo>
                  <a:cubicBezTo>
                    <a:pt x="1940" y="10014"/>
                    <a:pt x="1633" y="9398"/>
                    <a:pt x="1415" y="8710"/>
                  </a:cubicBezTo>
                  <a:cubicBezTo>
                    <a:pt x="1162" y="7877"/>
                    <a:pt x="1234" y="7062"/>
                    <a:pt x="1198" y="6193"/>
                  </a:cubicBezTo>
                  <a:cubicBezTo>
                    <a:pt x="1126" y="5015"/>
                    <a:pt x="311" y="4019"/>
                    <a:pt x="311" y="2842"/>
                  </a:cubicBezTo>
                  <a:cubicBezTo>
                    <a:pt x="311" y="1192"/>
                    <a:pt x="1640" y="111"/>
                    <a:pt x="3103" y="111"/>
                  </a:cubicBezTo>
                  <a:cubicBezTo>
                    <a:pt x="3486" y="111"/>
                    <a:pt x="3878" y="185"/>
                    <a:pt x="4258" y="343"/>
                  </a:cubicBezTo>
                  <a:cubicBezTo>
                    <a:pt x="4271" y="348"/>
                    <a:pt x="4283" y="351"/>
                    <a:pt x="4293" y="351"/>
                  </a:cubicBezTo>
                  <a:cubicBezTo>
                    <a:pt x="4357" y="351"/>
                    <a:pt x="4375" y="266"/>
                    <a:pt x="4313" y="235"/>
                  </a:cubicBezTo>
                  <a:cubicBezTo>
                    <a:pt x="3921" y="75"/>
                    <a:pt x="3519" y="0"/>
                    <a:pt x="3127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76"/>
            <p:cNvSpPr/>
            <p:nvPr>
              <p:custDataLst>
                <p:tags r:id="rId113"/>
              </p:custDataLst>
            </p:nvPr>
          </p:nvSpPr>
          <p:spPr>
            <a:xfrm>
              <a:off x="11095" y="3269"/>
              <a:ext cx="192" cy="781"/>
            </a:xfrm>
            <a:custGeom>
              <a:avLst/>
              <a:gdLst/>
              <a:ahLst/>
              <a:cxnLst/>
              <a:rect l="l" t="t" r="r" b="b"/>
              <a:pathLst>
                <a:path w="3061" h="12442" extrusionOk="0">
                  <a:moveTo>
                    <a:pt x="109" y="0"/>
                  </a:moveTo>
                  <a:cubicBezTo>
                    <a:pt x="37" y="0"/>
                    <a:pt x="0" y="91"/>
                    <a:pt x="73" y="109"/>
                  </a:cubicBezTo>
                  <a:cubicBezTo>
                    <a:pt x="1341" y="290"/>
                    <a:pt x="2391" y="1232"/>
                    <a:pt x="2699" y="2481"/>
                  </a:cubicBezTo>
                  <a:cubicBezTo>
                    <a:pt x="3007" y="3803"/>
                    <a:pt x="2318" y="5125"/>
                    <a:pt x="1938" y="6357"/>
                  </a:cubicBezTo>
                  <a:cubicBezTo>
                    <a:pt x="1359" y="8313"/>
                    <a:pt x="1141" y="10341"/>
                    <a:pt x="1286" y="12387"/>
                  </a:cubicBezTo>
                  <a:cubicBezTo>
                    <a:pt x="1286" y="12424"/>
                    <a:pt x="1318" y="12442"/>
                    <a:pt x="1347" y="12442"/>
                  </a:cubicBezTo>
                  <a:cubicBezTo>
                    <a:pt x="1377" y="12442"/>
                    <a:pt x="1404" y="12424"/>
                    <a:pt x="1395" y="12387"/>
                  </a:cubicBezTo>
                  <a:cubicBezTo>
                    <a:pt x="1286" y="10830"/>
                    <a:pt x="1395" y="9272"/>
                    <a:pt x="1703" y="7751"/>
                  </a:cubicBezTo>
                  <a:cubicBezTo>
                    <a:pt x="1992" y="6357"/>
                    <a:pt x="2717" y="5017"/>
                    <a:pt x="2862" y="3604"/>
                  </a:cubicBezTo>
                  <a:cubicBezTo>
                    <a:pt x="3061" y="1848"/>
                    <a:pt x="1848" y="254"/>
                    <a:pt x="109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76"/>
            <p:cNvSpPr/>
            <p:nvPr>
              <p:custDataLst>
                <p:tags r:id="rId114"/>
              </p:custDataLst>
            </p:nvPr>
          </p:nvSpPr>
          <p:spPr>
            <a:xfrm>
              <a:off x="10709" y="3183"/>
              <a:ext cx="385" cy="548"/>
            </a:xfrm>
            <a:custGeom>
              <a:avLst/>
              <a:gdLst/>
              <a:ahLst/>
              <a:cxnLst/>
              <a:rect l="l" t="t" r="r" b="b"/>
              <a:pathLst>
                <a:path w="6129" h="8726" extrusionOk="0">
                  <a:moveTo>
                    <a:pt x="4389" y="1"/>
                  </a:moveTo>
                  <a:cubicBezTo>
                    <a:pt x="3393" y="1"/>
                    <a:pt x="2318" y="666"/>
                    <a:pt x="1684" y="1496"/>
                  </a:cubicBezTo>
                  <a:cubicBezTo>
                    <a:pt x="0" y="3706"/>
                    <a:pt x="1757" y="6368"/>
                    <a:pt x="2173" y="8686"/>
                  </a:cubicBezTo>
                  <a:cubicBezTo>
                    <a:pt x="2173" y="8713"/>
                    <a:pt x="2189" y="8725"/>
                    <a:pt x="2209" y="8725"/>
                  </a:cubicBezTo>
                  <a:cubicBezTo>
                    <a:pt x="2241" y="8725"/>
                    <a:pt x="2282" y="8694"/>
                    <a:pt x="2282" y="8649"/>
                  </a:cubicBezTo>
                  <a:cubicBezTo>
                    <a:pt x="1974" y="6965"/>
                    <a:pt x="1051" y="5372"/>
                    <a:pt x="1069" y="3633"/>
                  </a:cubicBezTo>
                  <a:cubicBezTo>
                    <a:pt x="1082" y="2109"/>
                    <a:pt x="2801" y="22"/>
                    <a:pt x="4381" y="22"/>
                  </a:cubicBezTo>
                  <a:cubicBezTo>
                    <a:pt x="4978" y="22"/>
                    <a:pt x="5555" y="321"/>
                    <a:pt x="6013" y="1062"/>
                  </a:cubicBezTo>
                  <a:cubicBezTo>
                    <a:pt x="6024" y="1083"/>
                    <a:pt x="6039" y="1092"/>
                    <a:pt x="6055" y="1092"/>
                  </a:cubicBezTo>
                  <a:cubicBezTo>
                    <a:pt x="6092" y="1092"/>
                    <a:pt x="6129" y="1045"/>
                    <a:pt x="6103" y="1007"/>
                  </a:cubicBezTo>
                  <a:cubicBezTo>
                    <a:pt x="5665" y="289"/>
                    <a:pt x="5044" y="1"/>
                    <a:pt x="4389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76"/>
            <p:cNvSpPr/>
            <p:nvPr>
              <p:custDataLst>
                <p:tags r:id="rId115"/>
              </p:custDataLst>
            </p:nvPr>
          </p:nvSpPr>
          <p:spPr>
            <a:xfrm>
              <a:off x="11098" y="3239"/>
              <a:ext cx="221" cy="576"/>
            </a:xfrm>
            <a:custGeom>
              <a:avLst/>
              <a:gdLst/>
              <a:ahLst/>
              <a:cxnLst/>
              <a:rect l="l" t="t" r="r" b="b"/>
              <a:pathLst>
                <a:path w="3527" h="9167" extrusionOk="0">
                  <a:moveTo>
                    <a:pt x="606" y="1"/>
                  </a:moveTo>
                  <a:cubicBezTo>
                    <a:pt x="435" y="1"/>
                    <a:pt x="255" y="29"/>
                    <a:pt x="67" y="90"/>
                  </a:cubicBezTo>
                  <a:cubicBezTo>
                    <a:pt x="0" y="107"/>
                    <a:pt x="26" y="201"/>
                    <a:pt x="87" y="201"/>
                  </a:cubicBezTo>
                  <a:cubicBezTo>
                    <a:pt x="93" y="201"/>
                    <a:pt x="98" y="200"/>
                    <a:pt x="103" y="199"/>
                  </a:cubicBezTo>
                  <a:cubicBezTo>
                    <a:pt x="298" y="137"/>
                    <a:pt x="480" y="108"/>
                    <a:pt x="653" y="108"/>
                  </a:cubicBezTo>
                  <a:cubicBezTo>
                    <a:pt x="2392" y="108"/>
                    <a:pt x="3037" y="3046"/>
                    <a:pt x="3037" y="4364"/>
                  </a:cubicBezTo>
                  <a:cubicBezTo>
                    <a:pt x="3037" y="6030"/>
                    <a:pt x="2440" y="7606"/>
                    <a:pt x="1806" y="9091"/>
                  </a:cubicBezTo>
                  <a:cubicBezTo>
                    <a:pt x="1783" y="9135"/>
                    <a:pt x="1816" y="9166"/>
                    <a:pt x="1853" y="9166"/>
                  </a:cubicBezTo>
                  <a:cubicBezTo>
                    <a:pt x="1876" y="9166"/>
                    <a:pt x="1901" y="9154"/>
                    <a:pt x="1914" y="9127"/>
                  </a:cubicBezTo>
                  <a:cubicBezTo>
                    <a:pt x="2766" y="7080"/>
                    <a:pt x="3526" y="4835"/>
                    <a:pt x="2928" y="2607"/>
                  </a:cubicBezTo>
                  <a:cubicBezTo>
                    <a:pt x="2642" y="1493"/>
                    <a:pt x="1852" y="1"/>
                    <a:pt x="606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76"/>
            <p:cNvSpPr/>
            <p:nvPr>
              <p:custDataLst>
                <p:tags r:id="rId116"/>
              </p:custDataLst>
            </p:nvPr>
          </p:nvSpPr>
          <p:spPr>
            <a:xfrm>
              <a:off x="10994" y="3592"/>
              <a:ext cx="122" cy="63"/>
            </a:xfrm>
            <a:custGeom>
              <a:avLst/>
              <a:gdLst/>
              <a:ahLst/>
              <a:cxnLst/>
              <a:rect l="l" t="t" r="r" b="b"/>
              <a:pathLst>
                <a:path w="1939" h="1004" extrusionOk="0">
                  <a:moveTo>
                    <a:pt x="103" y="1"/>
                  </a:moveTo>
                  <a:cubicBezTo>
                    <a:pt x="92" y="1"/>
                    <a:pt x="82" y="3"/>
                    <a:pt x="73" y="8"/>
                  </a:cubicBezTo>
                  <a:cubicBezTo>
                    <a:pt x="19" y="26"/>
                    <a:pt x="1" y="80"/>
                    <a:pt x="19" y="134"/>
                  </a:cubicBezTo>
                  <a:cubicBezTo>
                    <a:pt x="200" y="587"/>
                    <a:pt x="617" y="913"/>
                    <a:pt x="1105" y="986"/>
                  </a:cubicBezTo>
                  <a:cubicBezTo>
                    <a:pt x="1190" y="998"/>
                    <a:pt x="1274" y="1004"/>
                    <a:pt x="1359" y="1004"/>
                  </a:cubicBezTo>
                  <a:cubicBezTo>
                    <a:pt x="1528" y="1004"/>
                    <a:pt x="1697" y="980"/>
                    <a:pt x="1866" y="931"/>
                  </a:cubicBezTo>
                  <a:cubicBezTo>
                    <a:pt x="1920" y="913"/>
                    <a:pt x="1939" y="859"/>
                    <a:pt x="1920" y="823"/>
                  </a:cubicBezTo>
                  <a:cubicBezTo>
                    <a:pt x="1905" y="778"/>
                    <a:pt x="1866" y="745"/>
                    <a:pt x="1832" y="745"/>
                  </a:cubicBezTo>
                  <a:cubicBezTo>
                    <a:pt x="1825" y="745"/>
                    <a:pt x="1818" y="747"/>
                    <a:pt x="1812" y="750"/>
                  </a:cubicBezTo>
                  <a:cubicBezTo>
                    <a:pt x="1790" y="757"/>
                    <a:pt x="1606" y="813"/>
                    <a:pt x="1362" y="813"/>
                  </a:cubicBezTo>
                  <a:cubicBezTo>
                    <a:pt x="992" y="813"/>
                    <a:pt x="484" y="684"/>
                    <a:pt x="200" y="62"/>
                  </a:cubicBezTo>
                  <a:cubicBezTo>
                    <a:pt x="173" y="21"/>
                    <a:pt x="135" y="1"/>
                    <a:pt x="103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76"/>
            <p:cNvSpPr/>
            <p:nvPr>
              <p:custDataLst>
                <p:tags r:id="rId117"/>
              </p:custDataLst>
            </p:nvPr>
          </p:nvSpPr>
          <p:spPr>
            <a:xfrm>
              <a:off x="10964" y="3499"/>
              <a:ext cx="48" cy="40"/>
            </a:xfrm>
            <a:custGeom>
              <a:avLst/>
              <a:gdLst/>
              <a:ahLst/>
              <a:cxnLst/>
              <a:rect l="l" t="t" r="r" b="b"/>
              <a:pathLst>
                <a:path w="764" h="639" extrusionOk="0">
                  <a:moveTo>
                    <a:pt x="358" y="1"/>
                  </a:moveTo>
                  <a:cubicBezTo>
                    <a:pt x="330" y="1"/>
                    <a:pt x="302" y="4"/>
                    <a:pt x="272" y="12"/>
                  </a:cubicBezTo>
                  <a:cubicBezTo>
                    <a:pt x="109" y="48"/>
                    <a:pt x="1" y="211"/>
                    <a:pt x="37" y="392"/>
                  </a:cubicBezTo>
                  <a:cubicBezTo>
                    <a:pt x="68" y="548"/>
                    <a:pt x="208" y="639"/>
                    <a:pt x="348" y="639"/>
                  </a:cubicBezTo>
                  <a:cubicBezTo>
                    <a:pt x="451" y="639"/>
                    <a:pt x="555" y="590"/>
                    <a:pt x="617" y="483"/>
                  </a:cubicBezTo>
                  <a:cubicBezTo>
                    <a:pt x="763" y="271"/>
                    <a:pt x="602" y="1"/>
                    <a:pt x="358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76"/>
            <p:cNvSpPr/>
            <p:nvPr>
              <p:custDataLst>
                <p:tags r:id="rId118"/>
              </p:custDataLst>
            </p:nvPr>
          </p:nvSpPr>
          <p:spPr>
            <a:xfrm>
              <a:off x="11123" y="3472"/>
              <a:ext cx="49" cy="44"/>
            </a:xfrm>
            <a:custGeom>
              <a:avLst/>
              <a:gdLst/>
              <a:ahLst/>
              <a:cxnLst/>
              <a:rect l="l" t="t" r="r" b="b"/>
              <a:pathLst>
                <a:path w="785" h="705" extrusionOk="0">
                  <a:moveTo>
                    <a:pt x="399" y="0"/>
                  </a:moveTo>
                  <a:cubicBezTo>
                    <a:pt x="204" y="0"/>
                    <a:pt x="1" y="166"/>
                    <a:pt x="85" y="429"/>
                  </a:cubicBezTo>
                  <a:cubicBezTo>
                    <a:pt x="108" y="620"/>
                    <a:pt x="247" y="704"/>
                    <a:pt x="389" y="704"/>
                  </a:cubicBezTo>
                  <a:cubicBezTo>
                    <a:pt x="584" y="704"/>
                    <a:pt x="784" y="545"/>
                    <a:pt x="700" y="284"/>
                  </a:cubicBezTo>
                  <a:cubicBezTo>
                    <a:pt x="678" y="86"/>
                    <a:pt x="540" y="0"/>
                    <a:pt x="399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76"/>
            <p:cNvSpPr/>
            <p:nvPr>
              <p:custDataLst>
                <p:tags r:id="rId119"/>
              </p:custDataLst>
            </p:nvPr>
          </p:nvSpPr>
          <p:spPr>
            <a:xfrm>
              <a:off x="10927" y="3429"/>
              <a:ext cx="65" cy="48"/>
            </a:xfrm>
            <a:custGeom>
              <a:avLst/>
              <a:gdLst/>
              <a:ahLst/>
              <a:cxnLst/>
              <a:rect l="l" t="t" r="r" b="b"/>
              <a:pathLst>
                <a:path w="1033" h="760" extrusionOk="0">
                  <a:moveTo>
                    <a:pt x="787" y="0"/>
                  </a:moveTo>
                  <a:cubicBezTo>
                    <a:pt x="427" y="0"/>
                    <a:pt x="98" y="268"/>
                    <a:pt x="18" y="633"/>
                  </a:cubicBezTo>
                  <a:cubicBezTo>
                    <a:pt x="0" y="687"/>
                    <a:pt x="37" y="741"/>
                    <a:pt x="91" y="759"/>
                  </a:cubicBezTo>
                  <a:cubicBezTo>
                    <a:pt x="145" y="759"/>
                    <a:pt x="181" y="741"/>
                    <a:pt x="200" y="687"/>
                  </a:cubicBezTo>
                  <a:cubicBezTo>
                    <a:pt x="263" y="404"/>
                    <a:pt x="504" y="202"/>
                    <a:pt x="780" y="202"/>
                  </a:cubicBezTo>
                  <a:cubicBezTo>
                    <a:pt x="821" y="202"/>
                    <a:pt x="863" y="207"/>
                    <a:pt x="906" y="216"/>
                  </a:cubicBezTo>
                  <a:cubicBezTo>
                    <a:pt x="960" y="216"/>
                    <a:pt x="1014" y="180"/>
                    <a:pt x="1033" y="144"/>
                  </a:cubicBezTo>
                  <a:cubicBezTo>
                    <a:pt x="1033" y="89"/>
                    <a:pt x="996" y="35"/>
                    <a:pt x="942" y="17"/>
                  </a:cubicBezTo>
                  <a:cubicBezTo>
                    <a:pt x="890" y="6"/>
                    <a:pt x="839" y="0"/>
                    <a:pt x="787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76"/>
            <p:cNvSpPr/>
            <p:nvPr>
              <p:custDataLst>
                <p:tags r:id="rId120"/>
              </p:custDataLst>
            </p:nvPr>
          </p:nvSpPr>
          <p:spPr>
            <a:xfrm>
              <a:off x="11106" y="3407"/>
              <a:ext cx="75" cy="28"/>
            </a:xfrm>
            <a:custGeom>
              <a:avLst/>
              <a:gdLst/>
              <a:ahLst/>
              <a:cxnLst/>
              <a:rect l="l" t="t" r="r" b="b"/>
              <a:pathLst>
                <a:path w="1196" h="446" extrusionOk="0">
                  <a:moveTo>
                    <a:pt x="565" y="0"/>
                  </a:moveTo>
                  <a:cubicBezTo>
                    <a:pt x="387" y="0"/>
                    <a:pt x="207" y="60"/>
                    <a:pt x="55" y="180"/>
                  </a:cubicBezTo>
                  <a:cubicBezTo>
                    <a:pt x="19" y="216"/>
                    <a:pt x="1" y="270"/>
                    <a:pt x="37" y="307"/>
                  </a:cubicBezTo>
                  <a:cubicBezTo>
                    <a:pt x="57" y="336"/>
                    <a:pt x="82" y="350"/>
                    <a:pt x="110" y="350"/>
                  </a:cubicBezTo>
                  <a:cubicBezTo>
                    <a:pt x="133" y="350"/>
                    <a:pt x="157" y="341"/>
                    <a:pt x="182" y="325"/>
                  </a:cubicBezTo>
                  <a:cubicBezTo>
                    <a:pt x="291" y="239"/>
                    <a:pt x="423" y="197"/>
                    <a:pt x="555" y="197"/>
                  </a:cubicBezTo>
                  <a:cubicBezTo>
                    <a:pt x="729" y="197"/>
                    <a:pt x="901" y="271"/>
                    <a:pt x="1015" y="415"/>
                  </a:cubicBezTo>
                  <a:cubicBezTo>
                    <a:pt x="1036" y="436"/>
                    <a:pt x="1070" y="445"/>
                    <a:pt x="1101" y="445"/>
                  </a:cubicBezTo>
                  <a:cubicBezTo>
                    <a:pt x="1123" y="445"/>
                    <a:pt x="1145" y="441"/>
                    <a:pt x="1160" y="433"/>
                  </a:cubicBezTo>
                  <a:cubicBezTo>
                    <a:pt x="1196" y="397"/>
                    <a:pt x="1196" y="325"/>
                    <a:pt x="1178" y="288"/>
                  </a:cubicBezTo>
                  <a:cubicBezTo>
                    <a:pt x="1016" y="96"/>
                    <a:pt x="792" y="0"/>
                    <a:pt x="565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76"/>
            <p:cNvSpPr/>
            <p:nvPr>
              <p:custDataLst>
                <p:tags r:id="rId121"/>
              </p:custDataLst>
            </p:nvPr>
          </p:nvSpPr>
          <p:spPr>
            <a:xfrm>
              <a:off x="11085" y="3530"/>
              <a:ext cx="37" cy="58"/>
            </a:xfrm>
            <a:custGeom>
              <a:avLst/>
              <a:gdLst/>
              <a:ahLst/>
              <a:cxnLst/>
              <a:rect l="l" t="t" r="r" b="b"/>
              <a:pathLst>
                <a:path w="584" h="929" extrusionOk="0">
                  <a:moveTo>
                    <a:pt x="127" y="0"/>
                  </a:moveTo>
                  <a:cubicBezTo>
                    <a:pt x="56" y="0"/>
                    <a:pt x="1" y="91"/>
                    <a:pt x="58" y="148"/>
                  </a:cubicBezTo>
                  <a:cubicBezTo>
                    <a:pt x="366" y="420"/>
                    <a:pt x="366" y="547"/>
                    <a:pt x="348" y="601"/>
                  </a:cubicBezTo>
                  <a:cubicBezTo>
                    <a:pt x="330" y="710"/>
                    <a:pt x="148" y="728"/>
                    <a:pt x="148" y="728"/>
                  </a:cubicBezTo>
                  <a:cubicBezTo>
                    <a:pt x="27" y="745"/>
                    <a:pt x="55" y="928"/>
                    <a:pt x="169" y="928"/>
                  </a:cubicBezTo>
                  <a:cubicBezTo>
                    <a:pt x="174" y="928"/>
                    <a:pt x="179" y="928"/>
                    <a:pt x="185" y="927"/>
                  </a:cubicBezTo>
                  <a:cubicBezTo>
                    <a:pt x="185" y="927"/>
                    <a:pt x="474" y="873"/>
                    <a:pt x="529" y="674"/>
                  </a:cubicBezTo>
                  <a:cubicBezTo>
                    <a:pt x="583" y="493"/>
                    <a:pt x="474" y="275"/>
                    <a:pt x="185" y="22"/>
                  </a:cubicBezTo>
                  <a:cubicBezTo>
                    <a:pt x="166" y="7"/>
                    <a:pt x="146" y="0"/>
                    <a:pt x="127" y="0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76"/>
            <p:cNvSpPr/>
            <p:nvPr>
              <p:custDataLst>
                <p:tags r:id="rId122"/>
              </p:custDataLst>
            </p:nvPr>
          </p:nvSpPr>
          <p:spPr>
            <a:xfrm>
              <a:off x="10867" y="4595"/>
              <a:ext cx="263" cy="204"/>
            </a:xfrm>
            <a:custGeom>
              <a:avLst/>
              <a:gdLst/>
              <a:ahLst/>
              <a:cxnLst/>
              <a:rect l="l" t="t" r="r" b="b"/>
              <a:pathLst>
                <a:path w="4184" h="3246" extrusionOk="0">
                  <a:moveTo>
                    <a:pt x="634" y="0"/>
                  </a:moveTo>
                  <a:lnTo>
                    <a:pt x="1" y="942"/>
                  </a:lnTo>
                  <a:lnTo>
                    <a:pt x="55" y="1087"/>
                  </a:lnTo>
                  <a:cubicBezTo>
                    <a:pt x="471" y="1648"/>
                    <a:pt x="997" y="1811"/>
                    <a:pt x="1667" y="1920"/>
                  </a:cubicBezTo>
                  <a:lnTo>
                    <a:pt x="1685" y="1920"/>
                  </a:lnTo>
                  <a:cubicBezTo>
                    <a:pt x="1727" y="2967"/>
                    <a:pt x="1909" y="3182"/>
                    <a:pt x="2051" y="3182"/>
                  </a:cubicBezTo>
                  <a:cubicBezTo>
                    <a:pt x="2149" y="3182"/>
                    <a:pt x="2228" y="3079"/>
                    <a:pt x="2228" y="3079"/>
                  </a:cubicBezTo>
                  <a:lnTo>
                    <a:pt x="2156" y="1757"/>
                  </a:lnTo>
                  <a:lnTo>
                    <a:pt x="2590" y="3242"/>
                  </a:lnTo>
                  <a:cubicBezTo>
                    <a:pt x="2608" y="3244"/>
                    <a:pt x="2625" y="3245"/>
                    <a:pt x="2641" y="3245"/>
                  </a:cubicBezTo>
                  <a:cubicBezTo>
                    <a:pt x="3225" y="3245"/>
                    <a:pt x="2611" y="1690"/>
                    <a:pt x="2608" y="1684"/>
                  </a:cubicBezTo>
                  <a:lnTo>
                    <a:pt x="2608" y="1684"/>
                  </a:lnTo>
                  <a:cubicBezTo>
                    <a:pt x="3033" y="2757"/>
                    <a:pt x="3388" y="3009"/>
                    <a:pt x="3589" y="3009"/>
                  </a:cubicBezTo>
                  <a:cubicBezTo>
                    <a:pt x="3697" y="3009"/>
                    <a:pt x="3761" y="2936"/>
                    <a:pt x="3767" y="2879"/>
                  </a:cubicBezTo>
                  <a:cubicBezTo>
                    <a:pt x="3785" y="2553"/>
                    <a:pt x="2934" y="1431"/>
                    <a:pt x="2934" y="1431"/>
                  </a:cubicBezTo>
                  <a:cubicBezTo>
                    <a:pt x="2948" y="1428"/>
                    <a:pt x="2961" y="1426"/>
                    <a:pt x="2975" y="1426"/>
                  </a:cubicBezTo>
                  <a:cubicBezTo>
                    <a:pt x="3206" y="1426"/>
                    <a:pt x="3496" y="1829"/>
                    <a:pt x="3496" y="1829"/>
                  </a:cubicBezTo>
                  <a:cubicBezTo>
                    <a:pt x="3831" y="2536"/>
                    <a:pt x="3995" y="2717"/>
                    <a:pt x="4074" y="2717"/>
                  </a:cubicBezTo>
                  <a:cubicBezTo>
                    <a:pt x="4157" y="2717"/>
                    <a:pt x="4148" y="2517"/>
                    <a:pt x="4148" y="2517"/>
                  </a:cubicBezTo>
                  <a:cubicBezTo>
                    <a:pt x="4184" y="290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F5D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76"/>
            <p:cNvSpPr/>
            <p:nvPr>
              <p:custDataLst>
                <p:tags r:id="rId123"/>
              </p:custDataLst>
            </p:nvPr>
          </p:nvSpPr>
          <p:spPr>
            <a:xfrm>
              <a:off x="10661" y="4839"/>
              <a:ext cx="936" cy="492"/>
            </a:xfrm>
            <a:custGeom>
              <a:avLst/>
              <a:gdLst/>
              <a:ahLst/>
              <a:cxnLst/>
              <a:rect l="l" t="t" r="r" b="b"/>
              <a:pathLst>
                <a:path w="14905" h="7842" extrusionOk="0">
                  <a:moveTo>
                    <a:pt x="1739" y="1"/>
                  </a:moveTo>
                  <a:lnTo>
                    <a:pt x="924" y="2409"/>
                  </a:lnTo>
                  <a:cubicBezTo>
                    <a:pt x="1" y="5071"/>
                    <a:pt x="1957" y="7842"/>
                    <a:pt x="4764" y="7842"/>
                  </a:cubicBezTo>
                  <a:lnTo>
                    <a:pt x="10051" y="7842"/>
                  </a:lnTo>
                  <a:cubicBezTo>
                    <a:pt x="12949" y="7824"/>
                    <a:pt x="14905" y="4872"/>
                    <a:pt x="13800" y="2192"/>
                  </a:cubicBezTo>
                  <a:lnTo>
                    <a:pt x="128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5" name="Google Shape;3125;p76"/>
            <p:cNvSpPr/>
            <p:nvPr>
              <p:custDataLst>
                <p:tags r:id="rId124"/>
              </p:custDataLst>
            </p:nvPr>
          </p:nvSpPr>
          <p:spPr>
            <a:xfrm>
              <a:off x="11438" y="4836"/>
              <a:ext cx="818" cy="1769"/>
            </a:xfrm>
            <a:custGeom>
              <a:avLst/>
              <a:gdLst/>
              <a:ahLst/>
              <a:cxnLst/>
              <a:rect l="l" t="t" r="r" b="b"/>
              <a:pathLst>
                <a:path w="13022" h="28179" extrusionOk="0">
                  <a:moveTo>
                    <a:pt x="345" y="0"/>
                  </a:moveTo>
                  <a:lnTo>
                    <a:pt x="1" y="7461"/>
                  </a:lnTo>
                  <a:lnTo>
                    <a:pt x="3514" y="7805"/>
                  </a:lnTo>
                  <a:lnTo>
                    <a:pt x="10866" y="28178"/>
                  </a:lnTo>
                  <a:lnTo>
                    <a:pt x="13021" y="28178"/>
                  </a:lnTo>
                  <a:lnTo>
                    <a:pt x="9218" y="7135"/>
                  </a:lnTo>
                  <a:cubicBezTo>
                    <a:pt x="8838" y="4998"/>
                    <a:pt x="7425" y="3206"/>
                    <a:pt x="5451" y="2300"/>
                  </a:cubicBezTo>
                  <a:lnTo>
                    <a:pt x="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6" name="Google Shape;3126;p76"/>
            <p:cNvSpPr/>
            <p:nvPr>
              <p:custDataLst>
                <p:tags r:id="rId125"/>
              </p:custDataLst>
            </p:nvPr>
          </p:nvSpPr>
          <p:spPr>
            <a:xfrm>
              <a:off x="11179" y="5032"/>
              <a:ext cx="512" cy="138"/>
            </a:xfrm>
            <a:custGeom>
              <a:avLst/>
              <a:gdLst/>
              <a:ahLst/>
              <a:cxnLst/>
              <a:rect l="l" t="t" r="r" b="b"/>
              <a:pathLst>
                <a:path w="8157" h="2196" extrusionOk="0">
                  <a:moveTo>
                    <a:pt x="87" y="0"/>
                  </a:moveTo>
                  <a:cubicBezTo>
                    <a:pt x="26" y="0"/>
                    <a:pt x="0" y="94"/>
                    <a:pt x="67" y="111"/>
                  </a:cubicBezTo>
                  <a:cubicBezTo>
                    <a:pt x="2783" y="582"/>
                    <a:pt x="5445" y="1288"/>
                    <a:pt x="8053" y="2193"/>
                  </a:cubicBezTo>
                  <a:cubicBezTo>
                    <a:pt x="8059" y="2195"/>
                    <a:pt x="8064" y="2195"/>
                    <a:pt x="8069" y="2195"/>
                  </a:cubicBezTo>
                  <a:cubicBezTo>
                    <a:pt x="8131" y="2195"/>
                    <a:pt x="8156" y="2100"/>
                    <a:pt x="8089" y="2067"/>
                  </a:cubicBezTo>
                  <a:cubicBezTo>
                    <a:pt x="5482" y="1179"/>
                    <a:pt x="2802" y="473"/>
                    <a:pt x="103" y="2"/>
                  </a:cubicBezTo>
                  <a:cubicBezTo>
                    <a:pt x="98" y="1"/>
                    <a:pt x="92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76"/>
            <p:cNvSpPr/>
            <p:nvPr>
              <p:custDataLst>
                <p:tags r:id="rId126"/>
              </p:custDataLst>
            </p:nvPr>
          </p:nvSpPr>
          <p:spPr>
            <a:xfrm>
              <a:off x="11672" y="5168"/>
              <a:ext cx="490" cy="1442"/>
            </a:xfrm>
            <a:custGeom>
              <a:avLst/>
              <a:gdLst/>
              <a:ahLst/>
              <a:cxnLst/>
              <a:rect l="l" t="t" r="r" b="b"/>
              <a:pathLst>
                <a:path w="7803" h="22963" extrusionOk="0">
                  <a:moveTo>
                    <a:pt x="69" y="1"/>
                  </a:moveTo>
                  <a:cubicBezTo>
                    <a:pt x="36" y="1"/>
                    <a:pt x="0" y="25"/>
                    <a:pt x="11" y="69"/>
                  </a:cubicBezTo>
                  <a:cubicBezTo>
                    <a:pt x="735" y="1861"/>
                    <a:pt x="1532" y="3654"/>
                    <a:pt x="2148" y="5483"/>
                  </a:cubicBezTo>
                  <a:cubicBezTo>
                    <a:pt x="2800" y="7403"/>
                    <a:pt x="3198" y="9413"/>
                    <a:pt x="3814" y="11351"/>
                  </a:cubicBezTo>
                  <a:cubicBezTo>
                    <a:pt x="5046" y="15226"/>
                    <a:pt x="6277" y="19102"/>
                    <a:pt x="7671" y="22923"/>
                  </a:cubicBezTo>
                  <a:cubicBezTo>
                    <a:pt x="7685" y="22950"/>
                    <a:pt x="7710" y="22962"/>
                    <a:pt x="7732" y="22962"/>
                  </a:cubicBezTo>
                  <a:cubicBezTo>
                    <a:pt x="7769" y="22962"/>
                    <a:pt x="7802" y="22931"/>
                    <a:pt x="7780" y="22886"/>
                  </a:cubicBezTo>
                  <a:cubicBezTo>
                    <a:pt x="6386" y="19083"/>
                    <a:pt x="5154" y="15208"/>
                    <a:pt x="3923" y="11315"/>
                  </a:cubicBezTo>
                  <a:cubicBezTo>
                    <a:pt x="3325" y="9449"/>
                    <a:pt x="2927" y="7512"/>
                    <a:pt x="2329" y="5646"/>
                  </a:cubicBezTo>
                  <a:cubicBezTo>
                    <a:pt x="1695" y="3745"/>
                    <a:pt x="862" y="1898"/>
                    <a:pt x="120" y="32"/>
                  </a:cubicBezTo>
                  <a:cubicBezTo>
                    <a:pt x="113" y="11"/>
                    <a:pt x="91" y="1"/>
                    <a:pt x="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76"/>
            <p:cNvSpPr/>
            <p:nvPr>
              <p:custDataLst>
                <p:tags r:id="rId127"/>
              </p:custDataLst>
            </p:nvPr>
          </p:nvSpPr>
          <p:spPr>
            <a:xfrm>
              <a:off x="10913" y="4836"/>
              <a:ext cx="818" cy="1769"/>
            </a:xfrm>
            <a:custGeom>
              <a:avLst/>
              <a:gdLst/>
              <a:ahLst/>
              <a:cxnLst/>
              <a:rect l="l" t="t" r="r" b="b"/>
              <a:pathLst>
                <a:path w="13022" h="28179" extrusionOk="0">
                  <a:moveTo>
                    <a:pt x="345" y="0"/>
                  </a:moveTo>
                  <a:lnTo>
                    <a:pt x="1" y="7461"/>
                  </a:lnTo>
                  <a:lnTo>
                    <a:pt x="3514" y="7805"/>
                  </a:lnTo>
                  <a:lnTo>
                    <a:pt x="10867" y="28178"/>
                  </a:lnTo>
                  <a:lnTo>
                    <a:pt x="13022" y="28178"/>
                  </a:lnTo>
                  <a:lnTo>
                    <a:pt x="9219" y="7135"/>
                  </a:lnTo>
                  <a:cubicBezTo>
                    <a:pt x="8838" y="4998"/>
                    <a:pt x="7426" y="3206"/>
                    <a:pt x="5452" y="2300"/>
                  </a:cubicBezTo>
                  <a:lnTo>
                    <a:pt x="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76"/>
            <p:cNvSpPr/>
            <p:nvPr>
              <p:custDataLst>
                <p:tags r:id="rId128"/>
              </p:custDataLst>
            </p:nvPr>
          </p:nvSpPr>
          <p:spPr>
            <a:xfrm>
              <a:off x="10753" y="4886"/>
              <a:ext cx="939" cy="1721"/>
            </a:xfrm>
            <a:custGeom>
              <a:avLst/>
              <a:gdLst/>
              <a:ahLst/>
              <a:cxnLst/>
              <a:rect l="l" t="t" r="r" b="b"/>
              <a:pathLst>
                <a:path w="14947" h="27407" extrusionOk="0">
                  <a:moveTo>
                    <a:pt x="2886" y="1"/>
                  </a:moveTo>
                  <a:cubicBezTo>
                    <a:pt x="2865" y="1"/>
                    <a:pt x="2845" y="13"/>
                    <a:pt x="2838" y="40"/>
                  </a:cubicBezTo>
                  <a:cubicBezTo>
                    <a:pt x="2421" y="1290"/>
                    <a:pt x="1353" y="2213"/>
                    <a:pt x="67" y="2431"/>
                  </a:cubicBezTo>
                  <a:cubicBezTo>
                    <a:pt x="0" y="2447"/>
                    <a:pt x="10" y="2541"/>
                    <a:pt x="69" y="2541"/>
                  </a:cubicBezTo>
                  <a:cubicBezTo>
                    <a:pt x="74" y="2541"/>
                    <a:pt x="79" y="2541"/>
                    <a:pt x="85" y="2539"/>
                  </a:cubicBezTo>
                  <a:cubicBezTo>
                    <a:pt x="411" y="2485"/>
                    <a:pt x="719" y="2394"/>
                    <a:pt x="1009" y="2250"/>
                  </a:cubicBezTo>
                  <a:lnTo>
                    <a:pt x="1009" y="2250"/>
                  </a:lnTo>
                  <a:cubicBezTo>
                    <a:pt x="809" y="3065"/>
                    <a:pt x="574" y="4314"/>
                    <a:pt x="1190" y="4984"/>
                  </a:cubicBezTo>
                  <a:cubicBezTo>
                    <a:pt x="1153" y="5020"/>
                    <a:pt x="1153" y="5075"/>
                    <a:pt x="1208" y="5075"/>
                  </a:cubicBezTo>
                  <a:cubicBezTo>
                    <a:pt x="1903" y="5225"/>
                    <a:pt x="2599" y="5275"/>
                    <a:pt x="3296" y="5275"/>
                  </a:cubicBezTo>
                  <a:cubicBezTo>
                    <a:pt x="4704" y="5275"/>
                    <a:pt x="6117" y="5069"/>
                    <a:pt x="7546" y="5057"/>
                  </a:cubicBezTo>
                  <a:cubicBezTo>
                    <a:pt x="9973" y="12500"/>
                    <a:pt x="12399" y="19924"/>
                    <a:pt x="14826" y="27367"/>
                  </a:cubicBezTo>
                  <a:cubicBezTo>
                    <a:pt x="14833" y="27395"/>
                    <a:pt x="14853" y="27407"/>
                    <a:pt x="14874" y="27407"/>
                  </a:cubicBezTo>
                  <a:cubicBezTo>
                    <a:pt x="14909" y="27407"/>
                    <a:pt x="14946" y="27376"/>
                    <a:pt x="14935" y="27331"/>
                  </a:cubicBezTo>
                  <a:cubicBezTo>
                    <a:pt x="12490" y="19906"/>
                    <a:pt x="10063" y="12481"/>
                    <a:pt x="7637" y="5038"/>
                  </a:cubicBezTo>
                  <a:cubicBezTo>
                    <a:pt x="7691" y="5002"/>
                    <a:pt x="7673" y="4948"/>
                    <a:pt x="7619" y="4948"/>
                  </a:cubicBezTo>
                  <a:cubicBezTo>
                    <a:pt x="6155" y="4948"/>
                    <a:pt x="4708" y="5160"/>
                    <a:pt x="3267" y="5160"/>
                  </a:cubicBezTo>
                  <a:cubicBezTo>
                    <a:pt x="2604" y="5160"/>
                    <a:pt x="1942" y="5115"/>
                    <a:pt x="1280" y="4984"/>
                  </a:cubicBezTo>
                  <a:cubicBezTo>
                    <a:pt x="1280" y="4966"/>
                    <a:pt x="1280" y="4948"/>
                    <a:pt x="1280" y="4930"/>
                  </a:cubicBezTo>
                  <a:cubicBezTo>
                    <a:pt x="683" y="4296"/>
                    <a:pt x="936" y="3010"/>
                    <a:pt x="1117" y="2268"/>
                  </a:cubicBezTo>
                  <a:cubicBezTo>
                    <a:pt x="1135" y="2250"/>
                    <a:pt x="1117" y="2213"/>
                    <a:pt x="1099" y="2213"/>
                  </a:cubicBezTo>
                  <a:cubicBezTo>
                    <a:pt x="1968" y="1761"/>
                    <a:pt x="2638" y="1000"/>
                    <a:pt x="2946" y="76"/>
                  </a:cubicBezTo>
                  <a:cubicBezTo>
                    <a:pt x="2958" y="32"/>
                    <a:pt x="2920" y="1"/>
                    <a:pt x="2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76"/>
            <p:cNvSpPr/>
            <p:nvPr>
              <p:custDataLst>
                <p:tags r:id="rId129"/>
              </p:custDataLst>
            </p:nvPr>
          </p:nvSpPr>
          <p:spPr>
            <a:xfrm>
              <a:off x="11569" y="6589"/>
              <a:ext cx="486" cy="199"/>
            </a:xfrm>
            <a:custGeom>
              <a:avLst/>
              <a:gdLst/>
              <a:ahLst/>
              <a:cxnLst/>
              <a:rect l="l" t="t" r="r" b="b"/>
              <a:pathLst>
                <a:path w="7733" h="3171" extrusionOk="0">
                  <a:moveTo>
                    <a:pt x="362" y="1"/>
                  </a:moveTo>
                  <a:lnTo>
                    <a:pt x="290" y="617"/>
                  </a:lnTo>
                  <a:lnTo>
                    <a:pt x="0" y="1975"/>
                  </a:lnTo>
                  <a:cubicBezTo>
                    <a:pt x="0" y="2627"/>
                    <a:pt x="507" y="3170"/>
                    <a:pt x="1159" y="3170"/>
                  </a:cubicBezTo>
                  <a:lnTo>
                    <a:pt x="7153" y="3170"/>
                  </a:lnTo>
                  <a:cubicBezTo>
                    <a:pt x="7461" y="3170"/>
                    <a:pt x="7715" y="2917"/>
                    <a:pt x="7715" y="2591"/>
                  </a:cubicBezTo>
                  <a:cubicBezTo>
                    <a:pt x="7733" y="2428"/>
                    <a:pt x="7660" y="2246"/>
                    <a:pt x="7534" y="2138"/>
                  </a:cubicBezTo>
                  <a:cubicBezTo>
                    <a:pt x="7280" y="1902"/>
                    <a:pt x="2644" y="91"/>
                    <a:pt x="2644" y="91"/>
                  </a:cubicBezTo>
                  <a:lnTo>
                    <a:pt x="362" y="1"/>
                  </a:lnTo>
                  <a:close/>
                </a:path>
              </a:pathLst>
            </a:custGeom>
            <a:solidFill>
              <a:srgbClr val="4D8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76"/>
            <p:cNvSpPr/>
            <p:nvPr>
              <p:custDataLst>
                <p:tags r:id="rId130"/>
              </p:custDataLst>
            </p:nvPr>
          </p:nvSpPr>
          <p:spPr>
            <a:xfrm>
              <a:off x="12096" y="6589"/>
              <a:ext cx="464" cy="199"/>
            </a:xfrm>
            <a:custGeom>
              <a:avLst/>
              <a:gdLst/>
              <a:ahLst/>
              <a:cxnLst/>
              <a:rect l="l" t="t" r="r" b="b"/>
              <a:pathLst>
                <a:path w="7390" h="3171" extrusionOk="0">
                  <a:moveTo>
                    <a:pt x="345" y="1"/>
                  </a:moveTo>
                  <a:lnTo>
                    <a:pt x="291" y="617"/>
                  </a:lnTo>
                  <a:lnTo>
                    <a:pt x="19" y="1975"/>
                  </a:lnTo>
                  <a:cubicBezTo>
                    <a:pt x="1" y="2609"/>
                    <a:pt x="490" y="3152"/>
                    <a:pt x="1124" y="3170"/>
                  </a:cubicBezTo>
                  <a:lnTo>
                    <a:pt x="6828" y="3170"/>
                  </a:lnTo>
                  <a:cubicBezTo>
                    <a:pt x="7136" y="3170"/>
                    <a:pt x="7390" y="2898"/>
                    <a:pt x="7371" y="2591"/>
                  </a:cubicBezTo>
                  <a:cubicBezTo>
                    <a:pt x="7390" y="2428"/>
                    <a:pt x="7317" y="2246"/>
                    <a:pt x="7190" y="2138"/>
                  </a:cubicBezTo>
                  <a:cubicBezTo>
                    <a:pt x="6955" y="1902"/>
                    <a:pt x="2536" y="91"/>
                    <a:pt x="2536" y="91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4D8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76"/>
            <p:cNvSpPr/>
            <p:nvPr>
              <p:custDataLst>
                <p:tags r:id="rId131"/>
              </p:custDataLst>
            </p:nvPr>
          </p:nvSpPr>
          <p:spPr>
            <a:xfrm>
              <a:off x="10906" y="3427"/>
              <a:ext cx="337" cy="149"/>
            </a:xfrm>
            <a:custGeom>
              <a:avLst/>
              <a:gdLst/>
              <a:ahLst/>
              <a:cxnLst/>
              <a:rect l="l" t="t" r="r" b="b"/>
              <a:pathLst>
                <a:path w="5361" h="2373" extrusionOk="0">
                  <a:moveTo>
                    <a:pt x="4926" y="254"/>
                  </a:moveTo>
                  <a:lnTo>
                    <a:pt x="5089" y="1323"/>
                  </a:lnTo>
                  <a:lnTo>
                    <a:pt x="3242" y="1612"/>
                  </a:lnTo>
                  <a:lnTo>
                    <a:pt x="3169" y="1123"/>
                  </a:lnTo>
                  <a:lnTo>
                    <a:pt x="3079" y="526"/>
                  </a:lnTo>
                  <a:lnTo>
                    <a:pt x="4926" y="254"/>
                  </a:lnTo>
                  <a:close/>
                  <a:moveTo>
                    <a:pt x="2101" y="743"/>
                  </a:moveTo>
                  <a:lnTo>
                    <a:pt x="2264" y="1830"/>
                  </a:lnTo>
                  <a:lnTo>
                    <a:pt x="417" y="2119"/>
                  </a:lnTo>
                  <a:lnTo>
                    <a:pt x="254" y="1033"/>
                  </a:lnTo>
                  <a:lnTo>
                    <a:pt x="2101" y="743"/>
                  </a:lnTo>
                  <a:close/>
                  <a:moveTo>
                    <a:pt x="5125" y="1"/>
                  </a:moveTo>
                  <a:lnTo>
                    <a:pt x="2825" y="345"/>
                  </a:lnTo>
                  <a:lnTo>
                    <a:pt x="2934" y="1033"/>
                  </a:lnTo>
                  <a:cubicBezTo>
                    <a:pt x="2905" y="1030"/>
                    <a:pt x="2875" y="1028"/>
                    <a:pt x="2845" y="1028"/>
                  </a:cubicBezTo>
                  <a:cubicBezTo>
                    <a:pt x="2689" y="1028"/>
                    <a:pt x="2527" y="1069"/>
                    <a:pt x="2391" y="1160"/>
                  </a:cubicBezTo>
                  <a:lnTo>
                    <a:pt x="2300" y="490"/>
                  </a:lnTo>
                  <a:lnTo>
                    <a:pt x="0" y="834"/>
                  </a:lnTo>
                  <a:lnTo>
                    <a:pt x="218" y="2373"/>
                  </a:lnTo>
                  <a:lnTo>
                    <a:pt x="2517" y="2029"/>
                  </a:lnTo>
                  <a:lnTo>
                    <a:pt x="2427" y="1413"/>
                  </a:lnTo>
                  <a:cubicBezTo>
                    <a:pt x="2529" y="1312"/>
                    <a:pt x="2657" y="1254"/>
                    <a:pt x="2793" y="1254"/>
                  </a:cubicBezTo>
                  <a:cubicBezTo>
                    <a:pt x="2851" y="1254"/>
                    <a:pt x="2911" y="1265"/>
                    <a:pt x="2970" y="1286"/>
                  </a:cubicBezTo>
                  <a:lnTo>
                    <a:pt x="3061" y="1884"/>
                  </a:lnTo>
                  <a:lnTo>
                    <a:pt x="5361" y="1522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3A4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76"/>
            <p:cNvSpPr/>
            <p:nvPr>
              <p:custDataLst>
                <p:tags r:id="rId132"/>
              </p:custDataLst>
            </p:nvPr>
          </p:nvSpPr>
          <p:spPr>
            <a:xfrm>
              <a:off x="11300" y="4054"/>
              <a:ext cx="94" cy="618"/>
            </a:xfrm>
            <a:custGeom>
              <a:avLst/>
              <a:gdLst/>
              <a:ahLst/>
              <a:cxnLst/>
              <a:rect l="l" t="t" r="r" b="b"/>
              <a:pathLst>
                <a:path w="1494" h="9841" extrusionOk="0">
                  <a:moveTo>
                    <a:pt x="847" y="1"/>
                  </a:moveTo>
                  <a:cubicBezTo>
                    <a:pt x="813" y="1"/>
                    <a:pt x="776" y="32"/>
                    <a:pt x="787" y="76"/>
                  </a:cubicBezTo>
                  <a:cubicBezTo>
                    <a:pt x="950" y="982"/>
                    <a:pt x="1203" y="1924"/>
                    <a:pt x="1276" y="2847"/>
                  </a:cubicBezTo>
                  <a:cubicBezTo>
                    <a:pt x="1348" y="4079"/>
                    <a:pt x="678" y="4857"/>
                    <a:pt x="26" y="5835"/>
                  </a:cubicBezTo>
                  <a:cubicBezTo>
                    <a:pt x="1" y="5874"/>
                    <a:pt x="48" y="5912"/>
                    <a:pt x="90" y="5912"/>
                  </a:cubicBezTo>
                  <a:cubicBezTo>
                    <a:pt x="108" y="5912"/>
                    <a:pt x="124" y="5906"/>
                    <a:pt x="135" y="5890"/>
                  </a:cubicBezTo>
                  <a:lnTo>
                    <a:pt x="171" y="5817"/>
                  </a:lnTo>
                  <a:cubicBezTo>
                    <a:pt x="171" y="7157"/>
                    <a:pt x="678" y="8534"/>
                    <a:pt x="1004" y="9801"/>
                  </a:cubicBezTo>
                  <a:cubicBezTo>
                    <a:pt x="1018" y="9829"/>
                    <a:pt x="1040" y="9841"/>
                    <a:pt x="1060" y="9841"/>
                  </a:cubicBezTo>
                  <a:cubicBezTo>
                    <a:pt x="1094" y="9841"/>
                    <a:pt x="1124" y="9810"/>
                    <a:pt x="1113" y="9765"/>
                  </a:cubicBezTo>
                  <a:cubicBezTo>
                    <a:pt x="787" y="8461"/>
                    <a:pt x="226" y="7031"/>
                    <a:pt x="280" y="5654"/>
                  </a:cubicBezTo>
                  <a:cubicBezTo>
                    <a:pt x="769" y="4984"/>
                    <a:pt x="1385" y="4242"/>
                    <a:pt x="1421" y="3409"/>
                  </a:cubicBezTo>
                  <a:cubicBezTo>
                    <a:pt x="1493" y="2304"/>
                    <a:pt x="1095" y="1109"/>
                    <a:pt x="896" y="40"/>
                  </a:cubicBezTo>
                  <a:cubicBezTo>
                    <a:pt x="889" y="13"/>
                    <a:pt x="869" y="1"/>
                    <a:pt x="847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76"/>
            <p:cNvSpPr/>
            <p:nvPr>
              <p:custDataLst>
                <p:tags r:id="rId133"/>
              </p:custDataLst>
            </p:nvPr>
          </p:nvSpPr>
          <p:spPr>
            <a:xfrm>
              <a:off x="10730" y="4091"/>
              <a:ext cx="109" cy="123"/>
            </a:xfrm>
            <a:custGeom>
              <a:avLst/>
              <a:gdLst/>
              <a:ahLst/>
              <a:cxnLst/>
              <a:rect l="l" t="t" r="r" b="b"/>
              <a:pathLst>
                <a:path w="1736" h="1957" extrusionOk="0">
                  <a:moveTo>
                    <a:pt x="1663" y="1"/>
                  </a:moveTo>
                  <a:cubicBezTo>
                    <a:pt x="1650" y="1"/>
                    <a:pt x="1635" y="6"/>
                    <a:pt x="1622" y="20"/>
                  </a:cubicBezTo>
                  <a:lnTo>
                    <a:pt x="28" y="1849"/>
                  </a:lnTo>
                  <a:cubicBezTo>
                    <a:pt x="0" y="1891"/>
                    <a:pt x="38" y="1956"/>
                    <a:pt x="82" y="1956"/>
                  </a:cubicBezTo>
                  <a:cubicBezTo>
                    <a:pt x="95" y="1956"/>
                    <a:pt x="107" y="1951"/>
                    <a:pt x="119" y="1939"/>
                  </a:cubicBezTo>
                  <a:lnTo>
                    <a:pt x="1695" y="110"/>
                  </a:lnTo>
                  <a:cubicBezTo>
                    <a:pt x="1736" y="55"/>
                    <a:pt x="1704" y="1"/>
                    <a:pt x="1663" y="1"/>
                  </a:cubicBezTo>
                  <a:close/>
                </a:path>
              </a:pathLst>
            </a:custGeom>
            <a:solidFill>
              <a:srgbClr val="1B2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76"/>
            <p:cNvSpPr/>
            <p:nvPr>
              <p:custDataLst>
                <p:tags r:id="rId134"/>
              </p:custDataLst>
            </p:nvPr>
          </p:nvSpPr>
          <p:spPr>
            <a:xfrm>
              <a:off x="9355" y="4979"/>
              <a:ext cx="1020" cy="1885"/>
            </a:xfrm>
            <a:custGeom>
              <a:avLst/>
              <a:gdLst/>
              <a:ahLst/>
              <a:cxnLst/>
              <a:rect l="l" t="t" r="r" b="b"/>
              <a:pathLst>
                <a:path w="16246" h="30026" extrusionOk="0">
                  <a:moveTo>
                    <a:pt x="1" y="0"/>
                  </a:moveTo>
                  <a:lnTo>
                    <a:pt x="13148" y="30025"/>
                  </a:lnTo>
                  <a:lnTo>
                    <a:pt x="16245" y="30025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76"/>
            <p:cNvSpPr/>
            <p:nvPr>
              <p:custDataLst>
                <p:tags r:id="rId135"/>
              </p:custDataLst>
            </p:nvPr>
          </p:nvSpPr>
          <p:spPr>
            <a:xfrm>
              <a:off x="9343" y="4972"/>
              <a:ext cx="1042" cy="1899"/>
            </a:xfrm>
            <a:custGeom>
              <a:avLst/>
              <a:gdLst/>
              <a:ahLst/>
              <a:cxnLst/>
              <a:rect l="l" t="t" r="r" b="b"/>
              <a:pathLst>
                <a:path w="16590" h="30244" extrusionOk="0">
                  <a:moveTo>
                    <a:pt x="3188" y="218"/>
                  </a:moveTo>
                  <a:lnTo>
                    <a:pt x="16245" y="30008"/>
                  </a:lnTo>
                  <a:lnTo>
                    <a:pt x="13402" y="30008"/>
                  </a:lnTo>
                  <a:lnTo>
                    <a:pt x="363" y="218"/>
                  </a:lnTo>
                  <a:close/>
                  <a:moveTo>
                    <a:pt x="1" y="0"/>
                  </a:moveTo>
                  <a:lnTo>
                    <a:pt x="13257" y="30243"/>
                  </a:lnTo>
                  <a:lnTo>
                    <a:pt x="16589" y="30243"/>
                  </a:lnTo>
                  <a:lnTo>
                    <a:pt x="33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7" name="Google Shape;3137;p76"/>
            <p:cNvSpPr/>
            <p:nvPr>
              <p:custDataLst>
                <p:tags r:id="rId136"/>
              </p:custDataLst>
            </p:nvPr>
          </p:nvSpPr>
          <p:spPr>
            <a:xfrm>
              <a:off x="9073" y="4979"/>
              <a:ext cx="1428" cy="1885"/>
            </a:xfrm>
            <a:custGeom>
              <a:avLst/>
              <a:gdLst/>
              <a:ahLst/>
              <a:cxnLst/>
              <a:rect l="l" t="t" r="r" b="b"/>
              <a:pathLst>
                <a:path w="22747" h="30026" extrusionOk="0">
                  <a:moveTo>
                    <a:pt x="13148" y="0"/>
                  </a:moveTo>
                  <a:lnTo>
                    <a:pt x="1" y="30025"/>
                  </a:lnTo>
                  <a:lnTo>
                    <a:pt x="9599" y="30025"/>
                  </a:lnTo>
                  <a:lnTo>
                    <a:pt x="227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8" name="Google Shape;3138;p76"/>
            <p:cNvSpPr/>
            <p:nvPr>
              <p:custDataLst>
                <p:tags r:id="rId137"/>
              </p:custDataLst>
            </p:nvPr>
          </p:nvSpPr>
          <p:spPr>
            <a:xfrm>
              <a:off x="9061" y="4972"/>
              <a:ext cx="1450" cy="1899"/>
            </a:xfrm>
            <a:custGeom>
              <a:avLst/>
              <a:gdLst/>
              <a:ahLst/>
              <a:cxnLst/>
              <a:rect l="l" t="t" r="r" b="b"/>
              <a:pathLst>
                <a:path w="23091" h="30244" extrusionOk="0">
                  <a:moveTo>
                    <a:pt x="22746" y="218"/>
                  </a:moveTo>
                  <a:lnTo>
                    <a:pt x="9689" y="30008"/>
                  </a:lnTo>
                  <a:lnTo>
                    <a:pt x="363" y="30008"/>
                  </a:lnTo>
                  <a:lnTo>
                    <a:pt x="13402" y="218"/>
                  </a:lnTo>
                  <a:close/>
                  <a:moveTo>
                    <a:pt x="13257" y="0"/>
                  </a:moveTo>
                  <a:lnTo>
                    <a:pt x="73" y="30080"/>
                  </a:lnTo>
                  <a:lnTo>
                    <a:pt x="1" y="30243"/>
                  </a:lnTo>
                  <a:lnTo>
                    <a:pt x="9852" y="30243"/>
                  </a:lnTo>
                  <a:lnTo>
                    <a:pt x="23036" y="145"/>
                  </a:lnTo>
                  <a:lnTo>
                    <a:pt x="230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76"/>
            <p:cNvSpPr/>
            <p:nvPr>
              <p:custDataLst>
                <p:tags r:id="rId138"/>
              </p:custDataLst>
            </p:nvPr>
          </p:nvSpPr>
          <p:spPr>
            <a:xfrm>
              <a:off x="9191" y="4857"/>
              <a:ext cx="4576" cy="2007"/>
            </a:xfrm>
            <a:custGeom>
              <a:avLst/>
              <a:gdLst/>
              <a:ahLst/>
              <a:cxnLst/>
              <a:rect l="l" t="t" r="r" b="b"/>
              <a:pathLst>
                <a:path w="72873" h="31964" extrusionOk="0">
                  <a:moveTo>
                    <a:pt x="1105" y="0"/>
                  </a:moveTo>
                  <a:cubicBezTo>
                    <a:pt x="489" y="0"/>
                    <a:pt x="0" y="489"/>
                    <a:pt x="0" y="1105"/>
                  </a:cubicBezTo>
                  <a:cubicBezTo>
                    <a:pt x="0" y="1721"/>
                    <a:pt x="489" y="2210"/>
                    <a:pt x="1105" y="2210"/>
                  </a:cubicBezTo>
                  <a:lnTo>
                    <a:pt x="70102" y="2210"/>
                  </a:lnTo>
                  <a:lnTo>
                    <a:pt x="57063" y="31963"/>
                  </a:lnTo>
                  <a:lnTo>
                    <a:pt x="59544" y="31963"/>
                  </a:lnTo>
                  <a:lnTo>
                    <a:pt x="72782" y="2427"/>
                  </a:lnTo>
                  <a:cubicBezTo>
                    <a:pt x="72837" y="2282"/>
                    <a:pt x="72873" y="2119"/>
                    <a:pt x="72873" y="1974"/>
                  </a:cubicBezTo>
                  <a:lnTo>
                    <a:pt x="72873" y="1105"/>
                  </a:lnTo>
                  <a:cubicBezTo>
                    <a:pt x="72873" y="489"/>
                    <a:pt x="72384" y="0"/>
                    <a:pt x="71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76"/>
            <p:cNvSpPr/>
            <p:nvPr>
              <p:custDataLst>
                <p:tags r:id="rId139"/>
              </p:custDataLst>
            </p:nvPr>
          </p:nvSpPr>
          <p:spPr>
            <a:xfrm>
              <a:off x="9158" y="4851"/>
              <a:ext cx="4616" cy="2021"/>
            </a:xfrm>
            <a:custGeom>
              <a:avLst/>
              <a:gdLst/>
              <a:ahLst/>
              <a:cxnLst/>
              <a:rect l="l" t="t" r="r" b="b"/>
              <a:pathLst>
                <a:path w="73508" h="32182" extrusionOk="0">
                  <a:moveTo>
                    <a:pt x="72294" y="218"/>
                  </a:moveTo>
                  <a:cubicBezTo>
                    <a:pt x="72837" y="218"/>
                    <a:pt x="73290" y="671"/>
                    <a:pt x="73290" y="1214"/>
                  </a:cubicBezTo>
                  <a:lnTo>
                    <a:pt x="73290" y="2083"/>
                  </a:lnTo>
                  <a:cubicBezTo>
                    <a:pt x="73290" y="2228"/>
                    <a:pt x="73254" y="2355"/>
                    <a:pt x="73200" y="2482"/>
                  </a:cubicBezTo>
                  <a:lnTo>
                    <a:pt x="59998" y="31946"/>
                  </a:lnTo>
                  <a:lnTo>
                    <a:pt x="57770" y="31946"/>
                  </a:lnTo>
                  <a:lnTo>
                    <a:pt x="70737" y="2355"/>
                  </a:lnTo>
                  <a:lnTo>
                    <a:pt x="70809" y="2210"/>
                  </a:lnTo>
                  <a:lnTo>
                    <a:pt x="1631" y="2210"/>
                  </a:lnTo>
                  <a:cubicBezTo>
                    <a:pt x="309" y="2210"/>
                    <a:pt x="309" y="218"/>
                    <a:pt x="1631" y="218"/>
                  </a:cubicBezTo>
                  <a:close/>
                  <a:moveTo>
                    <a:pt x="1631" y="1"/>
                  </a:moveTo>
                  <a:cubicBezTo>
                    <a:pt x="1" y="1"/>
                    <a:pt x="1" y="2427"/>
                    <a:pt x="1631" y="2427"/>
                  </a:cubicBezTo>
                  <a:lnTo>
                    <a:pt x="70465" y="2427"/>
                  </a:lnTo>
                  <a:lnTo>
                    <a:pt x="57499" y="32018"/>
                  </a:lnTo>
                  <a:lnTo>
                    <a:pt x="57426" y="32181"/>
                  </a:lnTo>
                  <a:lnTo>
                    <a:pt x="60143" y="32181"/>
                  </a:lnTo>
                  <a:lnTo>
                    <a:pt x="73399" y="2572"/>
                  </a:lnTo>
                  <a:cubicBezTo>
                    <a:pt x="73471" y="2427"/>
                    <a:pt x="73507" y="2246"/>
                    <a:pt x="73507" y="2083"/>
                  </a:cubicBezTo>
                  <a:lnTo>
                    <a:pt x="73507" y="1214"/>
                  </a:lnTo>
                  <a:cubicBezTo>
                    <a:pt x="73507" y="544"/>
                    <a:pt x="72964" y="1"/>
                    <a:pt x="72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1" name="Google Shape;3141;p76"/>
            <p:cNvSpPr/>
            <p:nvPr>
              <p:custDataLst>
                <p:tags r:id="rId140"/>
              </p:custDataLst>
            </p:nvPr>
          </p:nvSpPr>
          <p:spPr>
            <a:xfrm>
              <a:off x="11817" y="3371"/>
              <a:ext cx="1851" cy="1170"/>
            </a:xfrm>
            <a:custGeom>
              <a:avLst/>
              <a:gdLst/>
              <a:ahLst/>
              <a:cxnLst/>
              <a:rect l="l" t="t" r="r" b="b"/>
              <a:pathLst>
                <a:path w="29480" h="18636" extrusionOk="0">
                  <a:moveTo>
                    <a:pt x="27808" y="0"/>
                  </a:moveTo>
                  <a:cubicBezTo>
                    <a:pt x="27798" y="0"/>
                    <a:pt x="27789" y="0"/>
                    <a:pt x="27779" y="0"/>
                  </a:cubicBezTo>
                  <a:lnTo>
                    <a:pt x="4997" y="0"/>
                  </a:lnTo>
                  <a:cubicBezTo>
                    <a:pt x="4273" y="0"/>
                    <a:pt x="3639" y="507"/>
                    <a:pt x="3476" y="1214"/>
                  </a:cubicBezTo>
                  <a:lnTo>
                    <a:pt x="198" y="16806"/>
                  </a:lnTo>
                  <a:cubicBezTo>
                    <a:pt x="1" y="17756"/>
                    <a:pt x="727" y="18635"/>
                    <a:pt x="1690" y="18635"/>
                  </a:cubicBezTo>
                  <a:cubicBezTo>
                    <a:pt x="1700" y="18635"/>
                    <a:pt x="1710" y="18635"/>
                    <a:pt x="1719" y="18635"/>
                  </a:cubicBezTo>
                  <a:lnTo>
                    <a:pt x="24483" y="18635"/>
                  </a:lnTo>
                  <a:cubicBezTo>
                    <a:pt x="25207" y="18635"/>
                    <a:pt x="25859" y="18128"/>
                    <a:pt x="26004" y="17422"/>
                  </a:cubicBezTo>
                  <a:lnTo>
                    <a:pt x="29300" y="1829"/>
                  </a:lnTo>
                  <a:cubicBezTo>
                    <a:pt x="29479" y="879"/>
                    <a:pt x="28754" y="0"/>
                    <a:pt x="27808" y="0"/>
                  </a:cubicBezTo>
                  <a:close/>
                </a:path>
              </a:pathLst>
            </a:custGeom>
            <a:solidFill>
              <a:srgbClr val="C5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2" name="Google Shape;3142;p76"/>
            <p:cNvSpPr/>
            <p:nvPr>
              <p:custDataLst>
                <p:tags r:id="rId141"/>
              </p:custDataLst>
            </p:nvPr>
          </p:nvSpPr>
          <p:spPr>
            <a:xfrm>
              <a:off x="11815" y="3363"/>
              <a:ext cx="1854" cy="1185"/>
            </a:xfrm>
            <a:custGeom>
              <a:avLst/>
              <a:gdLst/>
              <a:ahLst/>
              <a:cxnLst/>
              <a:rect l="l" t="t" r="r" b="b"/>
              <a:pathLst>
                <a:path w="29520" h="18871" extrusionOk="0">
                  <a:moveTo>
                    <a:pt x="27799" y="236"/>
                  </a:moveTo>
                  <a:cubicBezTo>
                    <a:pt x="28234" y="236"/>
                    <a:pt x="28650" y="417"/>
                    <a:pt x="28922" y="761"/>
                  </a:cubicBezTo>
                  <a:cubicBezTo>
                    <a:pt x="29193" y="1087"/>
                    <a:pt x="29284" y="1522"/>
                    <a:pt x="29212" y="1920"/>
                  </a:cubicBezTo>
                  <a:lnTo>
                    <a:pt x="25916" y="17512"/>
                  </a:lnTo>
                  <a:cubicBezTo>
                    <a:pt x="25771" y="18182"/>
                    <a:pt x="25191" y="18653"/>
                    <a:pt x="24503" y="18653"/>
                  </a:cubicBezTo>
                  <a:lnTo>
                    <a:pt x="1739" y="18653"/>
                  </a:lnTo>
                  <a:cubicBezTo>
                    <a:pt x="1305" y="18653"/>
                    <a:pt x="888" y="18454"/>
                    <a:pt x="617" y="18110"/>
                  </a:cubicBezTo>
                  <a:cubicBezTo>
                    <a:pt x="345" y="17784"/>
                    <a:pt x="236" y="17367"/>
                    <a:pt x="327" y="16951"/>
                  </a:cubicBezTo>
                  <a:lnTo>
                    <a:pt x="3623" y="1377"/>
                  </a:lnTo>
                  <a:cubicBezTo>
                    <a:pt x="3768" y="707"/>
                    <a:pt x="4347" y="236"/>
                    <a:pt x="5035" y="236"/>
                  </a:cubicBezTo>
                  <a:close/>
                  <a:moveTo>
                    <a:pt x="5017" y="1"/>
                  </a:moveTo>
                  <a:cubicBezTo>
                    <a:pt x="4238" y="1"/>
                    <a:pt x="3550" y="544"/>
                    <a:pt x="3387" y="1304"/>
                  </a:cubicBezTo>
                  <a:lnTo>
                    <a:pt x="91" y="16897"/>
                  </a:lnTo>
                  <a:cubicBezTo>
                    <a:pt x="1" y="17386"/>
                    <a:pt x="110" y="17875"/>
                    <a:pt x="435" y="18255"/>
                  </a:cubicBezTo>
                  <a:cubicBezTo>
                    <a:pt x="743" y="18653"/>
                    <a:pt x="1232" y="18871"/>
                    <a:pt x="1739" y="18871"/>
                  </a:cubicBezTo>
                  <a:lnTo>
                    <a:pt x="24503" y="18871"/>
                  </a:lnTo>
                  <a:cubicBezTo>
                    <a:pt x="25282" y="18871"/>
                    <a:pt x="25970" y="18327"/>
                    <a:pt x="26133" y="17567"/>
                  </a:cubicBezTo>
                  <a:lnTo>
                    <a:pt x="29429" y="1974"/>
                  </a:lnTo>
                  <a:cubicBezTo>
                    <a:pt x="29519" y="1504"/>
                    <a:pt x="29411" y="997"/>
                    <a:pt x="29103" y="616"/>
                  </a:cubicBezTo>
                  <a:cubicBezTo>
                    <a:pt x="28777" y="236"/>
                    <a:pt x="28306" y="1"/>
                    <a:pt x="27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76"/>
            <p:cNvSpPr/>
            <p:nvPr>
              <p:custDataLst>
                <p:tags r:id="rId142"/>
              </p:custDataLst>
            </p:nvPr>
          </p:nvSpPr>
          <p:spPr>
            <a:xfrm>
              <a:off x="11893" y="3395"/>
              <a:ext cx="1777" cy="1146"/>
            </a:xfrm>
            <a:custGeom>
              <a:avLst/>
              <a:gdLst/>
              <a:ahLst/>
              <a:cxnLst/>
              <a:rect l="l" t="t" r="r" b="b"/>
              <a:pathLst>
                <a:path w="28306" h="18255" extrusionOk="0">
                  <a:moveTo>
                    <a:pt x="4799" y="1"/>
                  </a:moveTo>
                  <a:cubicBezTo>
                    <a:pt x="4093" y="1"/>
                    <a:pt x="3495" y="490"/>
                    <a:pt x="3351" y="1196"/>
                  </a:cubicBezTo>
                  <a:lnTo>
                    <a:pt x="200" y="16462"/>
                  </a:lnTo>
                  <a:cubicBezTo>
                    <a:pt x="0" y="17386"/>
                    <a:pt x="707" y="18255"/>
                    <a:pt x="1648" y="18255"/>
                  </a:cubicBezTo>
                  <a:lnTo>
                    <a:pt x="23506" y="18255"/>
                  </a:lnTo>
                  <a:cubicBezTo>
                    <a:pt x="24213" y="18255"/>
                    <a:pt x="24810" y="17748"/>
                    <a:pt x="24955" y="17060"/>
                  </a:cubicBezTo>
                  <a:lnTo>
                    <a:pt x="28124" y="1793"/>
                  </a:lnTo>
                  <a:cubicBezTo>
                    <a:pt x="28305" y="852"/>
                    <a:pt x="27599" y="1"/>
                    <a:pt x="26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76"/>
            <p:cNvSpPr/>
            <p:nvPr>
              <p:custDataLst>
                <p:tags r:id="rId143"/>
              </p:custDataLst>
            </p:nvPr>
          </p:nvSpPr>
          <p:spPr>
            <a:xfrm>
              <a:off x="11885" y="3388"/>
              <a:ext cx="1793" cy="1160"/>
            </a:xfrm>
            <a:custGeom>
              <a:avLst/>
              <a:gdLst/>
              <a:ahLst/>
              <a:cxnLst/>
              <a:rect l="l" t="t" r="r" b="b"/>
              <a:pathLst>
                <a:path w="28558" h="18473" extrusionOk="0">
                  <a:moveTo>
                    <a:pt x="26785" y="218"/>
                  </a:moveTo>
                  <a:cubicBezTo>
                    <a:pt x="27654" y="218"/>
                    <a:pt x="28324" y="1015"/>
                    <a:pt x="28143" y="1884"/>
                  </a:cubicBezTo>
                  <a:lnTo>
                    <a:pt x="24992" y="17151"/>
                  </a:lnTo>
                  <a:cubicBezTo>
                    <a:pt x="24847" y="17802"/>
                    <a:pt x="24285" y="18255"/>
                    <a:pt x="23633" y="18255"/>
                  </a:cubicBezTo>
                  <a:lnTo>
                    <a:pt x="1775" y="18255"/>
                  </a:lnTo>
                  <a:cubicBezTo>
                    <a:pt x="888" y="18255"/>
                    <a:pt x="236" y="17458"/>
                    <a:pt x="417" y="16589"/>
                  </a:cubicBezTo>
                  <a:lnTo>
                    <a:pt x="3568" y="1323"/>
                  </a:lnTo>
                  <a:cubicBezTo>
                    <a:pt x="3695" y="671"/>
                    <a:pt x="4274" y="218"/>
                    <a:pt x="4926" y="218"/>
                  </a:cubicBezTo>
                  <a:close/>
                  <a:moveTo>
                    <a:pt x="26813" y="1"/>
                  </a:moveTo>
                  <a:cubicBezTo>
                    <a:pt x="26804" y="1"/>
                    <a:pt x="26794" y="1"/>
                    <a:pt x="26785" y="1"/>
                  </a:cubicBezTo>
                  <a:lnTo>
                    <a:pt x="4926" y="1"/>
                  </a:lnTo>
                  <a:cubicBezTo>
                    <a:pt x="4166" y="1"/>
                    <a:pt x="3514" y="526"/>
                    <a:pt x="3369" y="1269"/>
                  </a:cubicBezTo>
                  <a:lnTo>
                    <a:pt x="200" y="16553"/>
                  </a:lnTo>
                  <a:cubicBezTo>
                    <a:pt x="1" y="17549"/>
                    <a:pt x="761" y="18473"/>
                    <a:pt x="1775" y="18473"/>
                  </a:cubicBezTo>
                  <a:lnTo>
                    <a:pt x="23633" y="18473"/>
                  </a:lnTo>
                  <a:cubicBezTo>
                    <a:pt x="24394" y="18473"/>
                    <a:pt x="25046" y="17947"/>
                    <a:pt x="25191" y="17205"/>
                  </a:cubicBezTo>
                  <a:lnTo>
                    <a:pt x="28342" y="1921"/>
                  </a:lnTo>
                  <a:cubicBezTo>
                    <a:pt x="28557" y="934"/>
                    <a:pt x="27813" y="1"/>
                    <a:pt x="26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76"/>
            <p:cNvSpPr/>
            <p:nvPr>
              <p:custDataLst>
                <p:tags r:id="rId144"/>
              </p:custDataLst>
            </p:nvPr>
          </p:nvSpPr>
          <p:spPr>
            <a:xfrm>
              <a:off x="12651" y="4274"/>
              <a:ext cx="514" cy="547"/>
            </a:xfrm>
            <a:custGeom>
              <a:avLst/>
              <a:gdLst/>
              <a:ahLst/>
              <a:cxnLst/>
              <a:rect l="l" t="t" r="r" b="b"/>
              <a:pathLst>
                <a:path w="8186" h="8716" extrusionOk="0">
                  <a:moveTo>
                    <a:pt x="3239" y="1"/>
                  </a:moveTo>
                  <a:cubicBezTo>
                    <a:pt x="3186" y="1"/>
                    <a:pt x="3132" y="2"/>
                    <a:pt x="3079" y="5"/>
                  </a:cubicBezTo>
                  <a:cubicBezTo>
                    <a:pt x="1286" y="96"/>
                    <a:pt x="0" y="1780"/>
                    <a:pt x="381" y="3537"/>
                  </a:cubicBezTo>
                  <a:lnTo>
                    <a:pt x="1467" y="8716"/>
                  </a:lnTo>
                  <a:lnTo>
                    <a:pt x="8186" y="8716"/>
                  </a:lnTo>
                  <a:lnTo>
                    <a:pt x="6013" y="2015"/>
                  </a:lnTo>
                  <a:cubicBezTo>
                    <a:pt x="5613" y="816"/>
                    <a:pt x="4496" y="1"/>
                    <a:pt x="3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76"/>
            <p:cNvSpPr/>
            <p:nvPr>
              <p:custDataLst>
                <p:tags r:id="rId145"/>
              </p:custDataLst>
            </p:nvPr>
          </p:nvSpPr>
          <p:spPr>
            <a:xfrm>
              <a:off x="12647" y="4266"/>
              <a:ext cx="529" cy="561"/>
            </a:xfrm>
            <a:custGeom>
              <a:avLst/>
              <a:gdLst/>
              <a:ahLst/>
              <a:cxnLst/>
              <a:rect l="l" t="t" r="r" b="b"/>
              <a:pathLst>
                <a:path w="8422" h="8941" extrusionOk="0">
                  <a:moveTo>
                    <a:pt x="3263" y="80"/>
                  </a:moveTo>
                  <a:cubicBezTo>
                    <a:pt x="4507" y="80"/>
                    <a:pt x="5643" y="908"/>
                    <a:pt x="5977" y="2168"/>
                  </a:cubicBezTo>
                  <a:lnTo>
                    <a:pt x="8096" y="8723"/>
                  </a:lnTo>
                  <a:lnTo>
                    <a:pt x="1631" y="8723"/>
                  </a:lnTo>
                  <a:lnTo>
                    <a:pt x="544" y="3616"/>
                  </a:lnTo>
                  <a:cubicBezTo>
                    <a:pt x="146" y="2113"/>
                    <a:pt x="1033" y="574"/>
                    <a:pt x="2536" y="175"/>
                  </a:cubicBezTo>
                  <a:cubicBezTo>
                    <a:pt x="2779" y="111"/>
                    <a:pt x="3023" y="80"/>
                    <a:pt x="3263" y="80"/>
                  </a:cubicBezTo>
                  <a:close/>
                  <a:moveTo>
                    <a:pt x="3296" y="0"/>
                  </a:moveTo>
                  <a:cubicBezTo>
                    <a:pt x="3039" y="0"/>
                    <a:pt x="2778" y="34"/>
                    <a:pt x="2518" y="103"/>
                  </a:cubicBezTo>
                  <a:cubicBezTo>
                    <a:pt x="961" y="538"/>
                    <a:pt x="1" y="2095"/>
                    <a:pt x="345" y="3671"/>
                  </a:cubicBezTo>
                  <a:lnTo>
                    <a:pt x="1450" y="8940"/>
                  </a:lnTo>
                  <a:lnTo>
                    <a:pt x="8422" y="8940"/>
                  </a:lnTo>
                  <a:lnTo>
                    <a:pt x="6194" y="2113"/>
                  </a:lnTo>
                  <a:cubicBezTo>
                    <a:pt x="5772" y="830"/>
                    <a:pt x="4582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76"/>
            <p:cNvSpPr/>
            <p:nvPr>
              <p:custDataLst>
                <p:tags r:id="rId146"/>
              </p:custDataLst>
            </p:nvPr>
          </p:nvSpPr>
          <p:spPr>
            <a:xfrm>
              <a:off x="12705" y="3897"/>
              <a:ext cx="238" cy="205"/>
            </a:xfrm>
            <a:custGeom>
              <a:avLst/>
              <a:gdLst/>
              <a:ahLst/>
              <a:cxnLst/>
              <a:rect l="l" t="t" r="r" b="b"/>
              <a:pathLst>
                <a:path w="3786" h="3257" extrusionOk="0">
                  <a:moveTo>
                    <a:pt x="2174" y="1"/>
                  </a:moveTo>
                  <a:cubicBezTo>
                    <a:pt x="725" y="1"/>
                    <a:pt x="0" y="1757"/>
                    <a:pt x="1015" y="2772"/>
                  </a:cubicBezTo>
                  <a:cubicBezTo>
                    <a:pt x="1350" y="3107"/>
                    <a:pt x="1760" y="3257"/>
                    <a:pt x="2160" y="3257"/>
                  </a:cubicBezTo>
                  <a:cubicBezTo>
                    <a:pt x="2993" y="3257"/>
                    <a:pt x="3785" y="2609"/>
                    <a:pt x="3785" y="1631"/>
                  </a:cubicBezTo>
                  <a:cubicBezTo>
                    <a:pt x="3785" y="743"/>
                    <a:pt x="3061" y="1"/>
                    <a:pt x="2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76"/>
            <p:cNvSpPr/>
            <p:nvPr>
              <p:custDataLst>
                <p:tags r:id="rId147"/>
              </p:custDataLst>
            </p:nvPr>
          </p:nvSpPr>
          <p:spPr>
            <a:xfrm>
              <a:off x="12696" y="3890"/>
              <a:ext cx="255" cy="218"/>
            </a:xfrm>
            <a:custGeom>
              <a:avLst/>
              <a:gdLst/>
              <a:ahLst/>
              <a:cxnLst/>
              <a:rect l="l" t="t" r="r" b="b"/>
              <a:pathLst>
                <a:path w="4058" h="3478" extrusionOk="0">
                  <a:moveTo>
                    <a:pt x="2319" y="236"/>
                  </a:moveTo>
                  <a:cubicBezTo>
                    <a:pt x="3152" y="236"/>
                    <a:pt x="3822" y="906"/>
                    <a:pt x="3822" y="1739"/>
                  </a:cubicBezTo>
                  <a:cubicBezTo>
                    <a:pt x="3822" y="2647"/>
                    <a:pt x="3074" y="3247"/>
                    <a:pt x="2298" y="3247"/>
                  </a:cubicBezTo>
                  <a:cubicBezTo>
                    <a:pt x="1929" y="3247"/>
                    <a:pt x="1554" y="3111"/>
                    <a:pt x="1250" y="2807"/>
                  </a:cubicBezTo>
                  <a:cubicBezTo>
                    <a:pt x="290" y="1847"/>
                    <a:pt x="960" y="236"/>
                    <a:pt x="2319" y="236"/>
                  </a:cubicBezTo>
                  <a:close/>
                  <a:moveTo>
                    <a:pt x="2295" y="1"/>
                  </a:moveTo>
                  <a:cubicBezTo>
                    <a:pt x="1869" y="1"/>
                    <a:pt x="1437" y="157"/>
                    <a:pt x="1087" y="507"/>
                  </a:cubicBezTo>
                  <a:cubicBezTo>
                    <a:pt x="1" y="1612"/>
                    <a:pt x="761" y="3477"/>
                    <a:pt x="2319" y="3477"/>
                  </a:cubicBezTo>
                  <a:cubicBezTo>
                    <a:pt x="3278" y="3477"/>
                    <a:pt x="4057" y="2698"/>
                    <a:pt x="4057" y="1739"/>
                  </a:cubicBezTo>
                  <a:cubicBezTo>
                    <a:pt x="4057" y="695"/>
                    <a:pt x="3191" y="1"/>
                    <a:pt x="2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76"/>
            <p:cNvSpPr/>
            <p:nvPr>
              <p:custDataLst>
                <p:tags r:id="rId148"/>
              </p:custDataLst>
            </p:nvPr>
          </p:nvSpPr>
          <p:spPr>
            <a:xfrm>
              <a:off x="11938" y="4806"/>
              <a:ext cx="1649" cy="52"/>
            </a:xfrm>
            <a:custGeom>
              <a:avLst/>
              <a:gdLst/>
              <a:ahLst/>
              <a:cxnLst/>
              <a:rect l="l" t="t" r="r" b="b"/>
              <a:pathLst>
                <a:path w="26260" h="834" extrusionOk="0">
                  <a:moveTo>
                    <a:pt x="417" y="0"/>
                  </a:moveTo>
                  <a:cubicBezTo>
                    <a:pt x="182" y="0"/>
                    <a:pt x="1" y="200"/>
                    <a:pt x="1" y="417"/>
                  </a:cubicBezTo>
                  <a:cubicBezTo>
                    <a:pt x="1" y="652"/>
                    <a:pt x="182" y="833"/>
                    <a:pt x="417" y="833"/>
                  </a:cubicBezTo>
                  <a:lnTo>
                    <a:pt x="25843" y="833"/>
                  </a:lnTo>
                  <a:cubicBezTo>
                    <a:pt x="26078" y="833"/>
                    <a:pt x="26259" y="652"/>
                    <a:pt x="26259" y="417"/>
                  </a:cubicBezTo>
                  <a:cubicBezTo>
                    <a:pt x="26259" y="200"/>
                    <a:pt x="26078" y="0"/>
                    <a:pt x="25843" y="0"/>
                  </a:cubicBezTo>
                  <a:close/>
                </a:path>
              </a:pathLst>
            </a:custGeom>
            <a:solidFill>
              <a:srgbClr val="D9E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0" name="Google Shape;3150;p76"/>
            <p:cNvSpPr/>
            <p:nvPr>
              <p:custDataLst>
                <p:tags r:id="rId149"/>
              </p:custDataLst>
            </p:nvPr>
          </p:nvSpPr>
          <p:spPr>
            <a:xfrm>
              <a:off x="11922" y="4799"/>
              <a:ext cx="1681" cy="67"/>
            </a:xfrm>
            <a:custGeom>
              <a:avLst/>
              <a:gdLst/>
              <a:ahLst/>
              <a:cxnLst/>
              <a:rect l="l" t="t" r="r" b="b"/>
              <a:pathLst>
                <a:path w="26767" h="1070" extrusionOk="0">
                  <a:moveTo>
                    <a:pt x="26096" y="236"/>
                  </a:moveTo>
                  <a:cubicBezTo>
                    <a:pt x="26476" y="254"/>
                    <a:pt x="26476" y="798"/>
                    <a:pt x="26096" y="834"/>
                  </a:cubicBezTo>
                  <a:lnTo>
                    <a:pt x="670" y="834"/>
                  </a:lnTo>
                  <a:cubicBezTo>
                    <a:pt x="290" y="798"/>
                    <a:pt x="290" y="254"/>
                    <a:pt x="670" y="236"/>
                  </a:cubicBezTo>
                  <a:close/>
                  <a:moveTo>
                    <a:pt x="670" y="1"/>
                  </a:moveTo>
                  <a:cubicBezTo>
                    <a:pt x="0" y="55"/>
                    <a:pt x="0" y="1015"/>
                    <a:pt x="670" y="1069"/>
                  </a:cubicBezTo>
                  <a:lnTo>
                    <a:pt x="26096" y="1069"/>
                  </a:lnTo>
                  <a:cubicBezTo>
                    <a:pt x="26766" y="1015"/>
                    <a:pt x="26766" y="55"/>
                    <a:pt x="26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76"/>
            <p:cNvSpPr/>
            <p:nvPr>
              <p:custDataLst>
                <p:tags r:id="rId150"/>
              </p:custDataLst>
            </p:nvPr>
          </p:nvSpPr>
          <p:spPr>
            <a:xfrm>
              <a:off x="9486" y="4829"/>
              <a:ext cx="939" cy="30"/>
            </a:xfrm>
            <a:custGeom>
              <a:avLst/>
              <a:gdLst/>
              <a:ahLst/>
              <a:cxnLst/>
              <a:rect l="l" t="t" r="r" b="b"/>
              <a:pathLst>
                <a:path w="14959" h="472" extrusionOk="0">
                  <a:moveTo>
                    <a:pt x="236" y="1"/>
                  </a:moveTo>
                  <a:cubicBezTo>
                    <a:pt x="109" y="1"/>
                    <a:pt x="0" y="109"/>
                    <a:pt x="0" y="236"/>
                  </a:cubicBezTo>
                  <a:cubicBezTo>
                    <a:pt x="0" y="363"/>
                    <a:pt x="109" y="471"/>
                    <a:pt x="236" y="471"/>
                  </a:cubicBezTo>
                  <a:lnTo>
                    <a:pt x="14724" y="471"/>
                  </a:lnTo>
                  <a:cubicBezTo>
                    <a:pt x="14850" y="471"/>
                    <a:pt x="14959" y="363"/>
                    <a:pt x="14959" y="236"/>
                  </a:cubicBezTo>
                  <a:cubicBezTo>
                    <a:pt x="14959" y="109"/>
                    <a:pt x="14850" y="1"/>
                    <a:pt x="14724" y="1"/>
                  </a:cubicBezTo>
                  <a:close/>
                </a:path>
              </a:pathLst>
            </a:custGeom>
            <a:solidFill>
              <a:srgbClr val="D9E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76"/>
            <p:cNvSpPr/>
            <p:nvPr>
              <p:custDataLst>
                <p:tags r:id="rId151"/>
              </p:custDataLst>
            </p:nvPr>
          </p:nvSpPr>
          <p:spPr>
            <a:xfrm>
              <a:off x="9470" y="4822"/>
              <a:ext cx="967" cy="45"/>
            </a:xfrm>
            <a:custGeom>
              <a:avLst/>
              <a:gdLst/>
              <a:ahLst/>
              <a:cxnLst/>
              <a:rect l="l" t="t" r="r" b="b"/>
              <a:pathLst>
                <a:path w="15401" h="710" extrusionOk="0">
                  <a:moveTo>
                    <a:pt x="14984" y="219"/>
                  </a:moveTo>
                  <a:cubicBezTo>
                    <a:pt x="15038" y="219"/>
                    <a:pt x="15092" y="292"/>
                    <a:pt x="15092" y="346"/>
                  </a:cubicBezTo>
                  <a:cubicBezTo>
                    <a:pt x="15092" y="418"/>
                    <a:pt x="15038" y="473"/>
                    <a:pt x="14984" y="473"/>
                  </a:cubicBezTo>
                  <a:lnTo>
                    <a:pt x="496" y="473"/>
                  </a:lnTo>
                  <a:cubicBezTo>
                    <a:pt x="424" y="473"/>
                    <a:pt x="369" y="418"/>
                    <a:pt x="369" y="346"/>
                  </a:cubicBezTo>
                  <a:cubicBezTo>
                    <a:pt x="369" y="274"/>
                    <a:pt x="424" y="219"/>
                    <a:pt x="496" y="219"/>
                  </a:cubicBezTo>
                  <a:close/>
                  <a:moveTo>
                    <a:pt x="462" y="1"/>
                  </a:moveTo>
                  <a:cubicBezTo>
                    <a:pt x="0" y="1"/>
                    <a:pt x="0" y="709"/>
                    <a:pt x="462" y="709"/>
                  </a:cubicBezTo>
                  <a:cubicBezTo>
                    <a:pt x="473" y="709"/>
                    <a:pt x="484" y="709"/>
                    <a:pt x="496" y="708"/>
                  </a:cubicBezTo>
                  <a:lnTo>
                    <a:pt x="14984" y="708"/>
                  </a:lnTo>
                  <a:cubicBezTo>
                    <a:pt x="15400" y="672"/>
                    <a:pt x="15400" y="38"/>
                    <a:pt x="14984" y="2"/>
                  </a:cubicBezTo>
                  <a:lnTo>
                    <a:pt x="496" y="2"/>
                  </a:lnTo>
                  <a:cubicBezTo>
                    <a:pt x="484" y="1"/>
                    <a:pt x="473" y="1"/>
                    <a:pt x="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76"/>
            <p:cNvSpPr/>
            <p:nvPr>
              <p:custDataLst>
                <p:tags r:id="rId152"/>
              </p:custDataLst>
            </p:nvPr>
          </p:nvSpPr>
          <p:spPr>
            <a:xfrm>
              <a:off x="9439" y="4010"/>
              <a:ext cx="1055" cy="668"/>
            </a:xfrm>
            <a:custGeom>
              <a:avLst/>
              <a:gdLst/>
              <a:ahLst/>
              <a:cxnLst/>
              <a:rect l="l" t="t" r="r" b="b"/>
              <a:pathLst>
                <a:path w="16806" h="10632" extrusionOk="0">
                  <a:moveTo>
                    <a:pt x="979" y="1"/>
                  </a:moveTo>
                  <a:cubicBezTo>
                    <a:pt x="436" y="1"/>
                    <a:pt x="1" y="508"/>
                    <a:pt x="128" y="1051"/>
                  </a:cubicBezTo>
                  <a:lnTo>
                    <a:pt x="2011" y="9943"/>
                  </a:lnTo>
                  <a:cubicBezTo>
                    <a:pt x="2084" y="10341"/>
                    <a:pt x="2446" y="10631"/>
                    <a:pt x="2862" y="10631"/>
                  </a:cubicBezTo>
                  <a:lnTo>
                    <a:pt x="15847" y="10631"/>
                  </a:lnTo>
                  <a:cubicBezTo>
                    <a:pt x="15856" y="10631"/>
                    <a:pt x="15866" y="10631"/>
                    <a:pt x="15875" y="10631"/>
                  </a:cubicBezTo>
                  <a:cubicBezTo>
                    <a:pt x="16404" y="10631"/>
                    <a:pt x="16805" y="10133"/>
                    <a:pt x="16716" y="9599"/>
                  </a:cubicBezTo>
                  <a:lnTo>
                    <a:pt x="14833" y="707"/>
                  </a:lnTo>
                  <a:cubicBezTo>
                    <a:pt x="14742" y="291"/>
                    <a:pt x="14380" y="1"/>
                    <a:pt x="13963" y="1"/>
                  </a:cubicBezTo>
                  <a:close/>
                </a:path>
              </a:pathLst>
            </a:custGeom>
            <a:solidFill>
              <a:srgbClr val="C5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76"/>
            <p:cNvSpPr/>
            <p:nvPr>
              <p:custDataLst>
                <p:tags r:id="rId153"/>
              </p:custDataLst>
            </p:nvPr>
          </p:nvSpPr>
          <p:spPr>
            <a:xfrm>
              <a:off x="9436" y="4003"/>
              <a:ext cx="1063" cy="681"/>
            </a:xfrm>
            <a:custGeom>
              <a:avLst/>
              <a:gdLst/>
              <a:ahLst/>
              <a:cxnLst/>
              <a:rect l="l" t="t" r="r" b="b"/>
              <a:pathLst>
                <a:path w="16934" h="10848" extrusionOk="0">
                  <a:moveTo>
                    <a:pt x="14017" y="236"/>
                  </a:moveTo>
                  <a:cubicBezTo>
                    <a:pt x="14380" y="236"/>
                    <a:pt x="14687" y="471"/>
                    <a:pt x="14778" y="833"/>
                  </a:cubicBezTo>
                  <a:lnTo>
                    <a:pt x="16643" y="9725"/>
                  </a:lnTo>
                  <a:cubicBezTo>
                    <a:pt x="16698" y="9942"/>
                    <a:pt x="16643" y="10160"/>
                    <a:pt x="16498" y="10341"/>
                  </a:cubicBezTo>
                  <a:cubicBezTo>
                    <a:pt x="16354" y="10522"/>
                    <a:pt x="16118" y="10630"/>
                    <a:pt x="15901" y="10630"/>
                  </a:cubicBezTo>
                  <a:lnTo>
                    <a:pt x="2916" y="10630"/>
                  </a:lnTo>
                  <a:cubicBezTo>
                    <a:pt x="2554" y="10630"/>
                    <a:pt x="2228" y="10377"/>
                    <a:pt x="2156" y="10033"/>
                  </a:cubicBezTo>
                  <a:lnTo>
                    <a:pt x="290" y="1141"/>
                  </a:lnTo>
                  <a:cubicBezTo>
                    <a:pt x="236" y="924"/>
                    <a:pt x="290" y="688"/>
                    <a:pt x="435" y="525"/>
                  </a:cubicBezTo>
                  <a:cubicBezTo>
                    <a:pt x="580" y="326"/>
                    <a:pt x="797" y="236"/>
                    <a:pt x="1033" y="236"/>
                  </a:cubicBezTo>
                  <a:close/>
                  <a:moveTo>
                    <a:pt x="1033" y="0"/>
                  </a:moveTo>
                  <a:cubicBezTo>
                    <a:pt x="743" y="0"/>
                    <a:pt x="453" y="145"/>
                    <a:pt x="254" y="380"/>
                  </a:cubicBezTo>
                  <a:cubicBezTo>
                    <a:pt x="73" y="598"/>
                    <a:pt x="1" y="906"/>
                    <a:pt x="55" y="1177"/>
                  </a:cubicBezTo>
                  <a:lnTo>
                    <a:pt x="1938" y="10069"/>
                  </a:lnTo>
                  <a:cubicBezTo>
                    <a:pt x="2029" y="10522"/>
                    <a:pt x="2445" y="10848"/>
                    <a:pt x="2916" y="10848"/>
                  </a:cubicBezTo>
                  <a:lnTo>
                    <a:pt x="15901" y="10848"/>
                  </a:lnTo>
                  <a:cubicBezTo>
                    <a:pt x="16191" y="10848"/>
                    <a:pt x="16480" y="10721"/>
                    <a:pt x="16680" y="10485"/>
                  </a:cubicBezTo>
                  <a:cubicBezTo>
                    <a:pt x="16861" y="10250"/>
                    <a:pt x="16933" y="9960"/>
                    <a:pt x="16879" y="9671"/>
                  </a:cubicBezTo>
                  <a:lnTo>
                    <a:pt x="14995" y="779"/>
                  </a:lnTo>
                  <a:cubicBezTo>
                    <a:pt x="14887" y="326"/>
                    <a:pt x="14488" y="0"/>
                    <a:pt x="14017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76"/>
            <p:cNvSpPr/>
            <p:nvPr>
              <p:custDataLst>
                <p:tags r:id="rId154"/>
              </p:custDataLst>
            </p:nvPr>
          </p:nvSpPr>
          <p:spPr>
            <a:xfrm>
              <a:off x="9438" y="4024"/>
              <a:ext cx="1013" cy="654"/>
            </a:xfrm>
            <a:custGeom>
              <a:avLst/>
              <a:gdLst/>
              <a:ahLst/>
              <a:cxnLst/>
              <a:rect l="l" t="t" r="r" b="b"/>
              <a:pathLst>
                <a:path w="16137" h="10414" extrusionOk="0">
                  <a:moveTo>
                    <a:pt x="943" y="0"/>
                  </a:moveTo>
                  <a:cubicBezTo>
                    <a:pt x="399" y="0"/>
                    <a:pt x="1" y="507"/>
                    <a:pt x="110" y="1032"/>
                  </a:cubicBezTo>
                  <a:lnTo>
                    <a:pt x="1920" y="9743"/>
                  </a:lnTo>
                  <a:cubicBezTo>
                    <a:pt x="1993" y="10123"/>
                    <a:pt x="2337" y="10413"/>
                    <a:pt x="2754" y="10413"/>
                  </a:cubicBezTo>
                  <a:lnTo>
                    <a:pt x="15195" y="10413"/>
                  </a:lnTo>
                  <a:cubicBezTo>
                    <a:pt x="15738" y="10413"/>
                    <a:pt x="16136" y="9924"/>
                    <a:pt x="16028" y="9399"/>
                  </a:cubicBezTo>
                  <a:lnTo>
                    <a:pt x="14217" y="688"/>
                  </a:lnTo>
                  <a:cubicBezTo>
                    <a:pt x="14144" y="290"/>
                    <a:pt x="13782" y="0"/>
                    <a:pt x="13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76"/>
            <p:cNvSpPr/>
            <p:nvPr>
              <p:custDataLst>
                <p:tags r:id="rId155"/>
              </p:custDataLst>
            </p:nvPr>
          </p:nvSpPr>
          <p:spPr>
            <a:xfrm>
              <a:off x="9430" y="4017"/>
              <a:ext cx="1030" cy="668"/>
            </a:xfrm>
            <a:custGeom>
              <a:avLst/>
              <a:gdLst/>
              <a:ahLst/>
              <a:cxnLst/>
              <a:rect l="l" t="t" r="r" b="b"/>
              <a:pathLst>
                <a:path w="16408" h="10631" extrusionOk="0">
                  <a:moveTo>
                    <a:pt x="13528" y="218"/>
                  </a:moveTo>
                  <a:cubicBezTo>
                    <a:pt x="13872" y="218"/>
                    <a:pt x="14162" y="471"/>
                    <a:pt x="14234" y="815"/>
                  </a:cubicBezTo>
                  <a:lnTo>
                    <a:pt x="16045" y="9526"/>
                  </a:lnTo>
                  <a:cubicBezTo>
                    <a:pt x="16099" y="9743"/>
                    <a:pt x="16045" y="9961"/>
                    <a:pt x="15900" y="10142"/>
                  </a:cubicBezTo>
                  <a:cubicBezTo>
                    <a:pt x="15755" y="10305"/>
                    <a:pt x="15556" y="10413"/>
                    <a:pt x="15339" y="10413"/>
                  </a:cubicBezTo>
                  <a:lnTo>
                    <a:pt x="2880" y="10413"/>
                  </a:lnTo>
                  <a:cubicBezTo>
                    <a:pt x="2535" y="10413"/>
                    <a:pt x="2228" y="10160"/>
                    <a:pt x="2155" y="9816"/>
                  </a:cubicBezTo>
                  <a:lnTo>
                    <a:pt x="344" y="1105"/>
                  </a:lnTo>
                  <a:cubicBezTo>
                    <a:pt x="254" y="652"/>
                    <a:pt x="598" y="218"/>
                    <a:pt x="1069" y="218"/>
                  </a:cubicBezTo>
                  <a:close/>
                  <a:moveTo>
                    <a:pt x="1069" y="0"/>
                  </a:moveTo>
                  <a:cubicBezTo>
                    <a:pt x="471" y="0"/>
                    <a:pt x="0" y="562"/>
                    <a:pt x="127" y="1159"/>
                  </a:cubicBezTo>
                  <a:lnTo>
                    <a:pt x="1938" y="9870"/>
                  </a:lnTo>
                  <a:cubicBezTo>
                    <a:pt x="2028" y="10323"/>
                    <a:pt x="2427" y="10631"/>
                    <a:pt x="2880" y="10631"/>
                  </a:cubicBezTo>
                  <a:lnTo>
                    <a:pt x="15339" y="10631"/>
                  </a:lnTo>
                  <a:cubicBezTo>
                    <a:pt x="15936" y="10631"/>
                    <a:pt x="16407" y="10069"/>
                    <a:pt x="16281" y="9472"/>
                  </a:cubicBezTo>
                  <a:lnTo>
                    <a:pt x="14470" y="779"/>
                  </a:lnTo>
                  <a:cubicBezTo>
                    <a:pt x="14379" y="326"/>
                    <a:pt x="13981" y="0"/>
                    <a:pt x="13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76"/>
            <p:cNvSpPr/>
            <p:nvPr>
              <p:custDataLst>
                <p:tags r:id="rId156"/>
              </p:custDataLst>
            </p:nvPr>
          </p:nvSpPr>
          <p:spPr>
            <a:xfrm>
              <a:off x="9727" y="4525"/>
              <a:ext cx="292" cy="312"/>
            </a:xfrm>
            <a:custGeom>
              <a:avLst/>
              <a:gdLst/>
              <a:ahLst/>
              <a:cxnLst/>
              <a:rect l="l" t="t" r="r" b="b"/>
              <a:pathLst>
                <a:path w="4655" h="4965" extrusionOk="0">
                  <a:moveTo>
                    <a:pt x="2818" y="0"/>
                  </a:moveTo>
                  <a:cubicBezTo>
                    <a:pt x="2107" y="0"/>
                    <a:pt x="1459" y="463"/>
                    <a:pt x="1232" y="1161"/>
                  </a:cubicBezTo>
                  <a:lnTo>
                    <a:pt x="1" y="4964"/>
                  </a:lnTo>
                  <a:lnTo>
                    <a:pt x="3804" y="4964"/>
                  </a:lnTo>
                  <a:lnTo>
                    <a:pt x="4438" y="2012"/>
                  </a:lnTo>
                  <a:cubicBezTo>
                    <a:pt x="4655" y="1016"/>
                    <a:pt x="3930" y="57"/>
                    <a:pt x="2898" y="2"/>
                  </a:cubicBezTo>
                  <a:cubicBezTo>
                    <a:pt x="2871" y="1"/>
                    <a:pt x="2845" y="0"/>
                    <a:pt x="2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76"/>
            <p:cNvSpPr/>
            <p:nvPr>
              <p:custDataLst>
                <p:tags r:id="rId157"/>
              </p:custDataLst>
            </p:nvPr>
          </p:nvSpPr>
          <p:spPr>
            <a:xfrm>
              <a:off x="9716" y="4519"/>
              <a:ext cx="308" cy="326"/>
            </a:xfrm>
            <a:custGeom>
              <a:avLst/>
              <a:gdLst/>
              <a:ahLst/>
              <a:cxnLst/>
              <a:rect l="l" t="t" r="r" b="b"/>
              <a:pathLst>
                <a:path w="4909" h="5192" extrusionOk="0">
                  <a:moveTo>
                    <a:pt x="2992" y="194"/>
                  </a:moveTo>
                  <a:cubicBezTo>
                    <a:pt x="3123" y="194"/>
                    <a:pt x="3256" y="211"/>
                    <a:pt x="3387" y="247"/>
                  </a:cubicBezTo>
                  <a:cubicBezTo>
                    <a:pt x="4184" y="465"/>
                    <a:pt x="4673" y="1279"/>
                    <a:pt x="4492" y="2094"/>
                  </a:cubicBezTo>
                  <a:lnTo>
                    <a:pt x="3894" y="4956"/>
                  </a:lnTo>
                  <a:lnTo>
                    <a:pt x="309" y="4956"/>
                  </a:lnTo>
                  <a:lnTo>
                    <a:pt x="1504" y="1298"/>
                  </a:lnTo>
                  <a:cubicBezTo>
                    <a:pt x="1715" y="632"/>
                    <a:pt x="2331" y="194"/>
                    <a:pt x="2992" y="194"/>
                  </a:cubicBezTo>
                  <a:close/>
                  <a:moveTo>
                    <a:pt x="2962" y="1"/>
                  </a:moveTo>
                  <a:cubicBezTo>
                    <a:pt x="2210" y="1"/>
                    <a:pt x="1526" y="477"/>
                    <a:pt x="1286" y="1225"/>
                  </a:cubicBezTo>
                  <a:lnTo>
                    <a:pt x="1" y="5191"/>
                  </a:lnTo>
                  <a:lnTo>
                    <a:pt x="4075" y="5191"/>
                  </a:lnTo>
                  <a:lnTo>
                    <a:pt x="4727" y="2149"/>
                  </a:lnTo>
                  <a:cubicBezTo>
                    <a:pt x="4908" y="1207"/>
                    <a:pt x="4347" y="302"/>
                    <a:pt x="3442" y="66"/>
                  </a:cubicBezTo>
                  <a:cubicBezTo>
                    <a:pt x="3281" y="22"/>
                    <a:pt x="3120" y="1"/>
                    <a:pt x="2962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76"/>
            <p:cNvSpPr/>
            <p:nvPr>
              <p:custDataLst>
                <p:tags r:id="rId158"/>
              </p:custDataLst>
            </p:nvPr>
          </p:nvSpPr>
          <p:spPr>
            <a:xfrm>
              <a:off x="9853" y="4310"/>
              <a:ext cx="137" cy="117"/>
            </a:xfrm>
            <a:custGeom>
              <a:avLst/>
              <a:gdLst/>
              <a:ahLst/>
              <a:cxnLst/>
              <a:rect l="l" t="t" r="r" b="b"/>
              <a:pathLst>
                <a:path w="2174" h="1859" extrusionOk="0">
                  <a:moveTo>
                    <a:pt x="924" y="1"/>
                  </a:moveTo>
                  <a:cubicBezTo>
                    <a:pt x="417" y="1"/>
                    <a:pt x="1" y="417"/>
                    <a:pt x="1" y="924"/>
                  </a:cubicBezTo>
                  <a:cubicBezTo>
                    <a:pt x="1" y="1486"/>
                    <a:pt x="453" y="1858"/>
                    <a:pt x="926" y="1858"/>
                  </a:cubicBezTo>
                  <a:cubicBezTo>
                    <a:pt x="1154" y="1858"/>
                    <a:pt x="1387" y="1771"/>
                    <a:pt x="1576" y="1576"/>
                  </a:cubicBezTo>
                  <a:cubicBezTo>
                    <a:pt x="2174" y="997"/>
                    <a:pt x="1757" y="1"/>
                    <a:pt x="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76"/>
            <p:cNvSpPr/>
            <p:nvPr>
              <p:custDataLst>
                <p:tags r:id="rId159"/>
              </p:custDataLst>
            </p:nvPr>
          </p:nvSpPr>
          <p:spPr>
            <a:xfrm>
              <a:off x="9824" y="4303"/>
              <a:ext cx="152" cy="132"/>
            </a:xfrm>
            <a:custGeom>
              <a:avLst/>
              <a:gdLst/>
              <a:ahLst/>
              <a:cxnLst/>
              <a:rect l="l" t="t" r="r" b="b"/>
              <a:pathLst>
                <a:path w="2427" h="2097" extrusionOk="0">
                  <a:moveTo>
                    <a:pt x="1376" y="231"/>
                  </a:moveTo>
                  <a:cubicBezTo>
                    <a:pt x="1829" y="231"/>
                    <a:pt x="2209" y="594"/>
                    <a:pt x="2209" y="1046"/>
                  </a:cubicBezTo>
                  <a:cubicBezTo>
                    <a:pt x="2209" y="1537"/>
                    <a:pt x="1810" y="1862"/>
                    <a:pt x="1389" y="1862"/>
                  </a:cubicBezTo>
                  <a:cubicBezTo>
                    <a:pt x="1189" y="1862"/>
                    <a:pt x="984" y="1789"/>
                    <a:pt x="815" y="1626"/>
                  </a:cubicBezTo>
                  <a:cubicBezTo>
                    <a:pt x="308" y="1119"/>
                    <a:pt x="652" y="249"/>
                    <a:pt x="1376" y="231"/>
                  </a:cubicBezTo>
                  <a:close/>
                  <a:moveTo>
                    <a:pt x="1373" y="1"/>
                  </a:moveTo>
                  <a:cubicBezTo>
                    <a:pt x="1119" y="1"/>
                    <a:pt x="861" y="94"/>
                    <a:pt x="652" y="304"/>
                  </a:cubicBezTo>
                  <a:cubicBezTo>
                    <a:pt x="0" y="956"/>
                    <a:pt x="453" y="2078"/>
                    <a:pt x="1376" y="2097"/>
                  </a:cubicBezTo>
                  <a:cubicBezTo>
                    <a:pt x="1956" y="2097"/>
                    <a:pt x="2427" y="1626"/>
                    <a:pt x="2427" y="1046"/>
                  </a:cubicBezTo>
                  <a:cubicBezTo>
                    <a:pt x="2427" y="419"/>
                    <a:pt x="1909" y="1"/>
                    <a:pt x="1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76"/>
            <p:cNvSpPr/>
            <p:nvPr>
              <p:custDataLst>
                <p:tags r:id="rId160"/>
              </p:custDataLst>
            </p:nvPr>
          </p:nvSpPr>
          <p:spPr>
            <a:xfrm>
              <a:off x="10572" y="4813"/>
              <a:ext cx="1276" cy="46"/>
            </a:xfrm>
            <a:custGeom>
              <a:avLst/>
              <a:gdLst/>
              <a:ahLst/>
              <a:cxnLst/>
              <a:rect l="l" t="t" r="r" b="b"/>
              <a:pathLst>
                <a:path w="20319" h="725" extrusionOk="0">
                  <a:moveTo>
                    <a:pt x="380" y="0"/>
                  </a:moveTo>
                  <a:cubicBezTo>
                    <a:pt x="181" y="0"/>
                    <a:pt x="0" y="163"/>
                    <a:pt x="18" y="362"/>
                  </a:cubicBezTo>
                  <a:cubicBezTo>
                    <a:pt x="0" y="561"/>
                    <a:pt x="181" y="724"/>
                    <a:pt x="380" y="724"/>
                  </a:cubicBezTo>
                  <a:lnTo>
                    <a:pt x="19957" y="724"/>
                  </a:lnTo>
                  <a:cubicBezTo>
                    <a:pt x="20156" y="724"/>
                    <a:pt x="20319" y="561"/>
                    <a:pt x="20319" y="362"/>
                  </a:cubicBezTo>
                  <a:cubicBezTo>
                    <a:pt x="20319" y="163"/>
                    <a:pt x="20156" y="0"/>
                    <a:pt x="19957" y="0"/>
                  </a:cubicBezTo>
                  <a:close/>
                </a:path>
              </a:pathLst>
            </a:custGeom>
            <a:solidFill>
              <a:srgbClr val="D9E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76"/>
            <p:cNvSpPr/>
            <p:nvPr>
              <p:custDataLst>
                <p:tags r:id="rId161"/>
              </p:custDataLst>
            </p:nvPr>
          </p:nvSpPr>
          <p:spPr>
            <a:xfrm>
              <a:off x="10558" y="4806"/>
              <a:ext cx="1309" cy="61"/>
            </a:xfrm>
            <a:custGeom>
              <a:avLst/>
              <a:gdLst/>
              <a:ahLst/>
              <a:cxnLst/>
              <a:rect l="l" t="t" r="r" b="b"/>
              <a:pathLst>
                <a:path w="20852" h="964" extrusionOk="0">
                  <a:moveTo>
                    <a:pt x="20208" y="218"/>
                  </a:moveTo>
                  <a:cubicBezTo>
                    <a:pt x="20544" y="218"/>
                    <a:pt x="20544" y="728"/>
                    <a:pt x="20208" y="728"/>
                  </a:cubicBezTo>
                  <a:cubicBezTo>
                    <a:pt x="20197" y="728"/>
                    <a:pt x="20186" y="728"/>
                    <a:pt x="20175" y="727"/>
                  </a:cubicBezTo>
                  <a:lnTo>
                    <a:pt x="598" y="727"/>
                  </a:lnTo>
                  <a:cubicBezTo>
                    <a:pt x="290" y="709"/>
                    <a:pt x="290" y="256"/>
                    <a:pt x="598" y="220"/>
                  </a:cubicBezTo>
                  <a:lnTo>
                    <a:pt x="20175" y="220"/>
                  </a:lnTo>
                  <a:cubicBezTo>
                    <a:pt x="20186" y="219"/>
                    <a:pt x="20197" y="218"/>
                    <a:pt x="20208" y="218"/>
                  </a:cubicBezTo>
                  <a:close/>
                  <a:moveTo>
                    <a:pt x="20225" y="0"/>
                  </a:moveTo>
                  <a:cubicBezTo>
                    <a:pt x="20209" y="0"/>
                    <a:pt x="20192" y="1"/>
                    <a:pt x="20175" y="2"/>
                  </a:cubicBezTo>
                  <a:lnTo>
                    <a:pt x="598" y="2"/>
                  </a:lnTo>
                  <a:cubicBezTo>
                    <a:pt x="1" y="39"/>
                    <a:pt x="1" y="908"/>
                    <a:pt x="598" y="962"/>
                  </a:cubicBezTo>
                  <a:lnTo>
                    <a:pt x="20175" y="962"/>
                  </a:lnTo>
                  <a:cubicBezTo>
                    <a:pt x="20186" y="963"/>
                    <a:pt x="20198" y="963"/>
                    <a:pt x="20209" y="963"/>
                  </a:cubicBezTo>
                  <a:cubicBezTo>
                    <a:pt x="20846" y="963"/>
                    <a:pt x="20851" y="0"/>
                    <a:pt x="20225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3" name="Google Shape;3163;p76"/>
            <p:cNvSpPr/>
            <p:nvPr>
              <p:custDataLst>
                <p:tags r:id="rId162"/>
              </p:custDataLst>
            </p:nvPr>
          </p:nvSpPr>
          <p:spPr>
            <a:xfrm>
              <a:off x="9101" y="2815"/>
              <a:ext cx="929" cy="920"/>
            </a:xfrm>
            <a:custGeom>
              <a:avLst/>
              <a:gdLst/>
              <a:ahLst/>
              <a:cxnLst/>
              <a:rect l="l" t="t" r="r" b="b"/>
              <a:pathLst>
                <a:path w="14796" h="14652" extrusionOk="0">
                  <a:moveTo>
                    <a:pt x="2065" y="1"/>
                  </a:moveTo>
                  <a:cubicBezTo>
                    <a:pt x="924" y="1"/>
                    <a:pt x="0" y="906"/>
                    <a:pt x="0" y="2047"/>
                  </a:cubicBezTo>
                  <a:lnTo>
                    <a:pt x="0" y="12605"/>
                  </a:lnTo>
                  <a:cubicBezTo>
                    <a:pt x="0" y="13728"/>
                    <a:pt x="924" y="14651"/>
                    <a:pt x="2065" y="14651"/>
                  </a:cubicBezTo>
                  <a:lnTo>
                    <a:pt x="12750" y="14651"/>
                  </a:lnTo>
                  <a:cubicBezTo>
                    <a:pt x="13890" y="14651"/>
                    <a:pt x="14796" y="13728"/>
                    <a:pt x="14796" y="12605"/>
                  </a:cubicBezTo>
                  <a:lnTo>
                    <a:pt x="14796" y="2047"/>
                  </a:lnTo>
                  <a:cubicBezTo>
                    <a:pt x="14796" y="906"/>
                    <a:pt x="13890" y="1"/>
                    <a:pt x="1275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4" name="Google Shape;3164;p76"/>
            <p:cNvSpPr/>
            <p:nvPr>
              <p:custDataLst>
                <p:tags r:id="rId163"/>
              </p:custDataLst>
            </p:nvPr>
          </p:nvSpPr>
          <p:spPr>
            <a:xfrm>
              <a:off x="9499" y="2996"/>
              <a:ext cx="441" cy="0"/>
            </a:xfrm>
            <a:custGeom>
              <a:avLst/>
              <a:gdLst/>
              <a:ahLst/>
              <a:cxnLst/>
              <a:rect l="l" t="t" r="r" b="b"/>
              <a:pathLst>
                <a:path w="7028" h="1" fill="none" extrusionOk="0">
                  <a:moveTo>
                    <a:pt x="1" y="0"/>
                  </a:moveTo>
                  <a:lnTo>
                    <a:pt x="7027" y="0"/>
                  </a:lnTo>
                </a:path>
              </a:pathLst>
            </a:custGeom>
            <a:noFill/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5" name="Google Shape;3165;p76"/>
            <p:cNvSpPr/>
            <p:nvPr>
              <p:custDataLst>
                <p:tags r:id="rId164"/>
              </p:custDataLst>
            </p:nvPr>
          </p:nvSpPr>
          <p:spPr>
            <a:xfrm>
              <a:off x="9186" y="3131"/>
              <a:ext cx="751" cy="0"/>
            </a:xfrm>
            <a:custGeom>
              <a:avLst/>
              <a:gdLst/>
              <a:ahLst/>
              <a:cxnLst/>
              <a:rect l="l" t="t" r="r" b="b"/>
              <a:pathLst>
                <a:path w="11953" h="1" fill="none" extrusionOk="0">
                  <a:moveTo>
                    <a:pt x="1" y="0"/>
                  </a:moveTo>
                  <a:lnTo>
                    <a:pt x="11953" y="0"/>
                  </a:lnTo>
                </a:path>
              </a:pathLst>
            </a:custGeom>
            <a:noFill/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6" name="Google Shape;3166;p76"/>
            <p:cNvSpPr/>
            <p:nvPr>
              <p:custDataLst>
                <p:tags r:id="rId165"/>
              </p:custDataLst>
            </p:nvPr>
          </p:nvSpPr>
          <p:spPr>
            <a:xfrm>
              <a:off x="9186" y="3259"/>
              <a:ext cx="751" cy="0"/>
            </a:xfrm>
            <a:custGeom>
              <a:avLst/>
              <a:gdLst/>
              <a:ahLst/>
              <a:cxnLst/>
              <a:rect l="l" t="t" r="r" b="b"/>
              <a:pathLst>
                <a:path w="11953" h="1" fill="none" extrusionOk="0">
                  <a:moveTo>
                    <a:pt x="1" y="0"/>
                  </a:moveTo>
                  <a:lnTo>
                    <a:pt x="11953" y="0"/>
                  </a:lnTo>
                </a:path>
              </a:pathLst>
            </a:custGeom>
            <a:noFill/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7" name="Google Shape;3167;p76"/>
            <p:cNvSpPr/>
            <p:nvPr>
              <p:custDataLst>
                <p:tags r:id="rId166"/>
              </p:custDataLst>
            </p:nvPr>
          </p:nvSpPr>
          <p:spPr>
            <a:xfrm>
              <a:off x="9186" y="3387"/>
              <a:ext cx="751" cy="0"/>
            </a:xfrm>
            <a:custGeom>
              <a:avLst/>
              <a:gdLst/>
              <a:ahLst/>
              <a:cxnLst/>
              <a:rect l="l" t="t" r="r" b="b"/>
              <a:pathLst>
                <a:path w="11953" h="1" fill="none" extrusionOk="0">
                  <a:moveTo>
                    <a:pt x="1" y="1"/>
                  </a:moveTo>
                  <a:lnTo>
                    <a:pt x="11953" y="1"/>
                  </a:lnTo>
                </a:path>
              </a:pathLst>
            </a:custGeom>
            <a:noFill/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8" name="Google Shape;3168;p76"/>
            <p:cNvSpPr/>
            <p:nvPr>
              <p:custDataLst>
                <p:tags r:id="rId167"/>
              </p:custDataLst>
            </p:nvPr>
          </p:nvSpPr>
          <p:spPr>
            <a:xfrm>
              <a:off x="9186" y="3514"/>
              <a:ext cx="751" cy="0"/>
            </a:xfrm>
            <a:custGeom>
              <a:avLst/>
              <a:gdLst/>
              <a:ahLst/>
              <a:cxnLst/>
              <a:rect l="l" t="t" r="r" b="b"/>
              <a:pathLst>
                <a:path w="11953" h="1" fill="none" extrusionOk="0">
                  <a:moveTo>
                    <a:pt x="1" y="0"/>
                  </a:moveTo>
                  <a:lnTo>
                    <a:pt x="11953" y="0"/>
                  </a:lnTo>
                </a:path>
              </a:pathLst>
            </a:custGeom>
            <a:noFill/>
            <a:ln w="5875" cap="flat" cmpd="sng">
              <a:solidFill>
                <a:schemeClr val="dk1"/>
              </a:solidFill>
              <a:prstDash val="solid"/>
              <a:miter lim="181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9" name="Google Shape;3169;p76"/>
            <p:cNvSpPr/>
            <p:nvPr>
              <p:custDataLst>
                <p:tags r:id="rId168"/>
              </p:custDataLst>
            </p:nvPr>
          </p:nvSpPr>
          <p:spPr>
            <a:xfrm>
              <a:off x="9197" y="2936"/>
              <a:ext cx="107" cy="97"/>
            </a:xfrm>
            <a:custGeom>
              <a:avLst/>
              <a:gdLst/>
              <a:ahLst/>
              <a:cxnLst/>
              <a:rect l="l" t="t" r="r" b="b"/>
              <a:pathLst>
                <a:path w="1703" h="1540" extrusionOk="0">
                  <a:moveTo>
                    <a:pt x="1703" y="0"/>
                  </a:moveTo>
                  <a:lnTo>
                    <a:pt x="1" y="616"/>
                  </a:lnTo>
                  <a:lnTo>
                    <a:pt x="1" y="924"/>
                  </a:lnTo>
                  <a:lnTo>
                    <a:pt x="1703" y="1540"/>
                  </a:lnTo>
                  <a:lnTo>
                    <a:pt x="1703" y="1214"/>
                  </a:lnTo>
                  <a:lnTo>
                    <a:pt x="417" y="779"/>
                  </a:lnTo>
                  <a:lnTo>
                    <a:pt x="1703" y="326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0" name="Google Shape;3170;p76"/>
            <p:cNvSpPr/>
            <p:nvPr>
              <p:custDataLst>
                <p:tags r:id="rId169"/>
              </p:custDataLst>
            </p:nvPr>
          </p:nvSpPr>
          <p:spPr>
            <a:xfrm>
              <a:off x="9322" y="2913"/>
              <a:ext cx="63" cy="141"/>
            </a:xfrm>
            <a:custGeom>
              <a:avLst/>
              <a:gdLst/>
              <a:ahLst/>
              <a:cxnLst/>
              <a:rect l="l" t="t" r="r" b="b"/>
              <a:pathLst>
                <a:path w="997" h="2246" extrusionOk="0">
                  <a:moveTo>
                    <a:pt x="689" y="0"/>
                  </a:moveTo>
                  <a:lnTo>
                    <a:pt x="1" y="2246"/>
                  </a:lnTo>
                  <a:lnTo>
                    <a:pt x="290" y="2246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1" name="Google Shape;3171;p76"/>
            <p:cNvSpPr/>
            <p:nvPr>
              <p:custDataLst>
                <p:tags r:id="rId170"/>
              </p:custDataLst>
            </p:nvPr>
          </p:nvSpPr>
          <p:spPr>
            <a:xfrm>
              <a:off x="9403" y="2936"/>
              <a:ext cx="107" cy="97"/>
            </a:xfrm>
            <a:custGeom>
              <a:avLst/>
              <a:gdLst/>
              <a:ahLst/>
              <a:cxnLst/>
              <a:rect l="l" t="t" r="r" b="b"/>
              <a:pathLst>
                <a:path w="1703" h="1540" extrusionOk="0">
                  <a:moveTo>
                    <a:pt x="0" y="0"/>
                  </a:moveTo>
                  <a:lnTo>
                    <a:pt x="0" y="326"/>
                  </a:lnTo>
                  <a:lnTo>
                    <a:pt x="1268" y="779"/>
                  </a:lnTo>
                  <a:lnTo>
                    <a:pt x="0" y="1214"/>
                  </a:lnTo>
                  <a:lnTo>
                    <a:pt x="0" y="1540"/>
                  </a:lnTo>
                  <a:lnTo>
                    <a:pt x="1703" y="924"/>
                  </a:lnTo>
                  <a:lnTo>
                    <a:pt x="1703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2" name="Google Shape;3172;p76"/>
            <p:cNvSpPr/>
            <p:nvPr>
              <p:custDataLst>
                <p:tags r:id="rId171"/>
              </p:custDataLst>
            </p:nvPr>
          </p:nvSpPr>
          <p:spPr>
            <a:xfrm>
              <a:off x="11863" y="2791"/>
              <a:ext cx="298" cy="392"/>
            </a:xfrm>
            <a:custGeom>
              <a:avLst/>
              <a:gdLst/>
              <a:ahLst/>
              <a:cxnLst/>
              <a:rect l="l" t="t" r="r" b="b"/>
              <a:pathLst>
                <a:path w="4746" h="6249" extrusionOk="0">
                  <a:moveTo>
                    <a:pt x="0" y="0"/>
                  </a:moveTo>
                  <a:lnTo>
                    <a:pt x="725" y="5234"/>
                  </a:lnTo>
                  <a:lnTo>
                    <a:pt x="1884" y="3640"/>
                  </a:lnTo>
                  <a:lnTo>
                    <a:pt x="3640" y="6248"/>
                  </a:lnTo>
                  <a:lnTo>
                    <a:pt x="4745" y="5361"/>
                  </a:lnTo>
                  <a:lnTo>
                    <a:pt x="2826" y="2898"/>
                  </a:lnTo>
                  <a:lnTo>
                    <a:pt x="4510" y="2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3" name="Google Shape;3173;p76"/>
            <p:cNvSpPr/>
            <p:nvPr>
              <p:custDataLst>
                <p:tags r:id="rId172"/>
              </p:custDataLst>
            </p:nvPr>
          </p:nvSpPr>
          <p:spPr>
            <a:xfrm>
              <a:off x="12917" y="2812"/>
              <a:ext cx="616" cy="479"/>
            </a:xfrm>
            <a:custGeom>
              <a:avLst/>
              <a:gdLst/>
              <a:ahLst/>
              <a:cxnLst/>
              <a:rect l="l" t="t" r="r" b="b"/>
              <a:pathLst>
                <a:path w="9817" h="7625" extrusionOk="0">
                  <a:moveTo>
                    <a:pt x="1214" y="0"/>
                  </a:moveTo>
                  <a:cubicBezTo>
                    <a:pt x="544" y="0"/>
                    <a:pt x="1" y="544"/>
                    <a:pt x="1" y="1214"/>
                  </a:cubicBezTo>
                  <a:lnTo>
                    <a:pt x="1" y="7625"/>
                  </a:lnTo>
                  <a:lnTo>
                    <a:pt x="1377" y="5506"/>
                  </a:lnTo>
                  <a:lnTo>
                    <a:pt x="8621" y="5506"/>
                  </a:lnTo>
                  <a:cubicBezTo>
                    <a:pt x="9273" y="5506"/>
                    <a:pt x="9816" y="4981"/>
                    <a:pt x="9816" y="4311"/>
                  </a:cubicBezTo>
                  <a:lnTo>
                    <a:pt x="9816" y="1214"/>
                  </a:lnTo>
                  <a:cubicBezTo>
                    <a:pt x="9816" y="544"/>
                    <a:pt x="9273" y="0"/>
                    <a:pt x="862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4" name="Google Shape;3174;p76"/>
            <p:cNvSpPr/>
            <p:nvPr>
              <p:custDataLst>
                <p:tags r:id="rId173"/>
              </p:custDataLst>
            </p:nvPr>
          </p:nvSpPr>
          <p:spPr>
            <a:xfrm>
              <a:off x="13061" y="2927"/>
              <a:ext cx="106" cy="130"/>
            </a:xfrm>
            <a:custGeom>
              <a:avLst/>
              <a:gdLst/>
              <a:ahLst/>
              <a:cxnLst/>
              <a:rect l="l" t="t" r="r" b="b"/>
              <a:pathLst>
                <a:path w="1685" h="2065" extrusionOk="0">
                  <a:moveTo>
                    <a:pt x="1087" y="1"/>
                  </a:moveTo>
                  <a:cubicBezTo>
                    <a:pt x="743" y="1"/>
                    <a:pt x="490" y="109"/>
                    <a:pt x="291" y="290"/>
                  </a:cubicBezTo>
                  <a:cubicBezTo>
                    <a:pt x="109" y="471"/>
                    <a:pt x="1" y="725"/>
                    <a:pt x="1" y="1033"/>
                  </a:cubicBezTo>
                  <a:cubicBezTo>
                    <a:pt x="1" y="1359"/>
                    <a:pt x="109" y="1594"/>
                    <a:pt x="291" y="1793"/>
                  </a:cubicBezTo>
                  <a:cubicBezTo>
                    <a:pt x="490" y="1974"/>
                    <a:pt x="743" y="2065"/>
                    <a:pt x="1087" y="2065"/>
                  </a:cubicBezTo>
                  <a:cubicBezTo>
                    <a:pt x="1196" y="2065"/>
                    <a:pt x="1305" y="2047"/>
                    <a:pt x="1395" y="2029"/>
                  </a:cubicBezTo>
                  <a:cubicBezTo>
                    <a:pt x="1504" y="1993"/>
                    <a:pt x="1594" y="1956"/>
                    <a:pt x="1685" y="1920"/>
                  </a:cubicBezTo>
                  <a:lnTo>
                    <a:pt x="1685" y="1504"/>
                  </a:lnTo>
                  <a:cubicBezTo>
                    <a:pt x="1594" y="1576"/>
                    <a:pt x="1504" y="1612"/>
                    <a:pt x="1413" y="1648"/>
                  </a:cubicBezTo>
                  <a:cubicBezTo>
                    <a:pt x="1323" y="1685"/>
                    <a:pt x="1214" y="1685"/>
                    <a:pt x="1124" y="1685"/>
                  </a:cubicBezTo>
                  <a:cubicBezTo>
                    <a:pt x="942" y="1685"/>
                    <a:pt x="798" y="1630"/>
                    <a:pt x="689" y="1522"/>
                  </a:cubicBezTo>
                  <a:cubicBezTo>
                    <a:pt x="580" y="1395"/>
                    <a:pt x="526" y="1232"/>
                    <a:pt x="526" y="1033"/>
                  </a:cubicBezTo>
                  <a:cubicBezTo>
                    <a:pt x="526" y="834"/>
                    <a:pt x="580" y="671"/>
                    <a:pt x="689" y="562"/>
                  </a:cubicBezTo>
                  <a:cubicBezTo>
                    <a:pt x="798" y="435"/>
                    <a:pt x="942" y="381"/>
                    <a:pt x="1124" y="381"/>
                  </a:cubicBezTo>
                  <a:cubicBezTo>
                    <a:pt x="1214" y="381"/>
                    <a:pt x="1323" y="399"/>
                    <a:pt x="1413" y="417"/>
                  </a:cubicBezTo>
                  <a:cubicBezTo>
                    <a:pt x="1504" y="453"/>
                    <a:pt x="1594" y="508"/>
                    <a:pt x="1685" y="562"/>
                  </a:cubicBezTo>
                  <a:lnTo>
                    <a:pt x="1685" y="164"/>
                  </a:lnTo>
                  <a:cubicBezTo>
                    <a:pt x="1594" y="109"/>
                    <a:pt x="1504" y="73"/>
                    <a:pt x="1395" y="37"/>
                  </a:cubicBezTo>
                  <a:cubicBezTo>
                    <a:pt x="1305" y="19"/>
                    <a:pt x="1196" y="1"/>
                    <a:pt x="1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5" name="Google Shape;3175;p76"/>
            <p:cNvSpPr/>
            <p:nvPr>
              <p:custDataLst>
                <p:tags r:id="rId174"/>
              </p:custDataLst>
            </p:nvPr>
          </p:nvSpPr>
          <p:spPr>
            <a:xfrm>
              <a:off x="13194" y="2927"/>
              <a:ext cx="98" cy="130"/>
            </a:xfrm>
            <a:custGeom>
              <a:avLst/>
              <a:gdLst/>
              <a:ahLst/>
              <a:cxnLst/>
              <a:rect l="l" t="t" r="r" b="b"/>
              <a:pathLst>
                <a:path w="1559" h="2065" extrusionOk="0">
                  <a:moveTo>
                    <a:pt x="725" y="1"/>
                  </a:moveTo>
                  <a:cubicBezTo>
                    <a:pt x="490" y="1"/>
                    <a:pt x="308" y="55"/>
                    <a:pt x="182" y="164"/>
                  </a:cubicBezTo>
                  <a:cubicBezTo>
                    <a:pt x="55" y="272"/>
                    <a:pt x="1" y="417"/>
                    <a:pt x="1" y="616"/>
                  </a:cubicBezTo>
                  <a:cubicBezTo>
                    <a:pt x="1" y="779"/>
                    <a:pt x="37" y="906"/>
                    <a:pt x="127" y="997"/>
                  </a:cubicBezTo>
                  <a:cubicBezTo>
                    <a:pt x="218" y="1087"/>
                    <a:pt x="363" y="1160"/>
                    <a:pt x="562" y="1196"/>
                  </a:cubicBezTo>
                  <a:lnTo>
                    <a:pt x="761" y="1250"/>
                  </a:lnTo>
                  <a:cubicBezTo>
                    <a:pt x="888" y="1268"/>
                    <a:pt x="960" y="1304"/>
                    <a:pt x="997" y="1341"/>
                  </a:cubicBezTo>
                  <a:cubicBezTo>
                    <a:pt x="1033" y="1377"/>
                    <a:pt x="1069" y="1413"/>
                    <a:pt x="1069" y="1485"/>
                  </a:cubicBezTo>
                  <a:cubicBezTo>
                    <a:pt x="1069" y="1540"/>
                    <a:pt x="1033" y="1594"/>
                    <a:pt x="979" y="1630"/>
                  </a:cubicBezTo>
                  <a:cubicBezTo>
                    <a:pt x="906" y="1667"/>
                    <a:pt x="834" y="1685"/>
                    <a:pt x="725" y="1685"/>
                  </a:cubicBezTo>
                  <a:cubicBezTo>
                    <a:pt x="616" y="1685"/>
                    <a:pt x="490" y="1685"/>
                    <a:pt x="381" y="1648"/>
                  </a:cubicBezTo>
                  <a:cubicBezTo>
                    <a:pt x="254" y="1612"/>
                    <a:pt x="127" y="1558"/>
                    <a:pt x="1" y="1485"/>
                  </a:cubicBezTo>
                  <a:lnTo>
                    <a:pt x="1" y="1920"/>
                  </a:lnTo>
                  <a:cubicBezTo>
                    <a:pt x="127" y="1974"/>
                    <a:pt x="254" y="2011"/>
                    <a:pt x="381" y="2029"/>
                  </a:cubicBezTo>
                  <a:cubicBezTo>
                    <a:pt x="508" y="2047"/>
                    <a:pt x="634" y="2065"/>
                    <a:pt x="761" y="2065"/>
                  </a:cubicBezTo>
                  <a:cubicBezTo>
                    <a:pt x="1033" y="2065"/>
                    <a:pt x="1232" y="2011"/>
                    <a:pt x="1359" y="1902"/>
                  </a:cubicBezTo>
                  <a:cubicBezTo>
                    <a:pt x="1486" y="1793"/>
                    <a:pt x="1558" y="1630"/>
                    <a:pt x="1558" y="1413"/>
                  </a:cubicBezTo>
                  <a:cubicBezTo>
                    <a:pt x="1558" y="1250"/>
                    <a:pt x="1504" y="1123"/>
                    <a:pt x="1413" y="1033"/>
                  </a:cubicBezTo>
                  <a:cubicBezTo>
                    <a:pt x="1323" y="942"/>
                    <a:pt x="1160" y="870"/>
                    <a:pt x="942" y="834"/>
                  </a:cubicBezTo>
                  <a:lnTo>
                    <a:pt x="725" y="779"/>
                  </a:lnTo>
                  <a:cubicBezTo>
                    <a:pt x="616" y="761"/>
                    <a:pt x="544" y="743"/>
                    <a:pt x="508" y="707"/>
                  </a:cubicBezTo>
                  <a:cubicBezTo>
                    <a:pt x="471" y="689"/>
                    <a:pt x="453" y="634"/>
                    <a:pt x="453" y="580"/>
                  </a:cubicBezTo>
                  <a:cubicBezTo>
                    <a:pt x="453" y="508"/>
                    <a:pt x="490" y="453"/>
                    <a:pt x="544" y="435"/>
                  </a:cubicBezTo>
                  <a:cubicBezTo>
                    <a:pt x="598" y="399"/>
                    <a:pt x="689" y="381"/>
                    <a:pt x="816" y="381"/>
                  </a:cubicBezTo>
                  <a:cubicBezTo>
                    <a:pt x="906" y="381"/>
                    <a:pt x="997" y="399"/>
                    <a:pt x="1105" y="417"/>
                  </a:cubicBezTo>
                  <a:cubicBezTo>
                    <a:pt x="1214" y="435"/>
                    <a:pt x="1323" y="471"/>
                    <a:pt x="1431" y="526"/>
                  </a:cubicBezTo>
                  <a:lnTo>
                    <a:pt x="1431" y="109"/>
                  </a:lnTo>
                  <a:cubicBezTo>
                    <a:pt x="1304" y="73"/>
                    <a:pt x="1178" y="55"/>
                    <a:pt x="1069" y="37"/>
                  </a:cubicBezTo>
                  <a:cubicBezTo>
                    <a:pt x="960" y="19"/>
                    <a:pt x="834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6" name="Google Shape;3176;p76"/>
            <p:cNvSpPr/>
            <p:nvPr>
              <p:custDataLst>
                <p:tags r:id="rId175"/>
              </p:custDataLst>
            </p:nvPr>
          </p:nvSpPr>
          <p:spPr>
            <a:xfrm>
              <a:off x="13308" y="2927"/>
              <a:ext cx="98" cy="130"/>
            </a:xfrm>
            <a:custGeom>
              <a:avLst/>
              <a:gdLst/>
              <a:ahLst/>
              <a:cxnLst/>
              <a:rect l="l" t="t" r="r" b="b"/>
              <a:pathLst>
                <a:path w="1559" h="2065" extrusionOk="0">
                  <a:moveTo>
                    <a:pt x="743" y="1"/>
                  </a:moveTo>
                  <a:cubicBezTo>
                    <a:pt x="490" y="1"/>
                    <a:pt x="309" y="55"/>
                    <a:pt x="182" y="164"/>
                  </a:cubicBezTo>
                  <a:cubicBezTo>
                    <a:pt x="55" y="272"/>
                    <a:pt x="1" y="417"/>
                    <a:pt x="1" y="616"/>
                  </a:cubicBezTo>
                  <a:cubicBezTo>
                    <a:pt x="1" y="779"/>
                    <a:pt x="37" y="906"/>
                    <a:pt x="127" y="997"/>
                  </a:cubicBezTo>
                  <a:cubicBezTo>
                    <a:pt x="218" y="1087"/>
                    <a:pt x="363" y="1160"/>
                    <a:pt x="562" y="1196"/>
                  </a:cubicBezTo>
                  <a:lnTo>
                    <a:pt x="761" y="1250"/>
                  </a:lnTo>
                  <a:cubicBezTo>
                    <a:pt x="888" y="1268"/>
                    <a:pt x="960" y="1304"/>
                    <a:pt x="1015" y="1341"/>
                  </a:cubicBezTo>
                  <a:cubicBezTo>
                    <a:pt x="1051" y="1377"/>
                    <a:pt x="1069" y="1413"/>
                    <a:pt x="1069" y="1485"/>
                  </a:cubicBezTo>
                  <a:cubicBezTo>
                    <a:pt x="1069" y="1540"/>
                    <a:pt x="1033" y="1594"/>
                    <a:pt x="979" y="1630"/>
                  </a:cubicBezTo>
                  <a:cubicBezTo>
                    <a:pt x="924" y="1667"/>
                    <a:pt x="834" y="1685"/>
                    <a:pt x="725" y="1685"/>
                  </a:cubicBezTo>
                  <a:cubicBezTo>
                    <a:pt x="616" y="1685"/>
                    <a:pt x="508" y="1685"/>
                    <a:pt x="381" y="1648"/>
                  </a:cubicBezTo>
                  <a:cubicBezTo>
                    <a:pt x="254" y="1612"/>
                    <a:pt x="146" y="1558"/>
                    <a:pt x="19" y="1485"/>
                  </a:cubicBezTo>
                  <a:lnTo>
                    <a:pt x="19" y="1920"/>
                  </a:lnTo>
                  <a:cubicBezTo>
                    <a:pt x="146" y="1974"/>
                    <a:pt x="272" y="2011"/>
                    <a:pt x="399" y="2029"/>
                  </a:cubicBezTo>
                  <a:cubicBezTo>
                    <a:pt x="526" y="2047"/>
                    <a:pt x="653" y="2065"/>
                    <a:pt x="779" y="2065"/>
                  </a:cubicBezTo>
                  <a:cubicBezTo>
                    <a:pt x="1033" y="2065"/>
                    <a:pt x="1232" y="2011"/>
                    <a:pt x="1359" y="1902"/>
                  </a:cubicBezTo>
                  <a:cubicBezTo>
                    <a:pt x="1486" y="1793"/>
                    <a:pt x="1558" y="1630"/>
                    <a:pt x="1558" y="1413"/>
                  </a:cubicBezTo>
                  <a:cubicBezTo>
                    <a:pt x="1558" y="1250"/>
                    <a:pt x="1522" y="1123"/>
                    <a:pt x="1413" y="1033"/>
                  </a:cubicBezTo>
                  <a:cubicBezTo>
                    <a:pt x="1323" y="942"/>
                    <a:pt x="1178" y="870"/>
                    <a:pt x="942" y="834"/>
                  </a:cubicBezTo>
                  <a:lnTo>
                    <a:pt x="725" y="779"/>
                  </a:lnTo>
                  <a:cubicBezTo>
                    <a:pt x="634" y="761"/>
                    <a:pt x="562" y="743"/>
                    <a:pt x="526" y="707"/>
                  </a:cubicBezTo>
                  <a:cubicBezTo>
                    <a:pt x="471" y="689"/>
                    <a:pt x="453" y="634"/>
                    <a:pt x="453" y="580"/>
                  </a:cubicBezTo>
                  <a:cubicBezTo>
                    <a:pt x="453" y="508"/>
                    <a:pt x="490" y="453"/>
                    <a:pt x="544" y="435"/>
                  </a:cubicBezTo>
                  <a:cubicBezTo>
                    <a:pt x="598" y="399"/>
                    <a:pt x="689" y="381"/>
                    <a:pt x="816" y="381"/>
                  </a:cubicBezTo>
                  <a:cubicBezTo>
                    <a:pt x="906" y="381"/>
                    <a:pt x="1015" y="399"/>
                    <a:pt x="1105" y="417"/>
                  </a:cubicBezTo>
                  <a:cubicBezTo>
                    <a:pt x="1214" y="435"/>
                    <a:pt x="1323" y="471"/>
                    <a:pt x="1431" y="526"/>
                  </a:cubicBezTo>
                  <a:lnTo>
                    <a:pt x="1431" y="109"/>
                  </a:lnTo>
                  <a:cubicBezTo>
                    <a:pt x="1305" y="73"/>
                    <a:pt x="1196" y="55"/>
                    <a:pt x="1069" y="37"/>
                  </a:cubicBezTo>
                  <a:cubicBezTo>
                    <a:pt x="960" y="19"/>
                    <a:pt x="852" y="1"/>
                    <a:pt x="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7" name="Google Shape;3177;p76"/>
            <p:cNvSpPr/>
            <p:nvPr>
              <p:custDataLst>
                <p:tags r:id="rId176"/>
              </p:custDataLst>
            </p:nvPr>
          </p:nvSpPr>
          <p:spPr>
            <a:xfrm>
              <a:off x="10494" y="2488"/>
              <a:ext cx="616" cy="479"/>
            </a:xfrm>
            <a:custGeom>
              <a:avLst/>
              <a:gdLst/>
              <a:ahLst/>
              <a:cxnLst/>
              <a:rect l="l" t="t" r="r" b="b"/>
              <a:pathLst>
                <a:path w="9816" h="7626" extrusionOk="0">
                  <a:moveTo>
                    <a:pt x="1181" y="1"/>
                  </a:moveTo>
                  <a:cubicBezTo>
                    <a:pt x="526" y="1"/>
                    <a:pt x="1" y="537"/>
                    <a:pt x="1" y="1197"/>
                  </a:cubicBezTo>
                  <a:lnTo>
                    <a:pt x="1" y="4311"/>
                  </a:lnTo>
                  <a:cubicBezTo>
                    <a:pt x="1" y="4963"/>
                    <a:pt x="544" y="5507"/>
                    <a:pt x="1214" y="5507"/>
                  </a:cubicBezTo>
                  <a:lnTo>
                    <a:pt x="8458" y="5507"/>
                  </a:lnTo>
                  <a:lnTo>
                    <a:pt x="9816" y="7625"/>
                  </a:lnTo>
                  <a:lnTo>
                    <a:pt x="9816" y="1197"/>
                  </a:lnTo>
                  <a:cubicBezTo>
                    <a:pt x="9816" y="526"/>
                    <a:pt x="9291" y="1"/>
                    <a:pt x="8621" y="1"/>
                  </a:cubicBezTo>
                  <a:lnTo>
                    <a:pt x="1214" y="1"/>
                  </a:lnTo>
                  <a:cubicBezTo>
                    <a:pt x="1203" y="1"/>
                    <a:pt x="1192" y="1"/>
                    <a:pt x="1181" y="1"/>
                  </a:cubicBezTo>
                  <a:close/>
                </a:path>
              </a:pathLst>
            </a:custGeom>
            <a:solidFill>
              <a:srgbClr val="FBF8F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8" name="Google Shape;3178;p76"/>
            <p:cNvSpPr/>
            <p:nvPr>
              <p:custDataLst>
                <p:tags r:id="rId177"/>
              </p:custDataLst>
            </p:nvPr>
          </p:nvSpPr>
          <p:spPr>
            <a:xfrm>
              <a:off x="10543" y="2607"/>
              <a:ext cx="112" cy="125"/>
            </a:xfrm>
            <a:custGeom>
              <a:avLst/>
              <a:gdLst/>
              <a:ahLst/>
              <a:cxnLst/>
              <a:rect l="l" t="t" r="r" b="b"/>
              <a:pathLst>
                <a:path w="1776" h="1993" extrusionOk="0">
                  <a:moveTo>
                    <a:pt x="1" y="1"/>
                  </a:moveTo>
                  <a:lnTo>
                    <a:pt x="1" y="1993"/>
                  </a:lnTo>
                  <a:lnTo>
                    <a:pt x="508" y="1993"/>
                  </a:lnTo>
                  <a:lnTo>
                    <a:pt x="508" y="1142"/>
                  </a:lnTo>
                  <a:lnTo>
                    <a:pt x="1269" y="1142"/>
                  </a:lnTo>
                  <a:lnTo>
                    <a:pt x="1269" y="1993"/>
                  </a:lnTo>
                  <a:lnTo>
                    <a:pt x="1776" y="1993"/>
                  </a:lnTo>
                  <a:lnTo>
                    <a:pt x="1776" y="1"/>
                  </a:lnTo>
                  <a:lnTo>
                    <a:pt x="1269" y="1"/>
                  </a:lnTo>
                  <a:lnTo>
                    <a:pt x="1269" y="761"/>
                  </a:lnTo>
                  <a:lnTo>
                    <a:pt x="508" y="7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9" name="Google Shape;3179;p76"/>
            <p:cNvSpPr/>
            <p:nvPr>
              <p:custDataLst>
                <p:tags r:id="rId178"/>
              </p:custDataLst>
            </p:nvPr>
          </p:nvSpPr>
          <p:spPr>
            <a:xfrm>
              <a:off x="10670" y="2607"/>
              <a:ext cx="115" cy="125"/>
            </a:xfrm>
            <a:custGeom>
              <a:avLst/>
              <a:gdLst/>
              <a:ahLst/>
              <a:cxnLst/>
              <a:rect l="l" t="t" r="r" b="b"/>
              <a:pathLst>
                <a:path w="1830" h="1993" extrusionOk="0">
                  <a:moveTo>
                    <a:pt x="0" y="1"/>
                  </a:moveTo>
                  <a:lnTo>
                    <a:pt x="0" y="399"/>
                  </a:lnTo>
                  <a:lnTo>
                    <a:pt x="670" y="399"/>
                  </a:lnTo>
                  <a:lnTo>
                    <a:pt x="670" y="1993"/>
                  </a:lnTo>
                  <a:lnTo>
                    <a:pt x="1177" y="1993"/>
                  </a:lnTo>
                  <a:lnTo>
                    <a:pt x="1177" y="399"/>
                  </a:lnTo>
                  <a:lnTo>
                    <a:pt x="1829" y="39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0" name="Google Shape;3180;p76"/>
            <p:cNvSpPr/>
            <p:nvPr>
              <p:custDataLst>
                <p:tags r:id="rId179"/>
              </p:custDataLst>
            </p:nvPr>
          </p:nvSpPr>
          <p:spPr>
            <a:xfrm>
              <a:off x="10802" y="2607"/>
              <a:ext cx="138" cy="125"/>
            </a:xfrm>
            <a:custGeom>
              <a:avLst/>
              <a:gdLst/>
              <a:ahLst/>
              <a:cxnLst/>
              <a:rect l="l" t="t" r="r" b="b"/>
              <a:pathLst>
                <a:path w="2193" h="1993" extrusionOk="0">
                  <a:moveTo>
                    <a:pt x="1" y="1"/>
                  </a:moveTo>
                  <a:lnTo>
                    <a:pt x="1" y="1993"/>
                  </a:lnTo>
                  <a:lnTo>
                    <a:pt x="472" y="1993"/>
                  </a:lnTo>
                  <a:lnTo>
                    <a:pt x="472" y="544"/>
                  </a:lnTo>
                  <a:lnTo>
                    <a:pt x="943" y="1613"/>
                  </a:lnTo>
                  <a:lnTo>
                    <a:pt x="1250" y="1613"/>
                  </a:lnTo>
                  <a:lnTo>
                    <a:pt x="1721" y="544"/>
                  </a:lnTo>
                  <a:lnTo>
                    <a:pt x="1721" y="1993"/>
                  </a:lnTo>
                  <a:lnTo>
                    <a:pt x="2192" y="1993"/>
                  </a:lnTo>
                  <a:lnTo>
                    <a:pt x="2192" y="1"/>
                  </a:lnTo>
                  <a:lnTo>
                    <a:pt x="1540" y="1"/>
                  </a:lnTo>
                  <a:lnTo>
                    <a:pt x="1087" y="1069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1" name="Google Shape;3181;p76"/>
            <p:cNvSpPr/>
            <p:nvPr>
              <p:custDataLst>
                <p:tags r:id="rId180"/>
              </p:custDataLst>
            </p:nvPr>
          </p:nvSpPr>
          <p:spPr>
            <a:xfrm>
              <a:off x="10972" y="2607"/>
              <a:ext cx="89" cy="125"/>
            </a:xfrm>
            <a:custGeom>
              <a:avLst/>
              <a:gdLst/>
              <a:ahLst/>
              <a:cxnLst/>
              <a:rect l="l" t="t" r="r" b="b"/>
              <a:pathLst>
                <a:path w="1413" h="1993" extrusionOk="0">
                  <a:moveTo>
                    <a:pt x="0" y="1"/>
                  </a:moveTo>
                  <a:lnTo>
                    <a:pt x="0" y="1993"/>
                  </a:lnTo>
                  <a:lnTo>
                    <a:pt x="1413" y="1993"/>
                  </a:lnTo>
                  <a:lnTo>
                    <a:pt x="1413" y="1594"/>
                  </a:lnTo>
                  <a:lnTo>
                    <a:pt x="507" y="159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文本框 2"/>
            <p:cNvSpPr txBox="1"/>
            <p:nvPr>
              <p:custDataLst>
                <p:tags r:id="rId181"/>
              </p:custDataLst>
            </p:nvPr>
          </p:nvSpPr>
          <p:spPr>
            <a:xfrm>
              <a:off x="1418" y="414"/>
              <a:ext cx="11348" cy="12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lvl="0" algn="ctr" rtl="0"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en-GB" sz="4400">
                  <a:solidFill>
                    <a:schemeClr val="bg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+mn-ea"/>
                </a:rPr>
                <a:t>Business Problem</a:t>
              </a:r>
              <a:endParaRPr lang="en-US" altLang="en-GB" sz="4400">
                <a:solidFill>
                  <a:schemeClr val="bg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98;p66"/>
          <p:cNvSpPr/>
          <p:nvPr>
            <p:custDataLst>
              <p:tags r:id="rId1"/>
            </p:custDataLst>
          </p:nvPr>
        </p:nvSpPr>
        <p:spPr>
          <a:xfrm>
            <a:off x="746125" y="3942080"/>
            <a:ext cx="7673340" cy="54356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8" name="Google Shape;2098;p66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99" name="Google Shape;2099;p66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100" name="Google Shape;2100;p6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6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6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3" name="Google Shape;2103;p66"/>
          <p:cNvSpPr txBox="1"/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Data and Methods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105" name="Google Shape;2105;p66"/>
          <p:cNvSpPr txBox="1"/>
          <p:nvPr>
            <p:ph type="subTitle" idx="2"/>
          </p:nvPr>
        </p:nvSpPr>
        <p:spPr>
          <a:xfrm>
            <a:off x="814705" y="3940810"/>
            <a:ext cx="7583805" cy="5734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bg1"/>
                </a:solidFill>
              </a:rPr>
              <a:t> Classification model</a:t>
            </a:r>
            <a:r>
              <a:rPr lang="en-US" altLang="en-GB"/>
              <a:t> </a:t>
            </a:r>
            <a:r>
              <a:rPr lang="zh-CN" altLang="en-US">
                <a:ea typeface="宋体" charset="0"/>
              </a:rPr>
              <a:t>—</a:t>
            </a:r>
            <a:r>
              <a:rPr lang="en-US" altLang="zh-CN">
                <a:ea typeface="宋体" charset="0"/>
              </a:rPr>
              <a:t> </a:t>
            </a:r>
            <a:r>
              <a:rPr lang="en-US" altLang="en-GB"/>
              <a:t>predict who is most likely to donate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solidFill>
                  <a:schemeClr val="bg1"/>
                </a:solidFill>
              </a:rPr>
              <a:t>R</a:t>
            </a:r>
            <a:r>
              <a:rPr lang="en-GB" sz="1800" b="1">
                <a:solidFill>
                  <a:schemeClr val="bg1"/>
                </a:solidFill>
              </a:rPr>
              <a:t>egression model</a:t>
            </a:r>
            <a:r>
              <a:rPr lang="en-GB"/>
              <a:t> </a:t>
            </a:r>
            <a:r>
              <a:rPr lang="zh-CN" altLang="en-GB">
                <a:ea typeface="宋体" charset="0"/>
              </a:rPr>
              <a:t>—</a:t>
            </a:r>
            <a:r>
              <a:rPr lang="en-US" altLang="zh-CN">
                <a:ea typeface="宋体" charset="0"/>
              </a:rPr>
              <a:t> </a:t>
            </a:r>
            <a:r>
              <a:rPr lang="en-GB"/>
              <a:t>predict </a:t>
            </a:r>
            <a:r>
              <a:rPr lang="en-US" altLang="en-GB"/>
              <a:t>the am</a:t>
            </a:r>
            <a:r>
              <a:rPr lang="en-US" altLang="en-GB"/>
              <a:t>ount of their </a:t>
            </a:r>
            <a:r>
              <a:rPr lang="en-GB"/>
              <a:t>donation </a:t>
            </a:r>
            <a:endParaRPr lang="en-GB"/>
          </a:p>
        </p:txBody>
      </p:sp>
      <p:sp>
        <p:nvSpPr>
          <p:cNvPr id="2106" name="Google Shape;2106;p66"/>
          <p:cNvSpPr txBox="1"/>
          <p:nvPr>
            <p:ph type="subTitle" idx="3"/>
          </p:nvPr>
        </p:nvSpPr>
        <p:spPr>
          <a:xfrm>
            <a:off x="1191895" y="1541780"/>
            <a:ext cx="2526665" cy="3219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ym typeface="+mn-ea"/>
              </a:rPr>
              <a:t>Datasets</a:t>
            </a:r>
            <a:endParaRPr lang="en-US" altLang="zh-CN" b="1">
              <a:sym typeface="+mn-ea"/>
            </a:endParaRPr>
          </a:p>
        </p:txBody>
      </p:sp>
      <p:sp>
        <p:nvSpPr>
          <p:cNvPr id="2107" name="Google Shape;2107;p66"/>
          <p:cNvSpPr txBox="1"/>
          <p:nvPr>
            <p:ph type="subTitle" idx="4"/>
          </p:nvPr>
        </p:nvSpPr>
        <p:spPr>
          <a:xfrm>
            <a:off x="815340" y="1935480"/>
            <a:ext cx="4020820" cy="82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GB"/>
              <a:t>charitydataset_training</a:t>
            </a:r>
            <a:r>
              <a:rPr lang="en-US" altLang="en-GB"/>
              <a:t>&amp; </a:t>
            </a:r>
            <a:r>
              <a:rPr lang="en-GB">
                <a:sym typeface="+mn-ea"/>
              </a:rPr>
              <a:t>charitydataset_test</a:t>
            </a:r>
            <a:r>
              <a:rPr lang="en-US" altLang="en-GB">
                <a:sym typeface="+mn-ea"/>
              </a:rPr>
              <a:t>: I</a:t>
            </a:r>
            <a:r>
              <a:rPr lang="en-GB">
                <a:sym typeface="+mn-ea"/>
              </a:rPr>
              <a:t>nclud</a:t>
            </a:r>
            <a:r>
              <a:rPr lang="en-US" altLang="en-GB">
                <a:sym typeface="+mn-ea"/>
              </a:rPr>
              <a:t>ing</a:t>
            </a:r>
            <a:r>
              <a:rPr lang="en-GB">
                <a:sym typeface="+mn-ea"/>
              </a:rPr>
              <a:t> behavioral and wealth-related features</a:t>
            </a:r>
            <a:r>
              <a:rPr lang="en-US" altLang="en-GB">
                <a:sym typeface="+mn-ea"/>
              </a:rPr>
              <a:t>, u</a:t>
            </a:r>
            <a:r>
              <a:rPr lang="en-GB"/>
              <a:t>sed for </a:t>
            </a:r>
            <a:r>
              <a:rPr lang="en-GB" b="1">
                <a:solidFill>
                  <a:schemeClr val="tx2"/>
                </a:solidFill>
              </a:rPr>
              <a:t>model training</a:t>
            </a:r>
            <a:r>
              <a:rPr lang="en-GB"/>
              <a:t>.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GB"/>
              <a:t>charitydataset_instructor_scoring:</a:t>
            </a:r>
            <a:r>
              <a:rPr lang="en-US" altLang="en-GB"/>
              <a:t> </a:t>
            </a:r>
            <a:r>
              <a:rPr lang="en-GB"/>
              <a:t>To </a:t>
            </a:r>
            <a:r>
              <a:rPr lang="en-GB" b="1">
                <a:solidFill>
                  <a:schemeClr val="tx2"/>
                </a:solidFill>
              </a:rPr>
              <a:t>predict </a:t>
            </a:r>
            <a:r>
              <a:rPr lang="en-GB"/>
              <a:t>who our potential donors are.</a:t>
            </a:r>
            <a:endParaRPr lang="en-GB"/>
          </a:p>
        </p:txBody>
      </p:sp>
      <p:sp>
        <p:nvSpPr>
          <p:cNvPr id="2108" name="Google Shape;2108;p66"/>
          <p:cNvSpPr txBox="1"/>
          <p:nvPr>
            <p:ph type="subTitle" idx="5"/>
          </p:nvPr>
        </p:nvSpPr>
        <p:spPr>
          <a:xfrm>
            <a:off x="5365365" y="154176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ym typeface="+mn-ea"/>
              </a:rPr>
              <a:t>Key Variables</a:t>
            </a:r>
            <a:endParaRPr lang="en-US" altLang="zh-CN" b="1">
              <a:sym typeface="+mn-ea"/>
            </a:endParaRPr>
          </a:p>
        </p:txBody>
      </p:sp>
      <p:sp>
        <p:nvSpPr>
          <p:cNvPr id="2109" name="Google Shape;2109;p66"/>
          <p:cNvSpPr txBox="1"/>
          <p:nvPr>
            <p:ph type="subTitle" idx="6"/>
          </p:nvPr>
        </p:nvSpPr>
        <p:spPr>
          <a:xfrm>
            <a:off x="5248910" y="1935480"/>
            <a:ext cx="2900045" cy="82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Donation Behavior</a:t>
            </a:r>
            <a:endParaRPr lang="en-US" altLang="zh-CN">
              <a:sym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GB"/>
              <a:t>Wealth Features</a:t>
            </a: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GB"/>
              <a:t>Demographics</a:t>
            </a:r>
            <a:r>
              <a:rPr lang="en-US" altLang="en-GB"/>
              <a:t> information</a:t>
            </a:r>
            <a:endParaRPr lang="en-US" altLang="en-GB"/>
          </a:p>
        </p:txBody>
      </p:sp>
      <p:grpSp>
        <p:nvGrpSpPr>
          <p:cNvPr id="2" name="组合 1"/>
          <p:cNvGrpSpPr/>
          <p:nvPr/>
        </p:nvGrpSpPr>
        <p:grpSpPr>
          <a:xfrm>
            <a:off x="6158865" y="1103630"/>
            <a:ext cx="318770" cy="318770"/>
            <a:chOff x="9386" y="3136"/>
            <a:chExt cx="502" cy="502"/>
          </a:xfrm>
        </p:grpSpPr>
        <p:sp>
          <p:nvSpPr>
            <p:cNvPr id="2096" name="Google Shape;2096;p66"/>
            <p:cNvSpPr/>
            <p:nvPr/>
          </p:nvSpPr>
          <p:spPr>
            <a:xfrm>
              <a:off x="9386" y="3136"/>
              <a:ext cx="503" cy="503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23" name="Google Shape;2123;p66"/>
            <p:cNvGrpSpPr/>
            <p:nvPr/>
          </p:nvGrpSpPr>
          <p:grpSpPr>
            <a:xfrm>
              <a:off x="9460" y="3262"/>
              <a:ext cx="358" cy="269"/>
              <a:chOff x="3468200" y="1894800"/>
              <a:chExt cx="386750" cy="289950"/>
            </a:xfrm>
          </p:grpSpPr>
          <p:sp>
            <p:nvSpPr>
              <p:cNvPr id="2124" name="Google Shape;2124;p66"/>
              <p:cNvSpPr/>
              <p:nvPr/>
            </p:nvSpPr>
            <p:spPr>
              <a:xfrm>
                <a:off x="3475125" y="1901700"/>
                <a:ext cx="372925" cy="276350"/>
              </a:xfrm>
              <a:custGeom>
                <a:avLst/>
                <a:gdLst/>
                <a:ahLst/>
                <a:cxnLst/>
                <a:rect l="l" t="t" r="r" b="b"/>
                <a:pathLst>
                  <a:path w="14917" h="11054" extrusionOk="0">
                    <a:moveTo>
                      <a:pt x="0" y="1"/>
                    </a:moveTo>
                    <a:lnTo>
                      <a:pt x="0" y="11054"/>
                    </a:lnTo>
                    <a:lnTo>
                      <a:pt x="14916" y="11054"/>
                    </a:lnTo>
                    <a:lnTo>
                      <a:pt x="149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5" name="Google Shape;2125;p66"/>
              <p:cNvSpPr/>
              <p:nvPr/>
            </p:nvSpPr>
            <p:spPr>
              <a:xfrm>
                <a:off x="3616300" y="1901700"/>
                <a:ext cx="231750" cy="276350"/>
              </a:xfrm>
              <a:custGeom>
                <a:avLst/>
                <a:gdLst/>
                <a:ahLst/>
                <a:cxnLst/>
                <a:rect l="l" t="t" r="r" b="b"/>
                <a:pathLst>
                  <a:path w="9270" h="11054" extrusionOk="0">
                    <a:moveTo>
                      <a:pt x="3105" y="1"/>
                    </a:moveTo>
                    <a:lnTo>
                      <a:pt x="0" y="11054"/>
                    </a:lnTo>
                    <a:lnTo>
                      <a:pt x="9269" y="11054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6" name="Google Shape;2126;p66"/>
              <p:cNvSpPr/>
              <p:nvPr/>
            </p:nvSpPr>
            <p:spPr>
              <a:xfrm>
                <a:off x="3475125" y="1901700"/>
                <a:ext cx="372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4917" h="1660" extrusionOk="0">
                    <a:moveTo>
                      <a:pt x="0" y="1"/>
                    </a:moveTo>
                    <a:lnTo>
                      <a:pt x="0" y="1660"/>
                    </a:lnTo>
                    <a:lnTo>
                      <a:pt x="14916" y="1660"/>
                    </a:lnTo>
                    <a:lnTo>
                      <a:pt x="149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7" name="Google Shape;2127;p66"/>
              <p:cNvSpPr/>
              <p:nvPr/>
            </p:nvSpPr>
            <p:spPr>
              <a:xfrm>
                <a:off x="3682750" y="1901700"/>
                <a:ext cx="16530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6612" h="1660" extrusionOk="0">
                    <a:moveTo>
                      <a:pt x="464" y="1"/>
                    </a:moveTo>
                    <a:lnTo>
                      <a:pt x="1" y="1660"/>
                    </a:lnTo>
                    <a:lnTo>
                      <a:pt x="6611" y="1660"/>
                    </a:lnTo>
                    <a:lnTo>
                      <a:pt x="66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8" name="Google Shape;2128;p66"/>
              <p:cNvSpPr/>
              <p:nvPr/>
            </p:nvSpPr>
            <p:spPr>
              <a:xfrm>
                <a:off x="3743200" y="2059375"/>
                <a:ext cx="754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3015" y="3203"/>
                    </a:lnTo>
                    <a:lnTo>
                      <a:pt x="3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9" name="Google Shape;2129;p66"/>
              <p:cNvSpPr/>
              <p:nvPr/>
            </p:nvSpPr>
            <p:spPr>
              <a:xfrm>
                <a:off x="3579925" y="1979550"/>
                <a:ext cx="816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3194" extrusionOk="0">
                    <a:moveTo>
                      <a:pt x="1" y="0"/>
                    </a:moveTo>
                    <a:lnTo>
                      <a:pt x="1" y="3194"/>
                    </a:lnTo>
                    <a:lnTo>
                      <a:pt x="3266" y="3194"/>
                    </a:lnTo>
                    <a:lnTo>
                      <a:pt x="32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0" name="Google Shape;2130;p66"/>
              <p:cNvSpPr/>
              <p:nvPr/>
            </p:nvSpPr>
            <p:spPr>
              <a:xfrm>
                <a:off x="3661575" y="1979550"/>
                <a:ext cx="8165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3194" extrusionOk="0">
                    <a:moveTo>
                      <a:pt x="0" y="0"/>
                    </a:moveTo>
                    <a:lnTo>
                      <a:pt x="0" y="3194"/>
                    </a:lnTo>
                    <a:lnTo>
                      <a:pt x="3265" y="3194"/>
                    </a:lnTo>
                    <a:lnTo>
                      <a:pt x="32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1" name="Google Shape;2131;p66"/>
              <p:cNvSpPr/>
              <p:nvPr/>
            </p:nvSpPr>
            <p:spPr>
              <a:xfrm>
                <a:off x="3743200" y="1979550"/>
                <a:ext cx="754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194" extrusionOk="0">
                    <a:moveTo>
                      <a:pt x="0" y="0"/>
                    </a:moveTo>
                    <a:lnTo>
                      <a:pt x="0" y="3194"/>
                    </a:lnTo>
                    <a:lnTo>
                      <a:pt x="3015" y="3194"/>
                    </a:lnTo>
                    <a:lnTo>
                      <a:pt x="30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2" name="Google Shape;2132;p66"/>
              <p:cNvSpPr/>
              <p:nvPr/>
            </p:nvSpPr>
            <p:spPr>
              <a:xfrm>
                <a:off x="3661575" y="2059375"/>
                <a:ext cx="8165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3265" y="3203"/>
                    </a:lnTo>
                    <a:lnTo>
                      <a:pt x="32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3" name="Google Shape;2133;p66"/>
              <p:cNvSpPr/>
              <p:nvPr/>
            </p:nvSpPr>
            <p:spPr>
              <a:xfrm>
                <a:off x="3504550" y="2059375"/>
                <a:ext cx="754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3016" y="3203"/>
                    </a:lnTo>
                    <a:lnTo>
                      <a:pt x="30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4" name="Google Shape;2134;p66"/>
              <p:cNvSpPr/>
              <p:nvPr/>
            </p:nvSpPr>
            <p:spPr>
              <a:xfrm>
                <a:off x="3579925" y="2059375"/>
                <a:ext cx="816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67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3266" y="3203"/>
                    </a:lnTo>
                    <a:lnTo>
                      <a:pt x="32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5" name="Google Shape;2135;p66"/>
              <p:cNvSpPr/>
              <p:nvPr/>
            </p:nvSpPr>
            <p:spPr>
              <a:xfrm>
                <a:off x="3504550" y="1979550"/>
                <a:ext cx="754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194" extrusionOk="0">
                    <a:moveTo>
                      <a:pt x="1" y="0"/>
                    </a:moveTo>
                    <a:lnTo>
                      <a:pt x="1" y="3194"/>
                    </a:lnTo>
                    <a:lnTo>
                      <a:pt x="3016" y="3194"/>
                    </a:lnTo>
                    <a:lnTo>
                      <a:pt x="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6" name="Google Shape;2136;p66"/>
              <p:cNvSpPr/>
              <p:nvPr/>
            </p:nvSpPr>
            <p:spPr>
              <a:xfrm>
                <a:off x="3627225" y="2059375"/>
                <a:ext cx="34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204" extrusionOk="0">
                    <a:moveTo>
                      <a:pt x="892" y="1"/>
                    </a:moveTo>
                    <a:lnTo>
                      <a:pt x="0" y="3203"/>
                    </a:lnTo>
                    <a:lnTo>
                      <a:pt x="1374" y="3203"/>
                    </a:lnTo>
                    <a:lnTo>
                      <a:pt x="1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7" name="Google Shape;2137;p66"/>
              <p:cNvSpPr/>
              <p:nvPr/>
            </p:nvSpPr>
            <p:spPr>
              <a:xfrm>
                <a:off x="3468200" y="1894800"/>
                <a:ext cx="386750" cy="289950"/>
              </a:xfrm>
              <a:custGeom>
                <a:avLst/>
                <a:gdLst/>
                <a:ahLst/>
                <a:cxnLst/>
                <a:rect l="l" t="t" r="r" b="b"/>
                <a:pathLst>
                  <a:path w="15470" h="11598" extrusionOk="0">
                    <a:moveTo>
                      <a:pt x="277" y="0"/>
                    </a:moveTo>
                    <a:cubicBezTo>
                      <a:pt x="125" y="0"/>
                      <a:pt x="1" y="125"/>
                      <a:pt x="1" y="277"/>
                    </a:cubicBezTo>
                    <a:lnTo>
                      <a:pt x="1" y="3488"/>
                    </a:lnTo>
                    <a:cubicBezTo>
                      <a:pt x="1" y="3622"/>
                      <a:pt x="99" y="3747"/>
                      <a:pt x="232" y="3765"/>
                    </a:cubicBezTo>
                    <a:cubicBezTo>
                      <a:pt x="247" y="3767"/>
                      <a:pt x="262" y="3768"/>
                      <a:pt x="276" y="3768"/>
                    </a:cubicBezTo>
                    <a:cubicBezTo>
                      <a:pt x="426" y="3768"/>
                      <a:pt x="545" y="3644"/>
                      <a:pt x="545" y="3497"/>
                    </a:cubicBezTo>
                    <a:lnTo>
                      <a:pt x="545" y="544"/>
                    </a:lnTo>
                    <a:lnTo>
                      <a:pt x="14925" y="544"/>
                    </a:lnTo>
                    <a:lnTo>
                      <a:pt x="14925" y="11053"/>
                    </a:lnTo>
                    <a:lnTo>
                      <a:pt x="14337" y="11053"/>
                    </a:lnTo>
                    <a:cubicBezTo>
                      <a:pt x="14203" y="11053"/>
                      <a:pt x="14078" y="11151"/>
                      <a:pt x="14060" y="11285"/>
                    </a:cubicBezTo>
                    <a:cubicBezTo>
                      <a:pt x="14033" y="11455"/>
                      <a:pt x="14167" y="11597"/>
                      <a:pt x="14328" y="11597"/>
                    </a:cubicBezTo>
                    <a:lnTo>
                      <a:pt x="15193" y="11597"/>
                    </a:lnTo>
                    <a:cubicBezTo>
                      <a:pt x="15345" y="11597"/>
                      <a:pt x="15470" y="11481"/>
                      <a:pt x="15470" y="11330"/>
                    </a:cubicBezTo>
                    <a:lnTo>
                      <a:pt x="15470" y="277"/>
                    </a:lnTo>
                    <a:cubicBezTo>
                      <a:pt x="15470" y="125"/>
                      <a:pt x="15345" y="0"/>
                      <a:pt x="15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8" name="Google Shape;2138;p66"/>
              <p:cNvSpPr/>
              <p:nvPr/>
            </p:nvSpPr>
            <p:spPr>
              <a:xfrm>
                <a:off x="3468200" y="2000850"/>
                <a:ext cx="341925" cy="183900"/>
              </a:xfrm>
              <a:custGeom>
                <a:avLst/>
                <a:gdLst/>
                <a:ahLst/>
                <a:cxnLst/>
                <a:rect l="l" t="t" r="r" b="b"/>
                <a:pathLst>
                  <a:path w="13677" h="7356" extrusionOk="0">
                    <a:moveTo>
                      <a:pt x="269" y="1"/>
                    </a:moveTo>
                    <a:cubicBezTo>
                      <a:pt x="120" y="1"/>
                      <a:pt x="1" y="125"/>
                      <a:pt x="1" y="272"/>
                    </a:cubicBezTo>
                    <a:lnTo>
                      <a:pt x="1" y="7088"/>
                    </a:lnTo>
                    <a:cubicBezTo>
                      <a:pt x="1" y="7239"/>
                      <a:pt x="125" y="7355"/>
                      <a:pt x="277" y="7355"/>
                    </a:cubicBezTo>
                    <a:lnTo>
                      <a:pt x="13382" y="7355"/>
                    </a:lnTo>
                    <a:cubicBezTo>
                      <a:pt x="13543" y="7355"/>
                      <a:pt x="13676" y="7213"/>
                      <a:pt x="13650" y="7043"/>
                    </a:cubicBezTo>
                    <a:cubicBezTo>
                      <a:pt x="13632" y="6909"/>
                      <a:pt x="13516" y="6811"/>
                      <a:pt x="13373" y="6811"/>
                    </a:cubicBezTo>
                    <a:lnTo>
                      <a:pt x="545" y="6811"/>
                    </a:lnTo>
                    <a:lnTo>
                      <a:pt x="545" y="281"/>
                    </a:lnTo>
                    <a:cubicBezTo>
                      <a:pt x="545" y="147"/>
                      <a:pt x="447" y="22"/>
                      <a:pt x="313" y="4"/>
                    </a:cubicBezTo>
                    <a:cubicBezTo>
                      <a:pt x="298" y="2"/>
                      <a:pt x="284" y="1"/>
                      <a:pt x="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9" name="Google Shape;2139;p66"/>
              <p:cNvSpPr/>
              <p:nvPr/>
            </p:nvSpPr>
            <p:spPr>
              <a:xfrm>
                <a:off x="3491175" y="191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268" y="0"/>
                    </a:moveTo>
                    <a:cubicBezTo>
                      <a:pt x="125" y="0"/>
                      <a:pt x="0" y="116"/>
                      <a:pt x="0" y="268"/>
                    </a:cubicBezTo>
                    <a:cubicBezTo>
                      <a:pt x="0" y="420"/>
                      <a:pt x="125" y="544"/>
                      <a:pt x="268" y="544"/>
                    </a:cubicBezTo>
                    <a:cubicBezTo>
                      <a:pt x="420" y="544"/>
                      <a:pt x="545" y="420"/>
                      <a:pt x="545" y="268"/>
                    </a:cubicBezTo>
                    <a:cubicBezTo>
                      <a:pt x="545" y="116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0" name="Google Shape;2140;p66"/>
              <p:cNvSpPr/>
              <p:nvPr/>
            </p:nvSpPr>
            <p:spPr>
              <a:xfrm>
                <a:off x="3535100" y="191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268" y="0"/>
                    </a:moveTo>
                    <a:cubicBezTo>
                      <a:pt x="117" y="0"/>
                      <a:pt x="1" y="116"/>
                      <a:pt x="1" y="268"/>
                    </a:cubicBezTo>
                    <a:cubicBezTo>
                      <a:pt x="1" y="420"/>
                      <a:pt x="117" y="544"/>
                      <a:pt x="268" y="544"/>
                    </a:cubicBezTo>
                    <a:cubicBezTo>
                      <a:pt x="420" y="544"/>
                      <a:pt x="545" y="420"/>
                      <a:pt x="545" y="268"/>
                    </a:cubicBezTo>
                    <a:cubicBezTo>
                      <a:pt x="545" y="116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1" name="Google Shape;2141;p66"/>
              <p:cNvSpPr/>
              <p:nvPr/>
            </p:nvSpPr>
            <p:spPr>
              <a:xfrm>
                <a:off x="3513025" y="191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277" y="0"/>
                    </a:moveTo>
                    <a:cubicBezTo>
                      <a:pt x="126" y="0"/>
                      <a:pt x="1" y="116"/>
                      <a:pt x="1" y="268"/>
                    </a:cubicBezTo>
                    <a:cubicBezTo>
                      <a:pt x="1" y="420"/>
                      <a:pt x="126" y="544"/>
                      <a:pt x="277" y="544"/>
                    </a:cubicBezTo>
                    <a:cubicBezTo>
                      <a:pt x="429" y="544"/>
                      <a:pt x="545" y="420"/>
                      <a:pt x="545" y="268"/>
                    </a:cubicBezTo>
                    <a:cubicBezTo>
                      <a:pt x="545" y="116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2" name="Google Shape;2142;p66"/>
              <p:cNvSpPr/>
              <p:nvPr/>
            </p:nvSpPr>
            <p:spPr>
              <a:xfrm>
                <a:off x="3595325" y="1995375"/>
                <a:ext cx="511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990" extrusionOk="0">
                    <a:moveTo>
                      <a:pt x="299" y="0"/>
                    </a:moveTo>
                    <a:cubicBezTo>
                      <a:pt x="230" y="0"/>
                      <a:pt x="161" y="27"/>
                      <a:pt x="108" y="81"/>
                    </a:cubicBezTo>
                    <a:cubicBezTo>
                      <a:pt x="1" y="188"/>
                      <a:pt x="1" y="357"/>
                      <a:pt x="108" y="464"/>
                    </a:cubicBezTo>
                    <a:lnTo>
                      <a:pt x="643" y="991"/>
                    </a:lnTo>
                    <a:lnTo>
                      <a:pt x="108" y="1526"/>
                    </a:lnTo>
                    <a:cubicBezTo>
                      <a:pt x="1" y="1633"/>
                      <a:pt x="1" y="1802"/>
                      <a:pt x="108" y="1909"/>
                    </a:cubicBezTo>
                    <a:cubicBezTo>
                      <a:pt x="161" y="1963"/>
                      <a:pt x="232" y="1990"/>
                      <a:pt x="304" y="1990"/>
                    </a:cubicBezTo>
                    <a:cubicBezTo>
                      <a:pt x="366" y="1990"/>
                      <a:pt x="438" y="1963"/>
                      <a:pt x="491" y="1909"/>
                    </a:cubicBezTo>
                    <a:lnTo>
                      <a:pt x="1026" y="1374"/>
                    </a:lnTo>
                    <a:lnTo>
                      <a:pt x="1553" y="1909"/>
                    </a:lnTo>
                    <a:cubicBezTo>
                      <a:pt x="1606" y="1963"/>
                      <a:pt x="1678" y="1990"/>
                      <a:pt x="1749" y="1990"/>
                    </a:cubicBezTo>
                    <a:cubicBezTo>
                      <a:pt x="1820" y="1990"/>
                      <a:pt x="1892" y="1963"/>
                      <a:pt x="1945" y="1909"/>
                    </a:cubicBezTo>
                    <a:cubicBezTo>
                      <a:pt x="2043" y="1802"/>
                      <a:pt x="2043" y="1633"/>
                      <a:pt x="1945" y="1526"/>
                    </a:cubicBezTo>
                    <a:lnTo>
                      <a:pt x="1410" y="991"/>
                    </a:lnTo>
                    <a:lnTo>
                      <a:pt x="1945" y="464"/>
                    </a:lnTo>
                    <a:cubicBezTo>
                      <a:pt x="2043" y="357"/>
                      <a:pt x="2043" y="188"/>
                      <a:pt x="1945" y="81"/>
                    </a:cubicBezTo>
                    <a:cubicBezTo>
                      <a:pt x="1892" y="27"/>
                      <a:pt x="1820" y="0"/>
                      <a:pt x="1749" y="0"/>
                    </a:cubicBezTo>
                    <a:cubicBezTo>
                      <a:pt x="1678" y="0"/>
                      <a:pt x="1606" y="27"/>
                      <a:pt x="1553" y="81"/>
                    </a:cubicBezTo>
                    <a:lnTo>
                      <a:pt x="1026" y="607"/>
                    </a:lnTo>
                    <a:lnTo>
                      <a:pt x="491" y="81"/>
                    </a:lnTo>
                    <a:cubicBezTo>
                      <a:pt x="438" y="27"/>
                      <a:pt x="368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3" name="Google Shape;2143;p66"/>
              <p:cNvSpPr/>
              <p:nvPr/>
            </p:nvSpPr>
            <p:spPr>
              <a:xfrm>
                <a:off x="3756800" y="2075225"/>
                <a:ext cx="49750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999" extrusionOk="0">
                    <a:moveTo>
                      <a:pt x="1446" y="544"/>
                    </a:moveTo>
                    <a:lnTo>
                      <a:pt x="1446" y="1454"/>
                    </a:lnTo>
                    <a:lnTo>
                      <a:pt x="536" y="1454"/>
                    </a:lnTo>
                    <a:lnTo>
                      <a:pt x="536" y="544"/>
                    </a:lnTo>
                    <a:close/>
                    <a:moveTo>
                      <a:pt x="268" y="0"/>
                    </a:moveTo>
                    <a:cubicBezTo>
                      <a:pt x="116" y="0"/>
                      <a:pt x="0" y="125"/>
                      <a:pt x="0" y="277"/>
                    </a:cubicBezTo>
                    <a:lnTo>
                      <a:pt x="0" y="1722"/>
                    </a:lnTo>
                    <a:cubicBezTo>
                      <a:pt x="0" y="1874"/>
                      <a:pt x="116" y="1998"/>
                      <a:pt x="268" y="1998"/>
                    </a:cubicBezTo>
                    <a:lnTo>
                      <a:pt x="1722" y="1998"/>
                    </a:lnTo>
                    <a:cubicBezTo>
                      <a:pt x="1865" y="1998"/>
                      <a:pt x="1990" y="1874"/>
                      <a:pt x="1990" y="1722"/>
                    </a:cubicBezTo>
                    <a:lnTo>
                      <a:pt x="1990" y="277"/>
                    </a:lnTo>
                    <a:cubicBezTo>
                      <a:pt x="1990" y="125"/>
                      <a:pt x="1865" y="0"/>
                      <a:pt x="1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284095" y="1094105"/>
            <a:ext cx="328930" cy="328930"/>
            <a:chOff x="3535" y="3121"/>
            <a:chExt cx="518" cy="518"/>
          </a:xfrm>
        </p:grpSpPr>
        <p:sp>
          <p:nvSpPr>
            <p:cNvPr id="2097" name="Google Shape;2097;p66"/>
            <p:cNvSpPr/>
            <p:nvPr/>
          </p:nvSpPr>
          <p:spPr>
            <a:xfrm>
              <a:off x="3535" y="3121"/>
              <a:ext cx="518" cy="518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44" name="Google Shape;2144;p66"/>
            <p:cNvGrpSpPr/>
            <p:nvPr/>
          </p:nvGrpSpPr>
          <p:grpSpPr>
            <a:xfrm>
              <a:off x="3631" y="3247"/>
              <a:ext cx="346" cy="259"/>
              <a:chOff x="2973975" y="1894800"/>
              <a:chExt cx="386525" cy="289950"/>
            </a:xfrm>
          </p:grpSpPr>
          <p:sp>
            <p:nvSpPr>
              <p:cNvPr id="2145" name="Google Shape;2145;p66"/>
              <p:cNvSpPr/>
              <p:nvPr/>
            </p:nvSpPr>
            <p:spPr>
              <a:xfrm>
                <a:off x="2980675" y="1901700"/>
                <a:ext cx="373125" cy="276350"/>
              </a:xfrm>
              <a:custGeom>
                <a:avLst/>
                <a:gdLst/>
                <a:ahLst/>
                <a:cxnLst/>
                <a:rect l="l" t="t" r="r" b="b"/>
                <a:pathLst>
                  <a:path w="14925" h="11054" extrusionOk="0">
                    <a:moveTo>
                      <a:pt x="0" y="1"/>
                    </a:moveTo>
                    <a:lnTo>
                      <a:pt x="0" y="11054"/>
                    </a:lnTo>
                    <a:lnTo>
                      <a:pt x="14925" y="11054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6" name="Google Shape;2146;p66"/>
              <p:cNvSpPr/>
              <p:nvPr/>
            </p:nvSpPr>
            <p:spPr>
              <a:xfrm>
                <a:off x="3122075" y="1901700"/>
                <a:ext cx="231725" cy="276350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11054" extrusionOk="0">
                    <a:moveTo>
                      <a:pt x="3096" y="1"/>
                    </a:moveTo>
                    <a:lnTo>
                      <a:pt x="0" y="11054"/>
                    </a:lnTo>
                    <a:lnTo>
                      <a:pt x="9269" y="11054"/>
                    </a:lnTo>
                    <a:lnTo>
                      <a:pt x="92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7" name="Google Shape;2147;p66"/>
              <p:cNvSpPr/>
              <p:nvPr/>
            </p:nvSpPr>
            <p:spPr>
              <a:xfrm>
                <a:off x="2980675" y="1901700"/>
                <a:ext cx="3731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14925" h="1660" extrusionOk="0">
                    <a:moveTo>
                      <a:pt x="0" y="1"/>
                    </a:moveTo>
                    <a:lnTo>
                      <a:pt x="0" y="1660"/>
                    </a:lnTo>
                    <a:lnTo>
                      <a:pt x="14925" y="1660"/>
                    </a:lnTo>
                    <a:lnTo>
                      <a:pt x="149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8" name="Google Shape;2148;p66"/>
              <p:cNvSpPr/>
              <p:nvPr/>
            </p:nvSpPr>
            <p:spPr>
              <a:xfrm>
                <a:off x="3188300" y="1901700"/>
                <a:ext cx="165500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1660" extrusionOk="0">
                    <a:moveTo>
                      <a:pt x="464" y="1"/>
                    </a:moveTo>
                    <a:lnTo>
                      <a:pt x="1" y="1660"/>
                    </a:lnTo>
                    <a:lnTo>
                      <a:pt x="6620" y="1660"/>
                    </a:lnTo>
                    <a:lnTo>
                      <a:pt x="6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9" name="Google Shape;2149;p66"/>
              <p:cNvSpPr/>
              <p:nvPr/>
            </p:nvSpPr>
            <p:spPr>
              <a:xfrm>
                <a:off x="2973975" y="1894800"/>
                <a:ext cx="386525" cy="289950"/>
              </a:xfrm>
              <a:custGeom>
                <a:avLst/>
                <a:gdLst/>
                <a:ahLst/>
                <a:cxnLst/>
                <a:rect l="l" t="t" r="r" b="b"/>
                <a:pathLst>
                  <a:path w="15461" h="11598" extrusionOk="0">
                    <a:moveTo>
                      <a:pt x="268" y="0"/>
                    </a:moveTo>
                    <a:cubicBezTo>
                      <a:pt x="116" y="0"/>
                      <a:pt x="0" y="125"/>
                      <a:pt x="0" y="277"/>
                    </a:cubicBezTo>
                    <a:lnTo>
                      <a:pt x="0" y="3488"/>
                    </a:lnTo>
                    <a:cubicBezTo>
                      <a:pt x="0" y="3622"/>
                      <a:pt x="90" y="3747"/>
                      <a:pt x="232" y="3765"/>
                    </a:cubicBezTo>
                    <a:cubicBezTo>
                      <a:pt x="246" y="3767"/>
                      <a:pt x="260" y="3768"/>
                      <a:pt x="274" y="3768"/>
                    </a:cubicBezTo>
                    <a:cubicBezTo>
                      <a:pt x="418" y="3768"/>
                      <a:pt x="545" y="3644"/>
                      <a:pt x="545" y="3497"/>
                    </a:cubicBezTo>
                    <a:lnTo>
                      <a:pt x="545" y="544"/>
                    </a:lnTo>
                    <a:lnTo>
                      <a:pt x="14916" y="544"/>
                    </a:lnTo>
                    <a:lnTo>
                      <a:pt x="14916" y="11053"/>
                    </a:lnTo>
                    <a:lnTo>
                      <a:pt x="14328" y="11053"/>
                    </a:lnTo>
                    <a:cubicBezTo>
                      <a:pt x="14194" y="11053"/>
                      <a:pt x="14069" y="11151"/>
                      <a:pt x="14051" y="11285"/>
                    </a:cubicBezTo>
                    <a:cubicBezTo>
                      <a:pt x="14033" y="11455"/>
                      <a:pt x="14158" y="11597"/>
                      <a:pt x="14319" y="11597"/>
                    </a:cubicBezTo>
                    <a:lnTo>
                      <a:pt x="15193" y="11597"/>
                    </a:lnTo>
                    <a:cubicBezTo>
                      <a:pt x="15336" y="11597"/>
                      <a:pt x="15461" y="11481"/>
                      <a:pt x="15461" y="11330"/>
                    </a:cubicBezTo>
                    <a:lnTo>
                      <a:pt x="15461" y="277"/>
                    </a:lnTo>
                    <a:cubicBezTo>
                      <a:pt x="15461" y="125"/>
                      <a:pt x="15336" y="0"/>
                      <a:pt x="15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0" name="Google Shape;2150;p66"/>
              <p:cNvSpPr/>
              <p:nvPr/>
            </p:nvSpPr>
            <p:spPr>
              <a:xfrm>
                <a:off x="2973975" y="2000850"/>
                <a:ext cx="341700" cy="183900"/>
              </a:xfrm>
              <a:custGeom>
                <a:avLst/>
                <a:gdLst/>
                <a:ahLst/>
                <a:cxnLst/>
                <a:rect l="l" t="t" r="r" b="b"/>
                <a:pathLst>
                  <a:path w="13668" h="7356" extrusionOk="0">
                    <a:moveTo>
                      <a:pt x="269" y="1"/>
                    </a:moveTo>
                    <a:cubicBezTo>
                      <a:pt x="120" y="1"/>
                      <a:pt x="0" y="125"/>
                      <a:pt x="0" y="272"/>
                    </a:cubicBezTo>
                    <a:lnTo>
                      <a:pt x="0" y="7088"/>
                    </a:lnTo>
                    <a:cubicBezTo>
                      <a:pt x="0" y="7239"/>
                      <a:pt x="116" y="7355"/>
                      <a:pt x="268" y="7355"/>
                    </a:cubicBezTo>
                    <a:lnTo>
                      <a:pt x="13382" y="7355"/>
                    </a:lnTo>
                    <a:cubicBezTo>
                      <a:pt x="13543" y="7355"/>
                      <a:pt x="13668" y="7213"/>
                      <a:pt x="13650" y="7043"/>
                    </a:cubicBezTo>
                    <a:cubicBezTo>
                      <a:pt x="13623" y="6909"/>
                      <a:pt x="13507" y="6811"/>
                      <a:pt x="13373" y="6811"/>
                    </a:cubicBezTo>
                    <a:lnTo>
                      <a:pt x="545" y="6811"/>
                    </a:lnTo>
                    <a:lnTo>
                      <a:pt x="545" y="281"/>
                    </a:lnTo>
                    <a:cubicBezTo>
                      <a:pt x="545" y="147"/>
                      <a:pt x="447" y="22"/>
                      <a:pt x="313" y="4"/>
                    </a:cubicBezTo>
                    <a:cubicBezTo>
                      <a:pt x="298" y="2"/>
                      <a:pt x="284" y="1"/>
                      <a:pt x="2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1" name="Google Shape;2151;p66"/>
              <p:cNvSpPr/>
              <p:nvPr/>
            </p:nvSpPr>
            <p:spPr>
              <a:xfrm>
                <a:off x="3004300" y="1968825"/>
                <a:ext cx="4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545" extrusionOk="0">
                    <a:moveTo>
                      <a:pt x="304" y="1"/>
                    </a:moveTo>
                    <a:cubicBezTo>
                      <a:pt x="170" y="1"/>
                      <a:pt x="45" y="99"/>
                      <a:pt x="27" y="233"/>
                    </a:cubicBezTo>
                    <a:cubicBezTo>
                      <a:pt x="1" y="402"/>
                      <a:pt x="135" y="545"/>
                      <a:pt x="295" y="545"/>
                    </a:cubicBezTo>
                    <a:lnTo>
                      <a:pt x="1375" y="545"/>
                    </a:lnTo>
                    <a:cubicBezTo>
                      <a:pt x="1508" y="545"/>
                      <a:pt x="1633" y="447"/>
                      <a:pt x="1651" y="313"/>
                    </a:cubicBezTo>
                    <a:cubicBezTo>
                      <a:pt x="1678" y="144"/>
                      <a:pt x="1544" y="1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2" name="Google Shape;2152;p66"/>
              <p:cNvSpPr/>
              <p:nvPr/>
            </p:nvSpPr>
            <p:spPr>
              <a:xfrm>
                <a:off x="3004300" y="1996700"/>
                <a:ext cx="41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546" extrusionOk="0">
                    <a:moveTo>
                      <a:pt x="304" y="1"/>
                    </a:moveTo>
                    <a:cubicBezTo>
                      <a:pt x="170" y="1"/>
                      <a:pt x="45" y="99"/>
                      <a:pt x="27" y="233"/>
                    </a:cubicBezTo>
                    <a:cubicBezTo>
                      <a:pt x="1" y="402"/>
                      <a:pt x="135" y="545"/>
                      <a:pt x="295" y="545"/>
                    </a:cubicBezTo>
                    <a:lnTo>
                      <a:pt x="1375" y="545"/>
                    </a:lnTo>
                    <a:cubicBezTo>
                      <a:pt x="1508" y="545"/>
                      <a:pt x="1633" y="447"/>
                      <a:pt x="1651" y="313"/>
                    </a:cubicBezTo>
                    <a:cubicBezTo>
                      <a:pt x="1678" y="153"/>
                      <a:pt x="1544" y="1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3" name="Google Shape;2153;p66"/>
              <p:cNvSpPr/>
              <p:nvPr/>
            </p:nvSpPr>
            <p:spPr>
              <a:xfrm>
                <a:off x="3004300" y="2025475"/>
                <a:ext cx="4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545" extrusionOk="0">
                    <a:moveTo>
                      <a:pt x="304" y="1"/>
                    </a:moveTo>
                    <a:cubicBezTo>
                      <a:pt x="170" y="1"/>
                      <a:pt x="45" y="99"/>
                      <a:pt x="27" y="233"/>
                    </a:cubicBezTo>
                    <a:cubicBezTo>
                      <a:pt x="1" y="402"/>
                      <a:pt x="135" y="545"/>
                      <a:pt x="295" y="545"/>
                    </a:cubicBezTo>
                    <a:lnTo>
                      <a:pt x="1375" y="545"/>
                    </a:lnTo>
                    <a:cubicBezTo>
                      <a:pt x="1508" y="545"/>
                      <a:pt x="1633" y="447"/>
                      <a:pt x="1651" y="313"/>
                    </a:cubicBezTo>
                    <a:cubicBezTo>
                      <a:pt x="1678" y="143"/>
                      <a:pt x="1544" y="1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4" name="Google Shape;2154;p66"/>
              <p:cNvSpPr/>
              <p:nvPr/>
            </p:nvSpPr>
            <p:spPr>
              <a:xfrm>
                <a:off x="3004300" y="2054250"/>
                <a:ext cx="4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545" extrusionOk="0">
                    <a:moveTo>
                      <a:pt x="304" y="1"/>
                    </a:moveTo>
                    <a:cubicBezTo>
                      <a:pt x="170" y="1"/>
                      <a:pt x="45" y="90"/>
                      <a:pt x="27" y="232"/>
                    </a:cubicBezTo>
                    <a:cubicBezTo>
                      <a:pt x="1" y="393"/>
                      <a:pt x="135" y="545"/>
                      <a:pt x="295" y="545"/>
                    </a:cubicBezTo>
                    <a:lnTo>
                      <a:pt x="1375" y="545"/>
                    </a:lnTo>
                    <a:cubicBezTo>
                      <a:pt x="1508" y="545"/>
                      <a:pt x="1633" y="447"/>
                      <a:pt x="1651" y="313"/>
                    </a:cubicBezTo>
                    <a:cubicBezTo>
                      <a:pt x="1678" y="143"/>
                      <a:pt x="1544" y="1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5" name="Google Shape;2155;p66"/>
              <p:cNvSpPr/>
              <p:nvPr/>
            </p:nvSpPr>
            <p:spPr>
              <a:xfrm>
                <a:off x="3004300" y="2082125"/>
                <a:ext cx="4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545" extrusionOk="0">
                    <a:moveTo>
                      <a:pt x="304" y="1"/>
                    </a:moveTo>
                    <a:cubicBezTo>
                      <a:pt x="170" y="1"/>
                      <a:pt x="45" y="99"/>
                      <a:pt x="27" y="233"/>
                    </a:cubicBezTo>
                    <a:cubicBezTo>
                      <a:pt x="1" y="402"/>
                      <a:pt x="135" y="545"/>
                      <a:pt x="295" y="545"/>
                    </a:cubicBezTo>
                    <a:lnTo>
                      <a:pt x="1375" y="545"/>
                    </a:lnTo>
                    <a:cubicBezTo>
                      <a:pt x="1508" y="545"/>
                      <a:pt x="1633" y="447"/>
                      <a:pt x="1651" y="313"/>
                    </a:cubicBezTo>
                    <a:cubicBezTo>
                      <a:pt x="1678" y="143"/>
                      <a:pt x="1544" y="1"/>
                      <a:pt x="13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6" name="Google Shape;2156;p66"/>
              <p:cNvSpPr/>
              <p:nvPr/>
            </p:nvSpPr>
            <p:spPr>
              <a:xfrm>
                <a:off x="3004300" y="2110900"/>
                <a:ext cx="4195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536" extrusionOk="0">
                    <a:moveTo>
                      <a:pt x="304" y="0"/>
                    </a:moveTo>
                    <a:cubicBezTo>
                      <a:pt x="170" y="0"/>
                      <a:pt x="45" y="90"/>
                      <a:pt x="27" y="223"/>
                    </a:cubicBezTo>
                    <a:cubicBezTo>
                      <a:pt x="1" y="393"/>
                      <a:pt x="135" y="536"/>
                      <a:pt x="295" y="536"/>
                    </a:cubicBezTo>
                    <a:lnTo>
                      <a:pt x="1375" y="536"/>
                    </a:lnTo>
                    <a:cubicBezTo>
                      <a:pt x="1508" y="536"/>
                      <a:pt x="1633" y="447"/>
                      <a:pt x="1651" y="313"/>
                    </a:cubicBezTo>
                    <a:cubicBezTo>
                      <a:pt x="1678" y="143"/>
                      <a:pt x="1544" y="0"/>
                      <a:pt x="13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7" name="Google Shape;2157;p66"/>
              <p:cNvSpPr/>
              <p:nvPr/>
            </p:nvSpPr>
            <p:spPr>
              <a:xfrm>
                <a:off x="3004300" y="2139450"/>
                <a:ext cx="419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545" extrusionOk="0">
                    <a:moveTo>
                      <a:pt x="304" y="0"/>
                    </a:moveTo>
                    <a:cubicBezTo>
                      <a:pt x="170" y="0"/>
                      <a:pt x="45" y="98"/>
                      <a:pt x="27" y="232"/>
                    </a:cubicBezTo>
                    <a:cubicBezTo>
                      <a:pt x="1" y="402"/>
                      <a:pt x="135" y="545"/>
                      <a:pt x="295" y="545"/>
                    </a:cubicBezTo>
                    <a:lnTo>
                      <a:pt x="1375" y="545"/>
                    </a:lnTo>
                    <a:cubicBezTo>
                      <a:pt x="1508" y="545"/>
                      <a:pt x="1633" y="446"/>
                      <a:pt x="1651" y="313"/>
                    </a:cubicBezTo>
                    <a:cubicBezTo>
                      <a:pt x="1678" y="143"/>
                      <a:pt x="1544" y="0"/>
                      <a:pt x="13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8" name="Google Shape;2158;p66"/>
              <p:cNvSpPr/>
              <p:nvPr/>
            </p:nvSpPr>
            <p:spPr>
              <a:xfrm>
                <a:off x="3075900" y="1968825"/>
                <a:ext cx="1097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545" extrusionOk="0">
                    <a:moveTo>
                      <a:pt x="295" y="1"/>
                    </a:moveTo>
                    <a:cubicBezTo>
                      <a:pt x="125" y="1"/>
                      <a:pt x="0" y="144"/>
                      <a:pt x="27" y="313"/>
                    </a:cubicBezTo>
                    <a:cubicBezTo>
                      <a:pt x="45" y="447"/>
                      <a:pt x="161" y="545"/>
                      <a:pt x="304" y="545"/>
                    </a:cubicBezTo>
                    <a:lnTo>
                      <a:pt x="4086" y="545"/>
                    </a:lnTo>
                    <a:cubicBezTo>
                      <a:pt x="4229" y="545"/>
                      <a:pt x="4345" y="447"/>
                      <a:pt x="4363" y="313"/>
                    </a:cubicBezTo>
                    <a:cubicBezTo>
                      <a:pt x="4390" y="144"/>
                      <a:pt x="4265" y="1"/>
                      <a:pt x="40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9" name="Google Shape;2159;p66"/>
              <p:cNvSpPr/>
              <p:nvPr/>
            </p:nvSpPr>
            <p:spPr>
              <a:xfrm>
                <a:off x="3075900" y="1996700"/>
                <a:ext cx="2440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546" extrusionOk="0">
                    <a:moveTo>
                      <a:pt x="295" y="1"/>
                    </a:moveTo>
                    <a:cubicBezTo>
                      <a:pt x="161" y="1"/>
                      <a:pt x="36" y="99"/>
                      <a:pt x="18" y="233"/>
                    </a:cubicBezTo>
                    <a:cubicBezTo>
                      <a:pt x="0" y="402"/>
                      <a:pt x="125" y="545"/>
                      <a:pt x="286" y="545"/>
                    </a:cubicBezTo>
                    <a:lnTo>
                      <a:pt x="9457" y="545"/>
                    </a:lnTo>
                    <a:cubicBezTo>
                      <a:pt x="9591" y="545"/>
                      <a:pt x="9715" y="447"/>
                      <a:pt x="9733" y="313"/>
                    </a:cubicBezTo>
                    <a:cubicBezTo>
                      <a:pt x="9760" y="153"/>
                      <a:pt x="9626" y="1"/>
                      <a:pt x="94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0" name="Google Shape;2160;p66"/>
              <p:cNvSpPr/>
              <p:nvPr/>
            </p:nvSpPr>
            <p:spPr>
              <a:xfrm>
                <a:off x="3075900" y="2025475"/>
                <a:ext cx="15057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45" extrusionOk="0">
                    <a:moveTo>
                      <a:pt x="304" y="1"/>
                    </a:moveTo>
                    <a:cubicBezTo>
                      <a:pt x="161" y="1"/>
                      <a:pt x="45" y="99"/>
                      <a:pt x="27" y="233"/>
                    </a:cubicBezTo>
                    <a:cubicBezTo>
                      <a:pt x="0" y="402"/>
                      <a:pt x="125" y="545"/>
                      <a:pt x="295" y="545"/>
                    </a:cubicBezTo>
                    <a:lnTo>
                      <a:pt x="5719" y="545"/>
                    </a:lnTo>
                    <a:cubicBezTo>
                      <a:pt x="5853" y="545"/>
                      <a:pt x="5977" y="447"/>
                      <a:pt x="5995" y="313"/>
                    </a:cubicBezTo>
                    <a:cubicBezTo>
                      <a:pt x="6022" y="143"/>
                      <a:pt x="5888" y="1"/>
                      <a:pt x="57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1" name="Google Shape;2161;p66"/>
              <p:cNvSpPr/>
              <p:nvPr/>
            </p:nvSpPr>
            <p:spPr>
              <a:xfrm>
                <a:off x="3075900" y="2054250"/>
                <a:ext cx="24400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545" extrusionOk="0">
                    <a:moveTo>
                      <a:pt x="295" y="1"/>
                    </a:moveTo>
                    <a:cubicBezTo>
                      <a:pt x="161" y="1"/>
                      <a:pt x="36" y="90"/>
                      <a:pt x="18" y="232"/>
                    </a:cubicBezTo>
                    <a:cubicBezTo>
                      <a:pt x="0" y="393"/>
                      <a:pt x="125" y="545"/>
                      <a:pt x="286" y="545"/>
                    </a:cubicBezTo>
                    <a:lnTo>
                      <a:pt x="9457" y="545"/>
                    </a:lnTo>
                    <a:cubicBezTo>
                      <a:pt x="9591" y="545"/>
                      <a:pt x="9715" y="447"/>
                      <a:pt x="9733" y="313"/>
                    </a:cubicBezTo>
                    <a:cubicBezTo>
                      <a:pt x="9760" y="143"/>
                      <a:pt x="9626" y="1"/>
                      <a:pt x="94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2" name="Google Shape;2162;p66"/>
              <p:cNvSpPr/>
              <p:nvPr/>
            </p:nvSpPr>
            <p:spPr>
              <a:xfrm>
                <a:off x="3075900" y="2082125"/>
                <a:ext cx="689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545" extrusionOk="0">
                    <a:moveTo>
                      <a:pt x="304" y="1"/>
                    </a:moveTo>
                    <a:cubicBezTo>
                      <a:pt x="170" y="1"/>
                      <a:pt x="45" y="99"/>
                      <a:pt x="27" y="233"/>
                    </a:cubicBezTo>
                    <a:cubicBezTo>
                      <a:pt x="0" y="402"/>
                      <a:pt x="134" y="545"/>
                      <a:pt x="295" y="545"/>
                    </a:cubicBezTo>
                    <a:lnTo>
                      <a:pt x="2463" y="545"/>
                    </a:lnTo>
                    <a:cubicBezTo>
                      <a:pt x="2596" y="545"/>
                      <a:pt x="2721" y="447"/>
                      <a:pt x="2739" y="313"/>
                    </a:cubicBezTo>
                    <a:cubicBezTo>
                      <a:pt x="2757" y="143"/>
                      <a:pt x="2632" y="1"/>
                      <a:pt x="24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3" name="Google Shape;2163;p66"/>
              <p:cNvSpPr/>
              <p:nvPr/>
            </p:nvSpPr>
            <p:spPr>
              <a:xfrm>
                <a:off x="3075900" y="2110900"/>
                <a:ext cx="207650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8306" h="536" extrusionOk="0">
                    <a:moveTo>
                      <a:pt x="295" y="0"/>
                    </a:moveTo>
                    <a:cubicBezTo>
                      <a:pt x="161" y="0"/>
                      <a:pt x="45" y="90"/>
                      <a:pt x="18" y="223"/>
                    </a:cubicBezTo>
                    <a:cubicBezTo>
                      <a:pt x="0" y="393"/>
                      <a:pt x="125" y="536"/>
                      <a:pt x="295" y="536"/>
                    </a:cubicBezTo>
                    <a:lnTo>
                      <a:pt x="8011" y="536"/>
                    </a:lnTo>
                    <a:cubicBezTo>
                      <a:pt x="8172" y="536"/>
                      <a:pt x="8306" y="393"/>
                      <a:pt x="8279" y="223"/>
                    </a:cubicBezTo>
                    <a:cubicBezTo>
                      <a:pt x="8261" y="90"/>
                      <a:pt x="8136" y="0"/>
                      <a:pt x="80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4" name="Google Shape;2164;p66"/>
              <p:cNvSpPr/>
              <p:nvPr/>
            </p:nvSpPr>
            <p:spPr>
              <a:xfrm>
                <a:off x="3075900" y="2139450"/>
                <a:ext cx="13340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336" h="545" extrusionOk="0">
                    <a:moveTo>
                      <a:pt x="295" y="0"/>
                    </a:moveTo>
                    <a:cubicBezTo>
                      <a:pt x="125" y="0"/>
                      <a:pt x="0" y="143"/>
                      <a:pt x="27" y="313"/>
                    </a:cubicBezTo>
                    <a:cubicBezTo>
                      <a:pt x="45" y="446"/>
                      <a:pt x="161" y="545"/>
                      <a:pt x="304" y="545"/>
                    </a:cubicBezTo>
                    <a:lnTo>
                      <a:pt x="5032" y="545"/>
                    </a:lnTo>
                    <a:cubicBezTo>
                      <a:pt x="5166" y="545"/>
                      <a:pt x="5291" y="446"/>
                      <a:pt x="5308" y="313"/>
                    </a:cubicBezTo>
                    <a:cubicBezTo>
                      <a:pt x="5335" y="143"/>
                      <a:pt x="5201" y="0"/>
                      <a:pt x="50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5" name="Google Shape;2165;p66"/>
              <p:cNvSpPr/>
              <p:nvPr/>
            </p:nvSpPr>
            <p:spPr>
              <a:xfrm>
                <a:off x="2996725" y="191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277" y="0"/>
                    </a:moveTo>
                    <a:cubicBezTo>
                      <a:pt x="125" y="0"/>
                      <a:pt x="0" y="116"/>
                      <a:pt x="0" y="268"/>
                    </a:cubicBezTo>
                    <a:cubicBezTo>
                      <a:pt x="0" y="420"/>
                      <a:pt x="125" y="544"/>
                      <a:pt x="277" y="544"/>
                    </a:cubicBezTo>
                    <a:cubicBezTo>
                      <a:pt x="429" y="544"/>
                      <a:pt x="545" y="420"/>
                      <a:pt x="545" y="268"/>
                    </a:cubicBezTo>
                    <a:cubicBezTo>
                      <a:pt x="545" y="116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6" name="Google Shape;2166;p66"/>
              <p:cNvSpPr/>
              <p:nvPr/>
            </p:nvSpPr>
            <p:spPr>
              <a:xfrm>
                <a:off x="3040650" y="1916650"/>
                <a:ext cx="136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5" extrusionOk="0">
                    <a:moveTo>
                      <a:pt x="277" y="0"/>
                    </a:moveTo>
                    <a:cubicBezTo>
                      <a:pt x="126" y="0"/>
                      <a:pt x="1" y="116"/>
                      <a:pt x="1" y="268"/>
                    </a:cubicBezTo>
                    <a:cubicBezTo>
                      <a:pt x="1" y="420"/>
                      <a:pt x="126" y="544"/>
                      <a:pt x="277" y="544"/>
                    </a:cubicBezTo>
                    <a:cubicBezTo>
                      <a:pt x="420" y="544"/>
                      <a:pt x="545" y="420"/>
                      <a:pt x="545" y="268"/>
                    </a:cubicBezTo>
                    <a:cubicBezTo>
                      <a:pt x="545" y="116"/>
                      <a:pt x="420" y="0"/>
                      <a:pt x="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7" name="Google Shape;2167;p66"/>
              <p:cNvSpPr/>
              <p:nvPr/>
            </p:nvSpPr>
            <p:spPr>
              <a:xfrm>
                <a:off x="3018800" y="1916650"/>
                <a:ext cx="136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268" y="0"/>
                    </a:moveTo>
                    <a:cubicBezTo>
                      <a:pt x="117" y="0"/>
                      <a:pt x="1" y="116"/>
                      <a:pt x="1" y="268"/>
                    </a:cubicBezTo>
                    <a:cubicBezTo>
                      <a:pt x="1" y="420"/>
                      <a:pt x="117" y="544"/>
                      <a:pt x="268" y="544"/>
                    </a:cubicBezTo>
                    <a:cubicBezTo>
                      <a:pt x="420" y="544"/>
                      <a:pt x="545" y="420"/>
                      <a:pt x="545" y="268"/>
                    </a:cubicBezTo>
                    <a:cubicBezTo>
                      <a:pt x="545" y="116"/>
                      <a:pt x="420" y="0"/>
                      <a:pt x="2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12470" y="364490"/>
            <a:ext cx="7719060" cy="4832985"/>
            <a:chOff x="998" y="704"/>
            <a:chExt cx="12156" cy="7611"/>
          </a:xfrm>
        </p:grpSpPr>
        <p:grpSp>
          <p:nvGrpSpPr>
            <p:cNvPr id="6" name="组合 5"/>
            <p:cNvGrpSpPr/>
            <p:nvPr/>
          </p:nvGrpSpPr>
          <p:grpSpPr>
            <a:xfrm>
              <a:off x="998" y="704"/>
              <a:ext cx="12156" cy="6978"/>
              <a:chOff x="1022" y="1464"/>
              <a:chExt cx="12156" cy="6159"/>
            </a:xfrm>
          </p:grpSpPr>
          <p:sp>
            <p:nvSpPr>
              <p:cNvPr id="3187" name="Google Shape;3187;p77"/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4020" y="-1535"/>
                <a:ext cx="6159" cy="12156"/>
              </a:xfrm>
              <a:prstGeom prst="roundRect">
                <a:avLst>
                  <a:gd name="adj" fmla="val 645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285" y="2260"/>
                <a:ext cx="11516" cy="1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285750" lvl="0" indent="-285750" algn="l">
                  <a:buFont typeface="Arial" panose="020B0704020202020204" pitchFamily="34" charset="0"/>
                  <a:buChar char="•"/>
                </a:pPr>
                <a:r>
                  <a:rPr lang="en-GB">
                    <a:solidFill>
                      <a:schemeClr val="bg1"/>
                    </a:solidFill>
                    <a:sym typeface="+mn-ea"/>
                  </a:rPr>
                  <a:t>Donation Patterns:</a:t>
                </a:r>
                <a:r>
                  <a:rPr lang="en-US" altLang="en-GB">
                    <a:solidFill>
                      <a:schemeClr val="bg1"/>
                    </a:solidFill>
                    <a:sym typeface="+mn-ea"/>
                  </a:rPr>
                  <a:t>V</a:t>
                </a:r>
                <a:r>
                  <a:rPr lang="en-GB">
                    <a:solidFill>
                      <a:schemeClr val="bg1"/>
                    </a:solidFill>
                    <a:sym typeface="+mn-ea"/>
                  </a:rPr>
                  <a:t>ariables are right-skewed, meaning </a:t>
                </a:r>
                <a:r>
                  <a:rPr lang="en-GB" b="1">
                    <a:solidFill>
                      <a:srgbClr val="FFFF00"/>
                    </a:solidFill>
                    <a:sym typeface="+mn-ea"/>
                  </a:rPr>
                  <a:t>most donations are small</a:t>
                </a:r>
                <a:r>
                  <a:rPr lang="en-US" altLang="en-GB" b="1">
                    <a:solidFill>
                      <a:srgbClr val="FFFF00"/>
                    </a:solidFill>
                    <a:sym typeface="+mn-ea"/>
                  </a:rPr>
                  <a:t>,</a:t>
                </a:r>
                <a:r>
                  <a:rPr lang="en-GB">
                    <a:solidFill>
                      <a:schemeClr val="bg1"/>
                    </a:solidFill>
                    <a:sym typeface="+mn-ea"/>
                  </a:rPr>
                  <a:t> with a few large ones. </a:t>
                </a:r>
                <a:endParaRPr lang="en-GB">
                  <a:solidFill>
                    <a:schemeClr val="bg1"/>
                  </a:solidFill>
                  <a:sym typeface="+mn-ea"/>
                </a:endParaRPr>
              </a:p>
              <a:p>
                <a:pPr marL="285750" lvl="0" indent="-285750" algn="l">
                  <a:buFont typeface="Arial" panose="020B0704020202020204" pitchFamily="34" charset="0"/>
                  <a:buChar char="•"/>
                </a:pPr>
                <a:r>
                  <a:rPr lang="en-GB">
                    <a:solidFill>
                      <a:schemeClr val="bg1"/>
                    </a:solidFill>
                    <a:sym typeface="+mn-ea"/>
                  </a:rPr>
                  <a:t>Wealth Diversity:Wealth indicators vary widely, but </a:t>
                </a:r>
                <a:r>
                  <a:rPr lang="en-GB" b="1">
                    <a:solidFill>
                      <a:srgbClr val="FFFF00"/>
                    </a:solidFill>
                    <a:sym typeface="+mn-ea"/>
                  </a:rPr>
                  <a:t>wealthier donors are likelier to contribute more</a:t>
                </a:r>
                <a:r>
                  <a:rPr lang="en-GB">
                    <a:solidFill>
                      <a:srgbClr val="FFFF00"/>
                    </a:solidFill>
                    <a:sym typeface="+mn-ea"/>
                  </a:rPr>
                  <a:t>.</a:t>
                </a:r>
                <a:endParaRPr lang="en-GB">
                  <a:solidFill>
                    <a:srgbClr val="FFFF00"/>
                  </a:solidFill>
                  <a:sym typeface="+mn-ea"/>
                </a:endParaRPr>
              </a:p>
              <a:p>
                <a:pPr marL="285750" lvl="0" indent="-285750" algn="l">
                  <a:buFont typeface="Arial" panose="020B0704020202020204" pitchFamily="34" charset="0"/>
                  <a:buChar char="•"/>
                </a:pPr>
                <a:endParaRPr lang="en-GB">
                  <a:solidFill>
                    <a:schemeClr val="bg1"/>
                  </a:solidFill>
                  <a:sym typeface="+mn-ea"/>
                </a:endParaRPr>
              </a:p>
              <a:p>
                <a:pPr marL="285750" lvl="0" indent="-285750" algn="l">
                  <a:buFont typeface="Arial" panose="020B0704020202020204" pitchFamily="34" charset="0"/>
                  <a:buChar char="•"/>
                </a:pPr>
                <a:endParaRPr lang="en-GB">
                  <a:solidFill>
                    <a:schemeClr val="bg1"/>
                  </a:solidFill>
                  <a:sym typeface="+mn-ea"/>
                </a:endParaRPr>
              </a:p>
              <a:p>
                <a:pPr marL="285750" lvl="0" indent="-285750" algn="l">
                  <a:buFont typeface="Arial" panose="020B0704020202020204" pitchFamily="34" charset="0"/>
                  <a:buChar char="•"/>
                </a:pPr>
                <a:endParaRPr lang="en-GB">
                  <a:solidFill>
                    <a:schemeClr val="bg1"/>
                  </a:solidFill>
                  <a:sym typeface="+mn-ea"/>
                </a:endParaRPr>
              </a:p>
            </p:txBody>
          </p:sp>
        </p:grpSp>
        <p:sp>
          <p:nvSpPr>
            <p:cNvPr id="1986" name="Google Shape;1986;p63"/>
            <p:cNvSpPr txBox="1"/>
            <p:nvPr/>
          </p:nvSpPr>
          <p:spPr>
            <a:xfrm>
              <a:off x="2477" y="886"/>
              <a:ext cx="9322" cy="1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4500"/>
                <a:buFont typeface="Bebas Neue" panose="020B0606020202050201"/>
                <a:buNone/>
                <a:defRPr sz="5000" b="0" i="0" u="none" strike="noStrike" cap="none">
                  <a:solidFill>
                    <a:schemeClr val="accent5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chemeClr val="bg1"/>
                  </a:solidFill>
                </a:rPr>
                <a:t>Distributional Analysis of Numerical Features</a:t>
              </a:r>
              <a:endParaRPr lang="en-GB" sz="2800">
                <a:solidFill>
                  <a:schemeClr val="bg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2800">
                  <a:solidFill>
                    <a:schemeClr val="bg1"/>
                  </a:solidFill>
                </a:rPr>
                <a:t> </a:t>
              </a:r>
              <a:endParaRPr lang="en-US" altLang="en-GB" sz="2800">
                <a:solidFill>
                  <a:schemeClr val="bg1"/>
                </a:solidFill>
              </a:endParaRPr>
            </a:p>
          </p:txBody>
        </p:sp>
        <p:pic>
          <p:nvPicPr>
            <p:cNvPr id="17" name="图片 16" descr="/Users/mac/Library/Containers/com.tencent.xinWeChat/Data/Library/Application Support/com.tencent.xinWeChat/2.0b4.0.9/f0c78890ea9d4bb1371f63078b402bbe/Message/MessageTemp/95801539b98a5fc0e3f2781729ff3991/Image/13341733119546_.pic.jpg13341733119546_.pic"/>
            <p:cNvPicPr>
              <a:picLocks noChangeAspect="1"/>
            </p:cNvPicPr>
            <p:nvPr/>
          </p:nvPicPr>
          <p:blipFill>
            <a:blip r:embed="rId3"/>
            <a:srcRect l="14" t="-14" r="14" b="14"/>
            <a:stretch>
              <a:fillRect/>
            </a:stretch>
          </p:blipFill>
          <p:spPr>
            <a:xfrm>
              <a:off x="4564" y="3193"/>
              <a:ext cx="5135" cy="353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430" y="6393"/>
              <a:ext cx="11516" cy="19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lvl="0" indent="0" algn="ctr">
                <a:buFont typeface="Arial" panose="020B0704020202020204" pitchFamily="34" charset="0"/>
              </a:pPr>
              <a:endParaRPr lang="en-GB">
                <a:solidFill>
                  <a:schemeClr val="bg1"/>
                </a:solidFill>
                <a:sym typeface="+mn-ea"/>
              </a:endParaRPr>
            </a:p>
            <a:p>
              <a:pPr marL="0" lvl="0" indent="0" algn="ctr">
                <a:buFont typeface="Arial" panose="020B0704020202020204" pitchFamily="34" charset="0"/>
              </a:pPr>
              <a:r>
                <a:rPr lang="en-GB" b="1">
                  <a:solidFill>
                    <a:schemeClr val="bg1"/>
                  </a:solidFill>
                  <a:sym typeface="+mn-ea"/>
                </a:rPr>
                <a:t>Most donations are small, but targeting wealthier donors </a:t>
              </a:r>
              <a:r>
                <a:rPr lang="en-US" altLang="en-GB" b="1">
                  <a:solidFill>
                    <a:schemeClr val="bg1"/>
                  </a:solidFill>
                  <a:sym typeface="+mn-ea"/>
                </a:rPr>
                <a:t>might</a:t>
              </a:r>
              <a:r>
                <a:rPr lang="en-GB" b="1">
                  <a:solidFill>
                    <a:schemeClr val="bg1"/>
                  </a:solidFill>
                  <a:sym typeface="+mn-ea"/>
                </a:rPr>
                <a:t> significantly boost fundraising efficiency.</a:t>
              </a:r>
              <a:endParaRPr lang="en-GB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2470" y="363855"/>
            <a:ext cx="7719060" cy="5307965"/>
            <a:chOff x="1087" y="688"/>
            <a:chExt cx="12156" cy="8359"/>
          </a:xfrm>
        </p:grpSpPr>
        <p:grpSp>
          <p:nvGrpSpPr>
            <p:cNvPr id="21" name="组合 20"/>
            <p:cNvGrpSpPr/>
            <p:nvPr/>
          </p:nvGrpSpPr>
          <p:grpSpPr>
            <a:xfrm>
              <a:off x="1087" y="688"/>
              <a:ext cx="12156" cy="8359"/>
              <a:chOff x="1103" y="704"/>
              <a:chExt cx="12156" cy="8359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103" y="704"/>
                <a:ext cx="12156" cy="6978"/>
                <a:chOff x="1127" y="1464"/>
                <a:chExt cx="12156" cy="6159"/>
              </a:xfrm>
            </p:grpSpPr>
            <p:sp>
              <p:nvSpPr>
                <p:cNvPr id="23" name="Google Shape;3187;p77"/>
                <p:cNvSpPr/>
                <p:nvPr>
                  <p:custDataLst>
                    <p:tags r:id="rId4"/>
                  </p:custDataLst>
                </p:nvPr>
              </p:nvSpPr>
              <p:spPr>
                <a:xfrm rot="5400000">
                  <a:off x="4125" y="-1535"/>
                  <a:ext cx="6159" cy="12156"/>
                </a:xfrm>
                <a:prstGeom prst="roundRect">
                  <a:avLst>
                    <a:gd name="adj" fmla="val 6453"/>
                  </a:avLst>
                </a:prstGeom>
                <a:solidFill>
                  <a:schemeClr val="accent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" name="文本框 23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1323" y="2260"/>
                  <a:ext cx="11959" cy="16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1pPr>
                  <a:lvl2pPr marL="914400" marR="0" lvl="1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2pPr>
                  <a:lvl3pPr marL="1371600" marR="0" lvl="2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3pPr>
                  <a:lvl4pPr marL="1828800" marR="0" lvl="3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4pPr>
                  <a:lvl5pPr marL="2286000" marR="0" lvl="4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5pPr>
                  <a:lvl6pPr marL="2743200" marR="0" lvl="5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6pPr>
                  <a:lvl7pPr marL="3200400" marR="0" lvl="6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7pPr>
                  <a:lvl8pPr marL="3657600" marR="0" lvl="7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8pPr>
                  <a:lvl9pPr marL="4114800" marR="0" lvl="8" indent="-330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1600"/>
                    <a:buFont typeface="Quicksand"/>
                    <a:buNone/>
                    <a:defRPr sz="1600" b="0" i="0" u="none" strike="noStrike" cap="none">
                      <a:solidFill>
                        <a:schemeClr val="dk2"/>
                      </a:solidFill>
                      <a:latin typeface="Quicksand"/>
                      <a:ea typeface="Quicksand"/>
                      <a:cs typeface="Quicksand"/>
                      <a:sym typeface="Quicksand"/>
                    </a:defRPr>
                  </a:lvl9pPr>
                </a:lstStyle>
                <a:p>
                  <a:pPr marL="285750" lvl="0" indent="-285750" algn="l">
                    <a:buFont typeface="Arial" panose="020B0704020202020204" pitchFamily="34" charset="0"/>
                    <a:buChar char="•"/>
                  </a:pPr>
                  <a:r>
                    <a:rPr lang="en-GB">
                      <a:solidFill>
                        <a:schemeClr val="bg1"/>
                      </a:solidFill>
                      <a:sym typeface="+mn-ea"/>
                    </a:rPr>
                    <a:t>Donation Behavior: Both recent (rgif) and average (agif) donation amounts have a </a:t>
                  </a:r>
                  <a:r>
                    <a:rPr lang="en-GB" b="1">
                      <a:solidFill>
                        <a:srgbClr val="FFFF00"/>
                      </a:solidFill>
                      <a:sym typeface="+mn-ea"/>
                    </a:rPr>
                    <a:t>weak relationship</a:t>
                  </a:r>
                  <a:r>
                    <a:rPr lang="en-GB">
                      <a:solidFill>
                        <a:schemeClr val="bg1"/>
                      </a:solidFill>
                      <a:sym typeface="+mn-ea"/>
                    </a:rPr>
                    <a:t> with actual donation amounts (damt, ~0.08).  </a:t>
                  </a:r>
                  <a:endParaRPr lang="en-GB">
                    <a:solidFill>
                      <a:schemeClr val="bg1"/>
                    </a:solidFill>
                    <a:sym typeface="+mn-ea"/>
                  </a:endParaRPr>
                </a:p>
                <a:p>
                  <a:pPr marL="285750" lvl="0" indent="-285750" algn="l">
                    <a:buFont typeface="Arial" panose="020B0704020202020204" pitchFamily="34" charset="0"/>
                    <a:buChar char="•"/>
                  </a:pPr>
                  <a:r>
                    <a:rPr lang="en-GB">
                      <a:solidFill>
                        <a:schemeClr val="bg1"/>
                      </a:solidFill>
                      <a:sym typeface="+mn-ea"/>
                    </a:rPr>
                    <a:t>Wealth Features: Income (incm) and adjusted income (inca) also show</a:t>
                  </a:r>
                  <a:r>
                    <a:rPr lang="en-GB" b="1">
                      <a:solidFill>
                        <a:schemeClr val="bg1"/>
                      </a:solidFill>
                      <a:sym typeface="+mn-ea"/>
                    </a:rPr>
                    <a:t> </a:t>
                  </a:r>
                  <a:r>
                    <a:rPr lang="en-GB" b="1">
                      <a:solidFill>
                        <a:srgbClr val="FFFF00"/>
                      </a:solidFill>
                      <a:sym typeface="+mn-ea"/>
                    </a:rPr>
                    <a:t>little connection</a:t>
                  </a:r>
                  <a:r>
                    <a:rPr lang="en-GB">
                      <a:solidFill>
                        <a:schemeClr val="bg1"/>
                      </a:solidFill>
                      <a:sym typeface="+mn-ea"/>
                    </a:rPr>
                    <a:t> to actual donation amounts (damt), despite being highly correlated with each other (0.87).</a:t>
                  </a:r>
                  <a:endParaRPr lang="en-GB">
                    <a:solidFill>
                      <a:schemeClr val="bg1"/>
                    </a:solidFill>
                    <a:sym typeface="+mn-ea"/>
                  </a:endParaRPr>
                </a:p>
                <a:p>
                  <a:pPr marL="285750" lvl="0" indent="-285750" algn="l">
                    <a:buFont typeface="Arial" panose="020B0704020202020204" pitchFamily="34" charset="0"/>
                    <a:buChar char="•"/>
                  </a:pPr>
                  <a:endParaRPr lang="en-GB">
                    <a:solidFill>
                      <a:schemeClr val="bg1"/>
                    </a:solidFill>
                    <a:sym typeface="+mn-ea"/>
                  </a:endParaRPr>
                </a:p>
                <a:p>
                  <a:pPr marL="285750" lvl="0" indent="-285750" algn="l">
                    <a:buFont typeface="Arial" panose="020B0704020202020204" pitchFamily="34" charset="0"/>
                    <a:buChar char="•"/>
                  </a:pPr>
                  <a:endParaRPr lang="en-GB">
                    <a:solidFill>
                      <a:schemeClr val="bg1"/>
                    </a:solidFill>
                    <a:sym typeface="+mn-ea"/>
                  </a:endParaRPr>
                </a:p>
                <a:p>
                  <a:pPr marL="285750" lvl="0" indent="-285750" algn="l">
                    <a:buFont typeface="Arial" panose="020B0704020202020204" pitchFamily="34" charset="0"/>
                    <a:buChar char="•"/>
                  </a:pPr>
                  <a:endParaRPr lang="en-GB">
                    <a:solidFill>
                      <a:schemeClr val="bg1"/>
                    </a:solidFill>
                    <a:sym typeface="+mn-ea"/>
                  </a:endParaRPr>
                </a:p>
                <a:p>
                  <a:pPr marL="285750" lvl="0" indent="-285750" algn="l">
                    <a:buFont typeface="Arial" panose="020B0704020202020204" pitchFamily="34" charset="0"/>
                    <a:buChar char="•"/>
                  </a:pPr>
                  <a:endParaRPr lang="en-GB">
                    <a:solidFill>
                      <a:schemeClr val="bg1"/>
                    </a:solidFill>
                    <a:sym typeface="+mn-ea"/>
                  </a:endParaRPr>
                </a:p>
              </p:txBody>
            </p:sp>
          </p:grpSp>
          <p:sp>
            <p:nvSpPr>
              <p:cNvPr id="25" name="Google Shape;1986;p6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84" y="808"/>
                <a:ext cx="9322" cy="1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4500"/>
                  <a:buFont typeface="Bebas Neue" panose="020B0606020202050201"/>
                  <a:buNone/>
                  <a:defRPr sz="5000" b="0" i="0" u="none" strike="noStrike" cap="none">
                    <a:solidFill>
                      <a:schemeClr val="accent5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0"/>
                  <a:buFont typeface="Arial" panose="020B0704020202020204"/>
                  <a:buNone/>
                  <a:defRPr sz="4500" b="0" i="0" u="none" strike="noStrike" cap="none">
                    <a:solidFill>
                      <a:schemeClr val="dk1"/>
                    </a:solidFill>
                    <a:latin typeface="Arial" panose="020B0704020202020204"/>
                    <a:ea typeface="Arial" panose="020B0704020202020204"/>
                    <a:cs typeface="Arial" panose="020B0704020202020204"/>
                    <a:sym typeface="Arial" panose="020B0704020202020204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800">
                    <a:solidFill>
                      <a:schemeClr val="bg1"/>
                    </a:solidFill>
                  </a:rPr>
                  <a:t>Correlation Analysis</a:t>
                </a:r>
                <a:endParaRPr lang="en-GB" sz="28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文本框 2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522" y="7141"/>
                <a:ext cx="11516" cy="1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lvl="0" indent="0" algn="ctr">
                  <a:buFont typeface="Arial" panose="020B0704020202020204" pitchFamily="34" charset="0"/>
                </a:pPr>
                <a:r>
                  <a:rPr lang="en-GB" b="1">
                    <a:solidFill>
                      <a:schemeClr val="bg1"/>
                    </a:solidFill>
                    <a:sym typeface="+mn-ea"/>
                  </a:rPr>
                  <a:t>No single variable is enough; combining factors improves predictions.</a:t>
                </a:r>
                <a:endParaRPr lang="en-GB" b="1">
                  <a:solidFill>
                    <a:schemeClr val="bg1"/>
                  </a:solidFill>
                  <a:sym typeface="+mn-ea"/>
                </a:endParaRPr>
              </a:p>
              <a:p>
                <a:pPr marL="0" lvl="0" indent="0" algn="ctr">
                  <a:buFont typeface="Arial" panose="020B0704020202020204" pitchFamily="34" charset="0"/>
                </a:pPr>
                <a:endParaRPr lang="en-GB" b="1">
                  <a:solidFill>
                    <a:schemeClr val="bg1"/>
                  </a:solidFill>
                  <a:sym typeface="+mn-ea"/>
                </a:endParaRPr>
              </a:p>
            </p:txBody>
          </p:sp>
        </p:grpSp>
        <p:pic>
          <p:nvPicPr>
            <p:cNvPr id="35" name="图片 34" descr="29351733009738_.pic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30" y="3519"/>
              <a:ext cx="4115" cy="3601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711835" y="363220"/>
            <a:ext cx="7719060" cy="5057140"/>
            <a:chOff x="1149" y="9186"/>
            <a:chExt cx="12156" cy="7964"/>
          </a:xfrm>
        </p:grpSpPr>
        <p:sp>
          <p:nvSpPr>
            <p:cNvPr id="38" name="Google Shape;3187;p77"/>
            <p:cNvSpPr/>
            <p:nvPr>
              <p:custDataLst>
                <p:tags r:id="rId9"/>
              </p:custDataLst>
            </p:nvPr>
          </p:nvSpPr>
          <p:spPr>
            <a:xfrm rot="5400000">
              <a:off x="3738" y="6597"/>
              <a:ext cx="6978" cy="12156"/>
            </a:xfrm>
            <a:prstGeom prst="roundRect">
              <a:avLst>
                <a:gd name="adj" fmla="val 6453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986;p63"/>
            <p:cNvSpPr txBox="1"/>
            <p:nvPr>
              <p:custDataLst>
                <p:tags r:id="rId10"/>
              </p:custDataLst>
            </p:nvPr>
          </p:nvSpPr>
          <p:spPr>
            <a:xfrm>
              <a:off x="2566" y="9345"/>
              <a:ext cx="9322" cy="13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4500"/>
                <a:buFont typeface="Bebas Neue" panose="020B0606020202050201"/>
                <a:buNone/>
                <a:defRPr sz="5000" b="0" i="0" u="none" strike="noStrike" cap="none">
                  <a:solidFill>
                    <a:schemeClr val="accent5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 panose="020B0704020202020204"/>
                <a:buNone/>
                <a:defRPr sz="4500" b="0" i="0" u="none" strike="noStrike" cap="none">
                  <a:solidFill>
                    <a:schemeClr val="dk1"/>
                  </a:solidFill>
                  <a:latin typeface="Arial" panose="020B0704020202020204"/>
                  <a:ea typeface="Arial" panose="020B0704020202020204"/>
                  <a:cs typeface="Arial" panose="020B0704020202020204"/>
                  <a:sym typeface="Arial" panose="020B0704020202020204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chemeClr val="bg1"/>
                  </a:solidFill>
                </a:rPr>
                <a:t>Wealth Ratings &amp; Donations</a:t>
              </a:r>
              <a:endParaRPr lang="en-GB" sz="2800">
                <a:solidFill>
                  <a:schemeClr val="bg1"/>
                </a:solidFill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11"/>
              </p:custDataLst>
            </p:nvPr>
          </p:nvSpPr>
          <p:spPr>
            <a:xfrm>
              <a:off x="1277" y="10107"/>
              <a:ext cx="11959" cy="19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285750" lvl="0" indent="-285750" algn="l">
                <a:buFont typeface="Arial" panose="020B0704020202020204" pitchFamily="34" charset="0"/>
                <a:buChar char="•"/>
              </a:pPr>
              <a:r>
                <a:rPr lang="en-GB" b="1">
                  <a:solidFill>
                    <a:srgbClr val="FFFF00"/>
                  </a:solidFill>
                  <a:sym typeface="+mn-ea"/>
                </a:rPr>
                <a:t>Donors have higher median</a:t>
              </a:r>
              <a:r>
                <a:rPr lang="en-GB">
                  <a:solidFill>
                    <a:schemeClr val="bg1"/>
                  </a:solidFill>
                  <a:sym typeface="+mn-ea"/>
                </a:rPr>
                <a:t> and </a:t>
              </a:r>
              <a:r>
                <a:rPr lang="en-GB" b="1">
                  <a:solidFill>
                    <a:srgbClr val="FFFF00"/>
                  </a:solidFill>
                  <a:sym typeface="+mn-ea"/>
                </a:rPr>
                <a:t>upper quartile wealth ratings</a:t>
              </a:r>
              <a:r>
                <a:rPr lang="en-GB">
                  <a:solidFill>
                    <a:schemeClr val="bg1"/>
                  </a:solidFill>
                  <a:sym typeface="+mn-ea"/>
                </a:rPr>
                <a:t> (median ~8 vs. ~6).</a:t>
              </a:r>
              <a:endParaRPr lang="en-GB">
                <a:solidFill>
                  <a:schemeClr val="bg1"/>
                </a:solidFill>
                <a:sym typeface="+mn-ea"/>
              </a:endParaRPr>
            </a:p>
            <a:p>
              <a:pPr marL="285750" lvl="0" indent="-285750" algn="l">
                <a:buFont typeface="Arial" panose="020B0704020202020204" pitchFamily="34" charset="0"/>
                <a:buChar char="•"/>
              </a:pPr>
              <a:r>
                <a:rPr lang="en-GB">
                  <a:solidFill>
                    <a:schemeClr val="bg1"/>
                  </a:solidFill>
                  <a:sym typeface="+mn-ea"/>
                </a:rPr>
                <a:t>Overlap exists near wealth rating 6, making it </a:t>
              </a:r>
              <a:r>
                <a:rPr lang="en-GB" b="1">
                  <a:solidFill>
                    <a:srgbClr val="FFFF00"/>
                  </a:solidFill>
                  <a:sym typeface="+mn-ea"/>
                </a:rPr>
                <a:t>harder to distinguish donors/non-donors in this range</a:t>
              </a:r>
              <a:r>
                <a:rPr lang="en-GB">
                  <a:solidFill>
                    <a:schemeClr val="bg1"/>
                  </a:solidFill>
                  <a:sym typeface="+mn-ea"/>
                </a:rPr>
                <a:t>.</a:t>
              </a:r>
              <a:endParaRPr lang="en-GB">
                <a:solidFill>
                  <a:schemeClr val="bg1"/>
                </a:solidFill>
                <a:sym typeface="+mn-ea"/>
              </a:endParaRPr>
            </a:p>
            <a:p>
              <a:pPr marL="285750" lvl="0" indent="-285750" algn="l">
                <a:buFont typeface="Arial" panose="020B0704020202020204" pitchFamily="34" charset="0"/>
                <a:buChar char="•"/>
              </a:pPr>
              <a:endParaRPr lang="en-GB">
                <a:solidFill>
                  <a:schemeClr val="bg1"/>
                </a:solidFill>
                <a:sym typeface="+mn-ea"/>
              </a:endParaRPr>
            </a:p>
            <a:p>
              <a:pPr marL="285750" lvl="0" indent="-285750" algn="l">
                <a:buFont typeface="Arial" panose="020B0704020202020204" pitchFamily="34" charset="0"/>
                <a:buChar char="•"/>
              </a:pPr>
              <a:endParaRPr lang="en-GB">
                <a:solidFill>
                  <a:schemeClr val="bg1"/>
                </a:solidFill>
                <a:sym typeface="+mn-ea"/>
              </a:endParaRPr>
            </a:p>
            <a:p>
              <a:pPr marL="285750" lvl="0" indent="-285750" algn="l">
                <a:buFont typeface="Arial" panose="020B0704020202020204" pitchFamily="34" charset="0"/>
                <a:buChar char="•"/>
              </a:pPr>
              <a:endParaRPr lang="en-GB">
                <a:solidFill>
                  <a:schemeClr val="bg1"/>
                </a:solidFill>
                <a:sym typeface="+mn-ea"/>
              </a:endParaRPr>
            </a:p>
            <a:p>
              <a:pPr marL="285750" lvl="0" indent="-285750" algn="l">
                <a:buFont typeface="Arial" panose="020B0704020202020204" pitchFamily="34" charset="0"/>
                <a:buChar char="•"/>
              </a:pPr>
              <a:endParaRPr lang="en-GB">
                <a:solidFill>
                  <a:schemeClr val="bg1"/>
                </a:solidFill>
                <a:sym typeface="+mn-ea"/>
              </a:endParaRPr>
            </a:p>
          </p:txBody>
        </p:sp>
        <p:pic>
          <p:nvPicPr>
            <p:cNvPr id="41" name="图片 40" descr="29341733009723_.pic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89" y="11762"/>
              <a:ext cx="5135" cy="3376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>
              <p:custDataLst>
                <p:tags r:id="rId13"/>
              </p:custDataLst>
            </p:nvPr>
          </p:nvSpPr>
          <p:spPr>
            <a:xfrm>
              <a:off x="2012" y="15228"/>
              <a:ext cx="10744" cy="19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0" lvl="0" indent="0" algn="ctr">
                <a:buFont typeface="Arial" panose="020B0704020202020204" pitchFamily="34" charset="0"/>
              </a:pPr>
              <a:r>
                <a:rPr lang="en-GB" b="1">
                  <a:solidFill>
                    <a:schemeClr val="bg1"/>
                  </a:solidFill>
                  <a:sym typeface="+mn-ea"/>
                </a:rPr>
                <a:t>Wealth ratings influence donation behavior but cannot solely predict donor status.</a:t>
              </a:r>
              <a:endParaRPr lang="en-GB" b="1">
                <a:solidFill>
                  <a:schemeClr val="bg1"/>
                </a:solidFill>
                <a:sym typeface="+mn-ea"/>
              </a:endParaRPr>
            </a:p>
            <a:p>
              <a:pPr marL="0" lvl="0" indent="0" algn="ctr">
                <a:buFont typeface="Arial" panose="020B0704020202020204" pitchFamily="34" charset="0"/>
              </a:pPr>
              <a:endParaRPr lang="en-GB" b="1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64"/>
          <p:cNvSpPr/>
          <p:nvPr/>
        </p:nvSpPr>
        <p:spPr>
          <a:xfrm>
            <a:off x="714799" y="276828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95" name="Google Shape;1995;p64"/>
          <p:cNvGrpSpPr/>
          <p:nvPr/>
        </p:nvGrpSpPr>
        <p:grpSpPr>
          <a:xfrm>
            <a:off x="7631947" y="451653"/>
            <a:ext cx="636814" cy="120078"/>
            <a:chOff x="8209059" y="198000"/>
            <a:chExt cx="636814" cy="120078"/>
          </a:xfrm>
        </p:grpSpPr>
        <p:sp>
          <p:nvSpPr>
            <p:cNvPr id="1996" name="Google Shape;1996;p6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99" name="Google Shape;1999;p64"/>
          <p:cNvSpPr txBox="1"/>
          <p:nvPr>
            <p:ph type="title"/>
          </p:nvPr>
        </p:nvSpPr>
        <p:spPr>
          <a:xfrm>
            <a:off x="1365850" y="26551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Model Analysis-Model Selection</a:t>
            </a:r>
            <a:endParaRPr lang="en-GB"/>
          </a:p>
        </p:txBody>
      </p:sp>
      <p:sp>
        <p:nvSpPr>
          <p:cNvPr id="2000" name="Google Shape;2000;p64"/>
          <p:cNvSpPr txBox="1"/>
          <p:nvPr>
            <p:ph type="subTitle" idx="1"/>
          </p:nvPr>
        </p:nvSpPr>
        <p:spPr>
          <a:xfrm>
            <a:off x="720090" y="939800"/>
            <a:ext cx="3694430" cy="361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Classification Model: </a:t>
            </a:r>
            <a:r>
              <a:rPr lang="en-US" altLang="zh-CN">
                <a:sym typeface="+mn-ea"/>
              </a:rPr>
              <a:t>Random forest</a:t>
            </a:r>
            <a:endParaRPr lang="en-GB"/>
          </a:p>
        </p:txBody>
      </p:sp>
      <p:sp>
        <p:nvSpPr>
          <p:cNvPr id="2001" name="Google Shape;2001;p64"/>
          <p:cNvSpPr txBox="1"/>
          <p:nvPr>
            <p:ph type="subTitle" idx="2"/>
          </p:nvPr>
        </p:nvSpPr>
        <p:spPr>
          <a:xfrm>
            <a:off x="828675" y="1333500"/>
            <a:ext cx="3585845" cy="8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due to its ability to handle complex feature interactions and better accuracy</a:t>
            </a:r>
            <a:endParaRPr lang="en-GB"/>
          </a:p>
        </p:txBody>
      </p:sp>
      <p:sp>
        <p:nvSpPr>
          <p:cNvPr id="2002" name="Google Shape;2002;p64"/>
          <p:cNvSpPr txBox="1"/>
          <p:nvPr>
            <p:ph type="subTitle" idx="3"/>
          </p:nvPr>
        </p:nvSpPr>
        <p:spPr>
          <a:xfrm>
            <a:off x="4674235" y="939800"/>
            <a:ext cx="4024630" cy="361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Prediction Model: Linear Regression</a:t>
            </a:r>
            <a:endParaRPr lang="en-GB"/>
          </a:p>
        </p:txBody>
      </p:sp>
      <p:sp>
        <p:nvSpPr>
          <p:cNvPr id="2003" name="Google Shape;2003;p64"/>
          <p:cNvSpPr txBox="1"/>
          <p:nvPr>
            <p:ph type="subTitle" idx="4"/>
          </p:nvPr>
        </p:nvSpPr>
        <p:spPr>
          <a:xfrm>
            <a:off x="4832985" y="1315085"/>
            <a:ext cx="3764915" cy="8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simplicity, interpretability, and efficiency in modeling relationships between predictors and the target variable</a:t>
            </a:r>
            <a:endParaRPr lang="en-GB"/>
          </a:p>
        </p:txBody>
      </p:sp>
      <p:pic>
        <p:nvPicPr>
          <p:cNvPr id="28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5010" y="2243455"/>
            <a:ext cx="3693795" cy="25692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14520" y="2259965"/>
            <a:ext cx="4290695" cy="255333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715010" y="276225"/>
            <a:ext cx="7703820" cy="4625975"/>
            <a:chOff x="1126" y="435"/>
            <a:chExt cx="12132" cy="7285"/>
          </a:xfrm>
        </p:grpSpPr>
        <p:sp>
          <p:nvSpPr>
            <p:cNvPr id="30" name="Google Shape;2987;p75"/>
            <p:cNvSpPr/>
            <p:nvPr>
              <p:custDataLst>
                <p:tags r:id="rId5"/>
              </p:custDataLst>
            </p:nvPr>
          </p:nvSpPr>
          <p:spPr>
            <a:xfrm>
              <a:off x="1126" y="435"/>
              <a:ext cx="12132" cy="7285"/>
            </a:xfrm>
            <a:prstGeom prst="roundRect">
              <a:avLst>
                <a:gd name="adj" fmla="val 1850"/>
              </a:avLst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65"/>
            <p:cNvSpPr txBox="1"/>
            <p:nvPr>
              <p:custDataLst>
                <p:tags r:id="rId6"/>
              </p:custDataLst>
            </p:nvPr>
          </p:nvSpPr>
          <p:spPr>
            <a:xfrm>
              <a:off x="4862" y="514"/>
              <a:ext cx="4638" cy="5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2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Bebas Neue" panose="020B0606020202050201"/>
                <a:buNone/>
                <a:defRPr sz="2000" b="0" i="0" u="none" strike="noStrike" cap="none">
                  <a:solidFill>
                    <a:schemeClr val="lt2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200">
                  <a:solidFill>
                    <a:schemeClr val="bg2"/>
                  </a:solidFill>
                  <a:sym typeface="+mn-ea"/>
                </a:rPr>
                <a:t>Classification Model</a:t>
              </a:r>
              <a:endParaRPr lang="en-US" altLang="zh-CN" sz="3200">
                <a:solidFill>
                  <a:schemeClr val="bg2"/>
                </a:solidFill>
                <a:sym typeface="+mn-ea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3200">
                <a:solidFill>
                  <a:schemeClr val="bg2"/>
                </a:solidFill>
                <a:sym typeface="+mn-ea"/>
              </a:endParaRPr>
            </a:p>
          </p:txBody>
        </p:sp>
        <p:sp>
          <p:nvSpPr>
            <p:cNvPr id="1987" name="Google Shape;1987;p63"/>
            <p:cNvSpPr txBox="1"/>
            <p:nvPr>
              <p:custDataLst>
                <p:tags r:id="rId7"/>
              </p:custDataLst>
            </p:nvPr>
          </p:nvSpPr>
          <p:spPr>
            <a:xfrm>
              <a:off x="1429" y="1262"/>
              <a:ext cx="11304" cy="22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1pPr>
              <a:lvl2pPr marL="914400" marR="0" lvl="1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2pPr>
              <a:lvl3pPr marL="1371600" marR="0" lvl="2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3pPr>
              <a:lvl4pPr marL="1828800" marR="0" lvl="3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4pPr>
              <a:lvl5pPr marL="2286000" marR="0" lvl="4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5pPr>
              <a:lvl6pPr marL="2743200" marR="0" lvl="5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6pPr>
              <a:lvl7pPr marL="3200400" marR="0" lvl="6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7pPr>
              <a:lvl8pPr marL="3657600" marR="0" lvl="7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8pPr>
              <a:lvl9pPr marL="4114800" marR="0" lvl="8" indent="-3302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Quicksand"/>
                <a:buNone/>
                <a:defRPr sz="1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defRPr>
              </a:lvl9pPr>
            </a:lstStyle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704020202020204" pitchFamily="34" charset="0"/>
                <a:buChar char="•"/>
              </a:pPr>
              <a:r>
                <a:rPr lang="en-US" altLang="zh-CN">
                  <a:solidFill>
                    <a:schemeClr val="bg2"/>
                  </a:solidFill>
                  <a:sym typeface="+mn-ea"/>
                </a:rPr>
                <a:t>P</a:t>
              </a:r>
              <a:r>
                <a:rPr lang="zh-CN" altLang="en-US">
                  <a:solidFill>
                    <a:schemeClr val="bg2"/>
                  </a:solidFill>
                  <a:sym typeface="+mn-ea"/>
                </a:rPr>
                <a:t>redict whether a potential donor will respond to a marketing campaign (</a:t>
              </a:r>
              <a:r>
                <a:rPr lang="en-US" altLang="zh-CN" i="1">
                  <a:solidFill>
                    <a:schemeClr val="bg2"/>
                  </a:solidFill>
                  <a:sym typeface="+mn-ea"/>
                </a:rPr>
                <a:t>donr </a:t>
              </a:r>
              <a:r>
                <a:rPr lang="zh-CN" altLang="en-US">
                  <a:solidFill>
                    <a:schemeClr val="bg2"/>
                  </a:solidFill>
                  <a:sym typeface="+mn-ea"/>
                </a:rPr>
                <a:t>variable)</a:t>
              </a:r>
              <a:endParaRPr lang="zh-CN" altLang="en-US">
                <a:solidFill>
                  <a:schemeClr val="bg2"/>
                </a:solidFill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704020202020204" pitchFamily="34" charset="0"/>
                <a:buChar char="•"/>
              </a:pPr>
              <a:r>
                <a:rPr lang="en-US" altLang="zh-CN">
                  <a:solidFill>
                    <a:schemeClr val="bg2"/>
                  </a:solidFill>
                  <a:sym typeface="+mn-ea"/>
                </a:rPr>
                <a:t>H</a:t>
              </a:r>
              <a:r>
                <a:rPr lang="zh-CN" altLang="en-US">
                  <a:solidFill>
                    <a:schemeClr val="bg2"/>
                  </a:solidFill>
                  <a:sym typeface="+mn-ea"/>
                </a:rPr>
                <a:t>elping the charity optimize its direct mail efforts by focusing on likely donors</a:t>
              </a:r>
              <a:r>
                <a:rPr lang="en-US" altLang="zh-CN">
                  <a:solidFill>
                    <a:schemeClr val="bg2"/>
                  </a:solidFill>
                  <a:sym typeface="+mn-ea"/>
                </a:rPr>
                <a:t>, reducing costs while maximizing net profits</a:t>
              </a:r>
              <a:endParaRPr lang="en-US" altLang="zh-CN">
                <a:solidFill>
                  <a:schemeClr val="bg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>
                <a:solidFill>
                  <a:schemeClr val="bg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>
                <a:solidFill>
                  <a:schemeClr val="bg2"/>
                </a:solidFill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305" y="3062"/>
              <a:ext cx="5663" cy="4254"/>
            </a:xfrm>
            <a:prstGeom prst="rect">
              <a:avLst/>
            </a:prstGeom>
          </p:spPr>
        </p:pic>
        <p:pic>
          <p:nvPicPr>
            <p:cNvPr id="33" name="图片 32" descr="截屏2024-11-29 02.30.0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rcRect r="11758" b="43994"/>
            <a:stretch>
              <a:fillRect/>
            </a:stretch>
          </p:blipFill>
          <p:spPr>
            <a:xfrm>
              <a:off x="7051" y="3523"/>
              <a:ext cx="5971" cy="3027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>
            <a:off x="709295" y="283210"/>
            <a:ext cx="7703820" cy="4625975"/>
            <a:chOff x="1117" y="446"/>
            <a:chExt cx="12132" cy="7285"/>
          </a:xfrm>
        </p:grpSpPr>
        <p:grpSp>
          <p:nvGrpSpPr>
            <p:cNvPr id="35" name="组合 34"/>
            <p:cNvGrpSpPr/>
            <p:nvPr/>
          </p:nvGrpSpPr>
          <p:grpSpPr>
            <a:xfrm>
              <a:off x="1117" y="446"/>
              <a:ext cx="12132" cy="7285"/>
              <a:chOff x="934" y="280"/>
              <a:chExt cx="12132" cy="7285"/>
            </a:xfrm>
          </p:grpSpPr>
          <p:sp>
            <p:nvSpPr>
              <p:cNvPr id="36" name="Google Shape;2987;p75"/>
              <p:cNvSpPr/>
              <p:nvPr>
                <p:custDataLst>
                  <p:tags r:id="rId12"/>
                </p:custDataLst>
              </p:nvPr>
            </p:nvSpPr>
            <p:spPr>
              <a:xfrm>
                <a:off x="934" y="280"/>
                <a:ext cx="12132" cy="7285"/>
              </a:xfrm>
              <a:prstGeom prst="roundRect">
                <a:avLst>
                  <a:gd name="adj" fmla="val 185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2040;p6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762" y="514"/>
                <a:ext cx="4638" cy="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2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2000"/>
                  <a:buFont typeface="Bebas Neue" panose="020B0606020202050201"/>
                  <a:buNone/>
                  <a:defRPr sz="2000" b="0" i="0" u="none" strike="noStrike" cap="none">
                    <a:solidFill>
                      <a:schemeClr val="lt2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3200">
                    <a:solidFill>
                      <a:schemeClr val="bg2"/>
                    </a:solidFill>
                    <a:sym typeface="+mn-ea"/>
                  </a:rPr>
                  <a:t>Prediction Model</a:t>
                </a:r>
                <a:endParaRPr lang="en-US" altLang="zh-CN" sz="3200">
                  <a:solidFill>
                    <a:schemeClr val="bg2"/>
                  </a:solidFill>
                  <a:sym typeface="+mn-ea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3200">
                  <a:solidFill>
                    <a:schemeClr val="bg2"/>
                  </a:solidFill>
                  <a:sym typeface="+mn-ea"/>
                </a:endParaRPr>
              </a:p>
            </p:txBody>
          </p:sp>
          <p:sp>
            <p:nvSpPr>
              <p:cNvPr id="38" name="Google Shape;1987;p6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429" y="1262"/>
                <a:ext cx="11304" cy="2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302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>
                    <a:sym typeface="+mn-ea"/>
                  </a:rPr>
                  <a:t>P</a:t>
                </a:r>
                <a:r>
                  <a:rPr lang="zh-CN" altLang="en-US">
                    <a:sym typeface="+mn-ea"/>
                  </a:rPr>
                  <a:t>redict the donation amounts (</a:t>
                </a:r>
                <a:r>
                  <a:rPr lang="en-US" altLang="zh-CN" i="1">
                    <a:sym typeface="+mn-ea"/>
                  </a:rPr>
                  <a:t>damt</a:t>
                </a:r>
                <a:r>
                  <a:rPr lang="zh-CN" altLang="en-US">
                    <a:sym typeface="+mn-ea"/>
                  </a:rPr>
                  <a:t>) for donors identified through the classification model</a:t>
                </a:r>
                <a:endParaRPr lang="zh-CN" altLang="en-US">
                  <a:solidFill>
                    <a:schemeClr val="bg2"/>
                  </a:solidFill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704020202020204" pitchFamily="34" charset="0"/>
                  <a:buChar char="•"/>
                </a:pPr>
                <a:r>
                  <a:rPr lang="en-US" altLang="zh-CN">
                    <a:sym typeface="+mn-ea"/>
                  </a:rPr>
                  <a:t>P</a:t>
                </a:r>
                <a:r>
                  <a:rPr lang="zh-CN" altLang="en-US">
                    <a:sym typeface="+mn-ea"/>
                  </a:rPr>
                  <a:t>rovide accurate predictions of donation amounts to optimize resource allocation and enhance the charity's return on investment</a:t>
                </a:r>
                <a:endParaRPr lang="zh-CN" altLang="en-US"/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704020202020204" pitchFamily="34" charset="0"/>
                  <a:buChar char="•"/>
                </a:pPr>
                <a:endParaRPr lang="en-US" altLang="zh-CN">
                  <a:solidFill>
                    <a:schemeClr val="bg2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>
                  <a:solidFill>
                    <a:schemeClr val="bg2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4139" y="3456"/>
              <a:ext cx="5885" cy="36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6"/>
          <p:cNvSpPr/>
          <p:nvPr/>
        </p:nvSpPr>
        <p:spPr>
          <a:xfrm>
            <a:off x="5960180" y="1991378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7" name="Google Shape;2097;p66"/>
          <p:cNvSpPr/>
          <p:nvPr/>
        </p:nvSpPr>
        <p:spPr>
          <a:xfrm>
            <a:off x="2047975" y="1981853"/>
            <a:ext cx="825300" cy="825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8" name="Google Shape;2098;p66"/>
          <p:cNvSpPr/>
          <p:nvPr/>
        </p:nvSpPr>
        <p:spPr>
          <a:xfrm>
            <a:off x="714799" y="458400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99" name="Google Shape;2099;p66"/>
          <p:cNvGrpSpPr/>
          <p:nvPr/>
        </p:nvGrpSpPr>
        <p:grpSpPr>
          <a:xfrm>
            <a:off x="7631947" y="633263"/>
            <a:ext cx="636814" cy="120078"/>
            <a:chOff x="8209059" y="198000"/>
            <a:chExt cx="636814" cy="120078"/>
          </a:xfrm>
        </p:grpSpPr>
        <p:sp>
          <p:nvSpPr>
            <p:cNvPr id="2100" name="Google Shape;2100;p6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6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6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3" name="Google Shape;2103;p66"/>
          <p:cNvSpPr txBox="1"/>
          <p:nvPr>
            <p:ph type="title"/>
          </p:nvPr>
        </p:nvSpPr>
        <p:spPr>
          <a:xfrm>
            <a:off x="136590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Predict the values for Scoring Data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2105" name="Google Shape;2105;p66"/>
          <p:cNvSpPr txBox="1"/>
          <p:nvPr>
            <p:ph type="subTitle" idx="2"/>
          </p:nvPr>
        </p:nvSpPr>
        <p:spPr>
          <a:xfrm>
            <a:off x="725170" y="1127760"/>
            <a:ext cx="7707630" cy="5721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nabl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 the organization to determine potential donors and their corresponding donation amounts.</a:t>
            </a:r>
            <a:endParaRPr lang="en-GB"/>
          </a:p>
        </p:txBody>
      </p:sp>
      <p:sp>
        <p:nvSpPr>
          <p:cNvPr id="2106" name="Google Shape;2106;p66"/>
          <p:cNvSpPr txBox="1"/>
          <p:nvPr>
            <p:ph type="subTitle" idx="3"/>
          </p:nvPr>
        </p:nvSpPr>
        <p:spPr>
          <a:xfrm>
            <a:off x="1214755" y="2969260"/>
            <a:ext cx="2526665" cy="3219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ym typeface="+mn-ea"/>
              </a:rPr>
              <a:t>Classification Prediction</a:t>
            </a:r>
            <a:endParaRPr lang="en-GB"/>
          </a:p>
        </p:txBody>
      </p:sp>
      <p:sp>
        <p:nvSpPr>
          <p:cNvPr id="2107" name="Google Shape;2107;p66"/>
          <p:cNvSpPr txBox="1"/>
          <p:nvPr>
            <p:ph type="subTitle" idx="4"/>
          </p:nvPr>
        </p:nvSpPr>
        <p:spPr>
          <a:xfrm>
            <a:off x="815340" y="3362960"/>
            <a:ext cx="3157220" cy="82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The Random Forest Classifier was used to predict donor status (</a:t>
            </a:r>
            <a:r>
              <a:rPr lang="en-US" altLang="zh-CN" i="1">
                <a:sym typeface="+mn-ea"/>
              </a:rPr>
              <a:t>donr</a:t>
            </a:r>
            <a:r>
              <a:rPr lang="en-US" altLang="zh-CN">
                <a:sym typeface="+mn-ea"/>
              </a:rPr>
              <a:t>) for the scoring dataset</a:t>
            </a:r>
            <a:endParaRPr lang="en-GB"/>
          </a:p>
        </p:txBody>
      </p:sp>
      <p:sp>
        <p:nvSpPr>
          <p:cNvPr id="2108" name="Google Shape;2108;p66"/>
          <p:cNvSpPr txBox="1"/>
          <p:nvPr>
            <p:ph type="subTitle" idx="5"/>
          </p:nvPr>
        </p:nvSpPr>
        <p:spPr>
          <a:xfrm>
            <a:off x="5365365" y="2969240"/>
            <a:ext cx="21309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ym typeface="+mn-ea"/>
              </a:rPr>
              <a:t>Regression Prediction</a:t>
            </a:r>
            <a:endParaRPr lang="en-GB"/>
          </a:p>
        </p:txBody>
      </p:sp>
      <p:sp>
        <p:nvSpPr>
          <p:cNvPr id="2109" name="Google Shape;2109;p66"/>
          <p:cNvSpPr txBox="1"/>
          <p:nvPr>
            <p:ph type="subTitle" idx="6"/>
          </p:nvPr>
        </p:nvSpPr>
        <p:spPr>
          <a:xfrm>
            <a:off x="4247515" y="3362960"/>
            <a:ext cx="4368800" cy="82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For rows where donr = 1, the Linear Regression model predicted the donation amounts (</a:t>
            </a:r>
            <a:r>
              <a:rPr lang="en-US" altLang="zh-CN" i="1">
                <a:sym typeface="+mn-ea"/>
              </a:rPr>
              <a:t>damt</a:t>
            </a:r>
            <a:r>
              <a:rPr lang="en-US" altLang="zh-CN">
                <a:sym typeface="+mn-ea"/>
              </a:rPr>
              <a:t>). For non-donors (donr = 0), the donation amount was set to zero.</a:t>
            </a:r>
            <a:endParaRPr lang="en-GB"/>
          </a:p>
        </p:txBody>
      </p:sp>
      <p:grpSp>
        <p:nvGrpSpPr>
          <p:cNvPr id="2123" name="Google Shape;2123;p66"/>
          <p:cNvGrpSpPr/>
          <p:nvPr/>
        </p:nvGrpSpPr>
        <p:grpSpPr>
          <a:xfrm>
            <a:off x="6097522" y="2197571"/>
            <a:ext cx="550887" cy="412976"/>
            <a:chOff x="3468200" y="1894800"/>
            <a:chExt cx="386750" cy="289950"/>
          </a:xfrm>
        </p:grpSpPr>
        <p:sp>
          <p:nvSpPr>
            <p:cNvPr id="2124" name="Google Shape;2124;p66"/>
            <p:cNvSpPr/>
            <p:nvPr/>
          </p:nvSpPr>
          <p:spPr>
            <a:xfrm>
              <a:off x="3475125" y="1901700"/>
              <a:ext cx="372925" cy="276350"/>
            </a:xfrm>
            <a:custGeom>
              <a:avLst/>
              <a:gdLst/>
              <a:ahLst/>
              <a:cxnLst/>
              <a:rect l="l" t="t" r="r" b="b"/>
              <a:pathLst>
                <a:path w="14917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16" y="11054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66"/>
            <p:cNvSpPr/>
            <p:nvPr/>
          </p:nvSpPr>
          <p:spPr>
            <a:xfrm>
              <a:off x="3616300" y="1901700"/>
              <a:ext cx="231750" cy="276350"/>
            </a:xfrm>
            <a:custGeom>
              <a:avLst/>
              <a:gdLst/>
              <a:ahLst/>
              <a:cxnLst/>
              <a:rect l="l" t="t" r="r" b="b"/>
              <a:pathLst>
                <a:path w="9270" h="11054" extrusionOk="0">
                  <a:moveTo>
                    <a:pt x="3105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66"/>
            <p:cNvSpPr/>
            <p:nvPr/>
          </p:nvSpPr>
          <p:spPr>
            <a:xfrm>
              <a:off x="3475125" y="1901700"/>
              <a:ext cx="372925" cy="41500"/>
            </a:xfrm>
            <a:custGeom>
              <a:avLst/>
              <a:gdLst/>
              <a:ahLst/>
              <a:cxnLst/>
              <a:rect l="l" t="t" r="r" b="b"/>
              <a:pathLst>
                <a:path w="14917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16" y="1660"/>
                  </a:lnTo>
                  <a:lnTo>
                    <a:pt x="14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66"/>
            <p:cNvSpPr/>
            <p:nvPr/>
          </p:nvSpPr>
          <p:spPr>
            <a:xfrm>
              <a:off x="3682750" y="1901700"/>
              <a:ext cx="165300" cy="41500"/>
            </a:xfrm>
            <a:custGeom>
              <a:avLst/>
              <a:gdLst/>
              <a:ahLst/>
              <a:cxnLst/>
              <a:rect l="l" t="t" r="r" b="b"/>
              <a:pathLst>
                <a:path w="6612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11" y="1660"/>
                  </a:lnTo>
                  <a:lnTo>
                    <a:pt x="6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66"/>
            <p:cNvSpPr/>
            <p:nvPr/>
          </p:nvSpPr>
          <p:spPr>
            <a:xfrm>
              <a:off x="374320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015" y="3203"/>
                  </a:ln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66"/>
            <p:cNvSpPr/>
            <p:nvPr/>
          </p:nvSpPr>
          <p:spPr>
            <a:xfrm>
              <a:off x="3579925" y="1979550"/>
              <a:ext cx="81675" cy="79850"/>
            </a:xfrm>
            <a:custGeom>
              <a:avLst/>
              <a:gdLst/>
              <a:ahLst/>
              <a:cxnLst/>
              <a:rect l="l" t="t" r="r" b="b"/>
              <a:pathLst>
                <a:path w="3267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266" y="3194"/>
                  </a:lnTo>
                  <a:lnTo>
                    <a:pt x="3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66"/>
            <p:cNvSpPr/>
            <p:nvPr/>
          </p:nvSpPr>
          <p:spPr>
            <a:xfrm>
              <a:off x="3661575" y="1979550"/>
              <a:ext cx="81650" cy="79850"/>
            </a:xfrm>
            <a:custGeom>
              <a:avLst/>
              <a:gdLst/>
              <a:ahLst/>
              <a:cxnLst/>
              <a:rect l="l" t="t" r="r" b="b"/>
              <a:pathLst>
                <a:path w="326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265" y="3194"/>
                  </a:lnTo>
                  <a:lnTo>
                    <a:pt x="3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66"/>
            <p:cNvSpPr/>
            <p:nvPr/>
          </p:nvSpPr>
          <p:spPr>
            <a:xfrm>
              <a:off x="374320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0" y="0"/>
                  </a:moveTo>
                  <a:lnTo>
                    <a:pt x="0" y="3194"/>
                  </a:lnTo>
                  <a:lnTo>
                    <a:pt x="3015" y="3194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66"/>
            <p:cNvSpPr/>
            <p:nvPr/>
          </p:nvSpPr>
          <p:spPr>
            <a:xfrm>
              <a:off x="3661575" y="2059375"/>
              <a:ext cx="81650" cy="80100"/>
            </a:xfrm>
            <a:custGeom>
              <a:avLst/>
              <a:gdLst/>
              <a:ahLst/>
              <a:cxnLst/>
              <a:rect l="l" t="t" r="r" b="b"/>
              <a:pathLst>
                <a:path w="3266" h="3204" extrusionOk="0">
                  <a:moveTo>
                    <a:pt x="0" y="1"/>
                  </a:moveTo>
                  <a:lnTo>
                    <a:pt x="0" y="3203"/>
                  </a:lnTo>
                  <a:lnTo>
                    <a:pt x="3265" y="3203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66"/>
            <p:cNvSpPr/>
            <p:nvPr/>
          </p:nvSpPr>
          <p:spPr>
            <a:xfrm>
              <a:off x="3504550" y="2059375"/>
              <a:ext cx="75400" cy="80100"/>
            </a:xfrm>
            <a:custGeom>
              <a:avLst/>
              <a:gdLst/>
              <a:ahLst/>
              <a:cxnLst/>
              <a:rect l="l" t="t" r="r" b="b"/>
              <a:pathLst>
                <a:path w="3016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016" y="3203"/>
                  </a:lnTo>
                  <a:lnTo>
                    <a:pt x="30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66"/>
            <p:cNvSpPr/>
            <p:nvPr/>
          </p:nvSpPr>
          <p:spPr>
            <a:xfrm>
              <a:off x="3579925" y="2059375"/>
              <a:ext cx="81675" cy="80100"/>
            </a:xfrm>
            <a:custGeom>
              <a:avLst/>
              <a:gdLst/>
              <a:ahLst/>
              <a:cxnLst/>
              <a:rect l="l" t="t" r="r" b="b"/>
              <a:pathLst>
                <a:path w="3267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66" y="3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66"/>
            <p:cNvSpPr/>
            <p:nvPr/>
          </p:nvSpPr>
          <p:spPr>
            <a:xfrm>
              <a:off x="3504550" y="1979550"/>
              <a:ext cx="75400" cy="79850"/>
            </a:xfrm>
            <a:custGeom>
              <a:avLst/>
              <a:gdLst/>
              <a:ahLst/>
              <a:cxnLst/>
              <a:rect l="l" t="t" r="r" b="b"/>
              <a:pathLst>
                <a:path w="3016" h="3194" extrusionOk="0">
                  <a:moveTo>
                    <a:pt x="1" y="0"/>
                  </a:moveTo>
                  <a:lnTo>
                    <a:pt x="1" y="3194"/>
                  </a:lnTo>
                  <a:lnTo>
                    <a:pt x="3016" y="319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66"/>
            <p:cNvSpPr/>
            <p:nvPr/>
          </p:nvSpPr>
          <p:spPr>
            <a:xfrm>
              <a:off x="3627225" y="2059375"/>
              <a:ext cx="34375" cy="80100"/>
            </a:xfrm>
            <a:custGeom>
              <a:avLst/>
              <a:gdLst/>
              <a:ahLst/>
              <a:cxnLst/>
              <a:rect l="l" t="t" r="r" b="b"/>
              <a:pathLst>
                <a:path w="1375" h="3204" extrusionOk="0">
                  <a:moveTo>
                    <a:pt x="892" y="1"/>
                  </a:moveTo>
                  <a:lnTo>
                    <a:pt x="0" y="3203"/>
                  </a:lnTo>
                  <a:lnTo>
                    <a:pt x="1374" y="3203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66"/>
            <p:cNvSpPr/>
            <p:nvPr/>
          </p:nvSpPr>
          <p:spPr>
            <a:xfrm>
              <a:off x="3468200" y="1894800"/>
              <a:ext cx="386750" cy="289950"/>
            </a:xfrm>
            <a:custGeom>
              <a:avLst/>
              <a:gdLst/>
              <a:ahLst/>
              <a:cxnLst/>
              <a:rect l="l" t="t" r="r" b="b"/>
              <a:pathLst>
                <a:path w="15470" h="11598" extrusionOk="0">
                  <a:moveTo>
                    <a:pt x="277" y="0"/>
                  </a:moveTo>
                  <a:cubicBezTo>
                    <a:pt x="125" y="0"/>
                    <a:pt x="1" y="125"/>
                    <a:pt x="1" y="277"/>
                  </a:cubicBezTo>
                  <a:lnTo>
                    <a:pt x="1" y="3488"/>
                  </a:lnTo>
                  <a:cubicBezTo>
                    <a:pt x="1" y="3622"/>
                    <a:pt x="99" y="3747"/>
                    <a:pt x="232" y="3765"/>
                  </a:cubicBezTo>
                  <a:cubicBezTo>
                    <a:pt x="247" y="3767"/>
                    <a:pt x="262" y="3768"/>
                    <a:pt x="276" y="3768"/>
                  </a:cubicBezTo>
                  <a:cubicBezTo>
                    <a:pt x="426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25" y="544"/>
                  </a:lnTo>
                  <a:lnTo>
                    <a:pt x="14925" y="11053"/>
                  </a:lnTo>
                  <a:lnTo>
                    <a:pt x="14337" y="11053"/>
                  </a:lnTo>
                  <a:cubicBezTo>
                    <a:pt x="14203" y="11053"/>
                    <a:pt x="14078" y="11151"/>
                    <a:pt x="14060" y="11285"/>
                  </a:cubicBezTo>
                  <a:cubicBezTo>
                    <a:pt x="14033" y="11455"/>
                    <a:pt x="14167" y="11597"/>
                    <a:pt x="14328" y="11597"/>
                  </a:cubicBezTo>
                  <a:lnTo>
                    <a:pt x="15193" y="11597"/>
                  </a:lnTo>
                  <a:cubicBezTo>
                    <a:pt x="15345" y="11597"/>
                    <a:pt x="15470" y="11481"/>
                    <a:pt x="15470" y="11330"/>
                  </a:cubicBezTo>
                  <a:lnTo>
                    <a:pt x="15470" y="277"/>
                  </a:lnTo>
                  <a:cubicBezTo>
                    <a:pt x="15470" y="125"/>
                    <a:pt x="15345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66"/>
            <p:cNvSpPr/>
            <p:nvPr/>
          </p:nvSpPr>
          <p:spPr>
            <a:xfrm>
              <a:off x="3468200" y="2000850"/>
              <a:ext cx="341925" cy="183900"/>
            </a:xfrm>
            <a:custGeom>
              <a:avLst/>
              <a:gdLst/>
              <a:ahLst/>
              <a:cxnLst/>
              <a:rect l="l" t="t" r="r" b="b"/>
              <a:pathLst>
                <a:path w="13677" h="7356" extrusionOk="0">
                  <a:moveTo>
                    <a:pt x="269" y="1"/>
                  </a:moveTo>
                  <a:cubicBezTo>
                    <a:pt x="120" y="1"/>
                    <a:pt x="1" y="125"/>
                    <a:pt x="1" y="272"/>
                  </a:cubicBezTo>
                  <a:lnTo>
                    <a:pt x="1" y="7088"/>
                  </a:lnTo>
                  <a:cubicBezTo>
                    <a:pt x="1" y="7239"/>
                    <a:pt x="125" y="7355"/>
                    <a:pt x="277" y="7355"/>
                  </a:cubicBezTo>
                  <a:lnTo>
                    <a:pt x="13382" y="7355"/>
                  </a:lnTo>
                  <a:cubicBezTo>
                    <a:pt x="13543" y="7355"/>
                    <a:pt x="13676" y="7213"/>
                    <a:pt x="13650" y="7043"/>
                  </a:cubicBezTo>
                  <a:cubicBezTo>
                    <a:pt x="13632" y="6909"/>
                    <a:pt x="13516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66"/>
            <p:cNvSpPr/>
            <p:nvPr/>
          </p:nvSpPr>
          <p:spPr>
            <a:xfrm>
              <a:off x="349117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66"/>
            <p:cNvSpPr/>
            <p:nvPr/>
          </p:nvSpPr>
          <p:spPr>
            <a:xfrm>
              <a:off x="35351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66"/>
            <p:cNvSpPr/>
            <p:nvPr/>
          </p:nvSpPr>
          <p:spPr>
            <a:xfrm>
              <a:off x="35130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66"/>
            <p:cNvSpPr/>
            <p:nvPr/>
          </p:nvSpPr>
          <p:spPr>
            <a:xfrm>
              <a:off x="3595325" y="1995375"/>
              <a:ext cx="51100" cy="49750"/>
            </a:xfrm>
            <a:custGeom>
              <a:avLst/>
              <a:gdLst/>
              <a:ahLst/>
              <a:cxnLst/>
              <a:rect l="l" t="t" r="r" b="b"/>
              <a:pathLst>
                <a:path w="2044" h="1990" extrusionOk="0">
                  <a:moveTo>
                    <a:pt x="299" y="0"/>
                  </a:moveTo>
                  <a:cubicBezTo>
                    <a:pt x="230" y="0"/>
                    <a:pt x="161" y="27"/>
                    <a:pt x="108" y="81"/>
                  </a:cubicBezTo>
                  <a:cubicBezTo>
                    <a:pt x="1" y="188"/>
                    <a:pt x="1" y="357"/>
                    <a:pt x="108" y="464"/>
                  </a:cubicBezTo>
                  <a:lnTo>
                    <a:pt x="643" y="991"/>
                  </a:lnTo>
                  <a:lnTo>
                    <a:pt x="108" y="1526"/>
                  </a:lnTo>
                  <a:cubicBezTo>
                    <a:pt x="1" y="1633"/>
                    <a:pt x="1" y="1802"/>
                    <a:pt x="108" y="1909"/>
                  </a:cubicBezTo>
                  <a:cubicBezTo>
                    <a:pt x="161" y="1963"/>
                    <a:pt x="232" y="1990"/>
                    <a:pt x="304" y="1990"/>
                  </a:cubicBezTo>
                  <a:cubicBezTo>
                    <a:pt x="366" y="1990"/>
                    <a:pt x="438" y="1963"/>
                    <a:pt x="491" y="1909"/>
                  </a:cubicBezTo>
                  <a:lnTo>
                    <a:pt x="1026" y="1374"/>
                  </a:lnTo>
                  <a:lnTo>
                    <a:pt x="1553" y="1909"/>
                  </a:lnTo>
                  <a:cubicBezTo>
                    <a:pt x="1606" y="1963"/>
                    <a:pt x="1678" y="1990"/>
                    <a:pt x="1749" y="1990"/>
                  </a:cubicBezTo>
                  <a:cubicBezTo>
                    <a:pt x="1820" y="1990"/>
                    <a:pt x="1892" y="1963"/>
                    <a:pt x="1945" y="1909"/>
                  </a:cubicBezTo>
                  <a:cubicBezTo>
                    <a:pt x="2043" y="1802"/>
                    <a:pt x="2043" y="1633"/>
                    <a:pt x="1945" y="1526"/>
                  </a:cubicBezTo>
                  <a:lnTo>
                    <a:pt x="1410" y="991"/>
                  </a:lnTo>
                  <a:lnTo>
                    <a:pt x="1945" y="464"/>
                  </a:lnTo>
                  <a:cubicBezTo>
                    <a:pt x="2043" y="357"/>
                    <a:pt x="2043" y="188"/>
                    <a:pt x="1945" y="81"/>
                  </a:cubicBezTo>
                  <a:cubicBezTo>
                    <a:pt x="1892" y="27"/>
                    <a:pt x="1820" y="0"/>
                    <a:pt x="1749" y="0"/>
                  </a:cubicBezTo>
                  <a:cubicBezTo>
                    <a:pt x="1678" y="0"/>
                    <a:pt x="1606" y="27"/>
                    <a:pt x="1553" y="81"/>
                  </a:cubicBezTo>
                  <a:lnTo>
                    <a:pt x="1026" y="607"/>
                  </a:lnTo>
                  <a:lnTo>
                    <a:pt x="491" y="81"/>
                  </a:lnTo>
                  <a:cubicBezTo>
                    <a:pt x="438" y="27"/>
                    <a:pt x="368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66"/>
            <p:cNvSpPr/>
            <p:nvPr/>
          </p:nvSpPr>
          <p:spPr>
            <a:xfrm>
              <a:off x="3756800" y="2075225"/>
              <a:ext cx="49750" cy="49975"/>
            </a:xfrm>
            <a:custGeom>
              <a:avLst/>
              <a:gdLst/>
              <a:ahLst/>
              <a:cxnLst/>
              <a:rect l="l" t="t" r="r" b="b"/>
              <a:pathLst>
                <a:path w="1990" h="1999" extrusionOk="0">
                  <a:moveTo>
                    <a:pt x="1446" y="544"/>
                  </a:moveTo>
                  <a:lnTo>
                    <a:pt x="1446" y="1454"/>
                  </a:lnTo>
                  <a:lnTo>
                    <a:pt x="536" y="1454"/>
                  </a:lnTo>
                  <a:lnTo>
                    <a:pt x="536" y="544"/>
                  </a:lnTo>
                  <a:close/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1722"/>
                  </a:lnTo>
                  <a:cubicBezTo>
                    <a:pt x="0" y="1874"/>
                    <a:pt x="116" y="1998"/>
                    <a:pt x="268" y="1998"/>
                  </a:cubicBezTo>
                  <a:lnTo>
                    <a:pt x="1722" y="1998"/>
                  </a:lnTo>
                  <a:cubicBezTo>
                    <a:pt x="1865" y="1998"/>
                    <a:pt x="1990" y="1874"/>
                    <a:pt x="1990" y="1722"/>
                  </a:cubicBezTo>
                  <a:lnTo>
                    <a:pt x="1990" y="277"/>
                  </a:lnTo>
                  <a:cubicBezTo>
                    <a:pt x="1990" y="125"/>
                    <a:pt x="1865" y="0"/>
                    <a:pt x="1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4" name="Google Shape;2144;p66"/>
          <p:cNvGrpSpPr/>
          <p:nvPr/>
        </p:nvGrpSpPr>
        <p:grpSpPr>
          <a:xfrm>
            <a:off x="2185342" y="2188046"/>
            <a:ext cx="550566" cy="412976"/>
            <a:chOff x="2973975" y="1894800"/>
            <a:chExt cx="386525" cy="289950"/>
          </a:xfrm>
        </p:grpSpPr>
        <p:sp>
          <p:nvSpPr>
            <p:cNvPr id="2145" name="Google Shape;2145;p66"/>
            <p:cNvSpPr/>
            <p:nvPr/>
          </p:nvSpPr>
          <p:spPr>
            <a:xfrm>
              <a:off x="2980675" y="1901700"/>
              <a:ext cx="373125" cy="276350"/>
            </a:xfrm>
            <a:custGeom>
              <a:avLst/>
              <a:gdLst/>
              <a:ahLst/>
              <a:cxnLst/>
              <a:rect l="l" t="t" r="r" b="b"/>
              <a:pathLst>
                <a:path w="14925" h="11054" extrusionOk="0">
                  <a:moveTo>
                    <a:pt x="0" y="1"/>
                  </a:moveTo>
                  <a:lnTo>
                    <a:pt x="0" y="11054"/>
                  </a:lnTo>
                  <a:lnTo>
                    <a:pt x="14925" y="11054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66"/>
            <p:cNvSpPr/>
            <p:nvPr/>
          </p:nvSpPr>
          <p:spPr>
            <a:xfrm>
              <a:off x="3122075" y="1901700"/>
              <a:ext cx="231725" cy="276350"/>
            </a:xfrm>
            <a:custGeom>
              <a:avLst/>
              <a:gdLst/>
              <a:ahLst/>
              <a:cxnLst/>
              <a:rect l="l" t="t" r="r" b="b"/>
              <a:pathLst>
                <a:path w="9269" h="11054" extrusionOk="0">
                  <a:moveTo>
                    <a:pt x="3096" y="1"/>
                  </a:moveTo>
                  <a:lnTo>
                    <a:pt x="0" y="11054"/>
                  </a:lnTo>
                  <a:lnTo>
                    <a:pt x="9269" y="11054"/>
                  </a:lnTo>
                  <a:lnTo>
                    <a:pt x="9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66"/>
            <p:cNvSpPr/>
            <p:nvPr/>
          </p:nvSpPr>
          <p:spPr>
            <a:xfrm>
              <a:off x="2980675" y="1901700"/>
              <a:ext cx="373125" cy="41500"/>
            </a:xfrm>
            <a:custGeom>
              <a:avLst/>
              <a:gdLst/>
              <a:ahLst/>
              <a:cxnLst/>
              <a:rect l="l" t="t" r="r" b="b"/>
              <a:pathLst>
                <a:path w="14925" h="1660" extrusionOk="0">
                  <a:moveTo>
                    <a:pt x="0" y="1"/>
                  </a:moveTo>
                  <a:lnTo>
                    <a:pt x="0" y="1660"/>
                  </a:lnTo>
                  <a:lnTo>
                    <a:pt x="14925" y="1660"/>
                  </a:lnTo>
                  <a:lnTo>
                    <a:pt x="1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66"/>
            <p:cNvSpPr/>
            <p:nvPr/>
          </p:nvSpPr>
          <p:spPr>
            <a:xfrm>
              <a:off x="3188300" y="1901700"/>
              <a:ext cx="165500" cy="41500"/>
            </a:xfrm>
            <a:custGeom>
              <a:avLst/>
              <a:gdLst/>
              <a:ahLst/>
              <a:cxnLst/>
              <a:rect l="l" t="t" r="r" b="b"/>
              <a:pathLst>
                <a:path w="6620" h="1660" extrusionOk="0">
                  <a:moveTo>
                    <a:pt x="464" y="1"/>
                  </a:moveTo>
                  <a:lnTo>
                    <a:pt x="1" y="1660"/>
                  </a:lnTo>
                  <a:lnTo>
                    <a:pt x="6620" y="1660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66"/>
            <p:cNvSpPr/>
            <p:nvPr/>
          </p:nvSpPr>
          <p:spPr>
            <a:xfrm>
              <a:off x="2973975" y="1894800"/>
              <a:ext cx="386525" cy="289950"/>
            </a:xfrm>
            <a:custGeom>
              <a:avLst/>
              <a:gdLst/>
              <a:ahLst/>
              <a:cxnLst/>
              <a:rect l="l" t="t" r="r" b="b"/>
              <a:pathLst>
                <a:path w="15461" h="11598" extrusionOk="0">
                  <a:moveTo>
                    <a:pt x="268" y="0"/>
                  </a:moveTo>
                  <a:cubicBezTo>
                    <a:pt x="116" y="0"/>
                    <a:pt x="0" y="125"/>
                    <a:pt x="0" y="277"/>
                  </a:cubicBezTo>
                  <a:lnTo>
                    <a:pt x="0" y="3488"/>
                  </a:lnTo>
                  <a:cubicBezTo>
                    <a:pt x="0" y="3622"/>
                    <a:pt x="90" y="3747"/>
                    <a:pt x="232" y="3765"/>
                  </a:cubicBezTo>
                  <a:cubicBezTo>
                    <a:pt x="246" y="3767"/>
                    <a:pt x="260" y="3768"/>
                    <a:pt x="274" y="3768"/>
                  </a:cubicBezTo>
                  <a:cubicBezTo>
                    <a:pt x="418" y="3768"/>
                    <a:pt x="545" y="3644"/>
                    <a:pt x="545" y="3497"/>
                  </a:cubicBezTo>
                  <a:lnTo>
                    <a:pt x="545" y="544"/>
                  </a:lnTo>
                  <a:lnTo>
                    <a:pt x="14916" y="544"/>
                  </a:lnTo>
                  <a:lnTo>
                    <a:pt x="14916" y="11053"/>
                  </a:lnTo>
                  <a:lnTo>
                    <a:pt x="14328" y="11053"/>
                  </a:lnTo>
                  <a:cubicBezTo>
                    <a:pt x="14194" y="11053"/>
                    <a:pt x="14069" y="11151"/>
                    <a:pt x="14051" y="11285"/>
                  </a:cubicBezTo>
                  <a:cubicBezTo>
                    <a:pt x="14033" y="11455"/>
                    <a:pt x="14158" y="11597"/>
                    <a:pt x="14319" y="11597"/>
                  </a:cubicBezTo>
                  <a:lnTo>
                    <a:pt x="15193" y="11597"/>
                  </a:lnTo>
                  <a:cubicBezTo>
                    <a:pt x="15336" y="11597"/>
                    <a:pt x="15461" y="11481"/>
                    <a:pt x="15461" y="11330"/>
                  </a:cubicBezTo>
                  <a:lnTo>
                    <a:pt x="15461" y="277"/>
                  </a:lnTo>
                  <a:cubicBezTo>
                    <a:pt x="15461" y="125"/>
                    <a:pt x="15336" y="0"/>
                    <a:pt x="15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66"/>
            <p:cNvSpPr/>
            <p:nvPr/>
          </p:nvSpPr>
          <p:spPr>
            <a:xfrm>
              <a:off x="2973975" y="2000850"/>
              <a:ext cx="341700" cy="183900"/>
            </a:xfrm>
            <a:custGeom>
              <a:avLst/>
              <a:gdLst/>
              <a:ahLst/>
              <a:cxnLst/>
              <a:rect l="l" t="t" r="r" b="b"/>
              <a:pathLst>
                <a:path w="13668" h="7356" extrusionOk="0">
                  <a:moveTo>
                    <a:pt x="269" y="1"/>
                  </a:moveTo>
                  <a:cubicBezTo>
                    <a:pt x="120" y="1"/>
                    <a:pt x="0" y="125"/>
                    <a:pt x="0" y="272"/>
                  </a:cubicBezTo>
                  <a:lnTo>
                    <a:pt x="0" y="7088"/>
                  </a:lnTo>
                  <a:cubicBezTo>
                    <a:pt x="0" y="7239"/>
                    <a:pt x="116" y="7355"/>
                    <a:pt x="268" y="7355"/>
                  </a:cubicBezTo>
                  <a:lnTo>
                    <a:pt x="13382" y="7355"/>
                  </a:lnTo>
                  <a:cubicBezTo>
                    <a:pt x="13543" y="7355"/>
                    <a:pt x="13668" y="7213"/>
                    <a:pt x="13650" y="7043"/>
                  </a:cubicBezTo>
                  <a:cubicBezTo>
                    <a:pt x="13623" y="6909"/>
                    <a:pt x="13507" y="6811"/>
                    <a:pt x="13373" y="6811"/>
                  </a:cubicBezTo>
                  <a:lnTo>
                    <a:pt x="545" y="6811"/>
                  </a:lnTo>
                  <a:lnTo>
                    <a:pt x="545" y="281"/>
                  </a:lnTo>
                  <a:cubicBezTo>
                    <a:pt x="545" y="147"/>
                    <a:pt x="447" y="22"/>
                    <a:pt x="313" y="4"/>
                  </a:cubicBezTo>
                  <a:cubicBezTo>
                    <a:pt x="298" y="2"/>
                    <a:pt x="284" y="1"/>
                    <a:pt x="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66"/>
            <p:cNvSpPr/>
            <p:nvPr/>
          </p:nvSpPr>
          <p:spPr>
            <a:xfrm>
              <a:off x="3004300" y="19688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4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66"/>
            <p:cNvSpPr/>
            <p:nvPr/>
          </p:nvSpPr>
          <p:spPr>
            <a:xfrm>
              <a:off x="3004300" y="1996700"/>
              <a:ext cx="41950" cy="13650"/>
            </a:xfrm>
            <a:custGeom>
              <a:avLst/>
              <a:gdLst/>
              <a:ahLst/>
              <a:cxnLst/>
              <a:rect l="l" t="t" r="r" b="b"/>
              <a:pathLst>
                <a:path w="1678" h="546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5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66"/>
            <p:cNvSpPr/>
            <p:nvPr/>
          </p:nvSpPr>
          <p:spPr>
            <a:xfrm>
              <a:off x="3004300" y="202547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66"/>
            <p:cNvSpPr/>
            <p:nvPr/>
          </p:nvSpPr>
          <p:spPr>
            <a:xfrm>
              <a:off x="3004300" y="20542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0"/>
                    <a:pt x="27" y="232"/>
                  </a:cubicBezTo>
                  <a:cubicBezTo>
                    <a:pt x="1" y="393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66"/>
            <p:cNvSpPr/>
            <p:nvPr/>
          </p:nvSpPr>
          <p:spPr>
            <a:xfrm>
              <a:off x="3004300" y="2082125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7"/>
                    <a:pt x="1651" y="313"/>
                  </a:cubicBezTo>
                  <a:cubicBezTo>
                    <a:pt x="1678" y="143"/>
                    <a:pt x="1544" y="1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66"/>
            <p:cNvSpPr/>
            <p:nvPr/>
          </p:nvSpPr>
          <p:spPr>
            <a:xfrm>
              <a:off x="3004300" y="2110900"/>
              <a:ext cx="41950" cy="13400"/>
            </a:xfrm>
            <a:custGeom>
              <a:avLst/>
              <a:gdLst/>
              <a:ahLst/>
              <a:cxnLst/>
              <a:rect l="l" t="t" r="r" b="b"/>
              <a:pathLst>
                <a:path w="1678" h="536" extrusionOk="0">
                  <a:moveTo>
                    <a:pt x="304" y="0"/>
                  </a:moveTo>
                  <a:cubicBezTo>
                    <a:pt x="170" y="0"/>
                    <a:pt x="45" y="90"/>
                    <a:pt x="27" y="223"/>
                  </a:cubicBezTo>
                  <a:cubicBezTo>
                    <a:pt x="1" y="393"/>
                    <a:pt x="135" y="536"/>
                    <a:pt x="295" y="536"/>
                  </a:cubicBezTo>
                  <a:lnTo>
                    <a:pt x="1375" y="536"/>
                  </a:lnTo>
                  <a:cubicBezTo>
                    <a:pt x="1508" y="536"/>
                    <a:pt x="1633" y="447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66"/>
            <p:cNvSpPr/>
            <p:nvPr/>
          </p:nvSpPr>
          <p:spPr>
            <a:xfrm>
              <a:off x="3004300" y="2139450"/>
              <a:ext cx="41950" cy="13625"/>
            </a:xfrm>
            <a:custGeom>
              <a:avLst/>
              <a:gdLst/>
              <a:ahLst/>
              <a:cxnLst/>
              <a:rect l="l" t="t" r="r" b="b"/>
              <a:pathLst>
                <a:path w="1678" h="545" extrusionOk="0">
                  <a:moveTo>
                    <a:pt x="304" y="0"/>
                  </a:moveTo>
                  <a:cubicBezTo>
                    <a:pt x="170" y="0"/>
                    <a:pt x="45" y="98"/>
                    <a:pt x="27" y="232"/>
                  </a:cubicBezTo>
                  <a:cubicBezTo>
                    <a:pt x="1" y="402"/>
                    <a:pt x="135" y="545"/>
                    <a:pt x="295" y="545"/>
                  </a:cubicBezTo>
                  <a:lnTo>
                    <a:pt x="1375" y="545"/>
                  </a:lnTo>
                  <a:cubicBezTo>
                    <a:pt x="1508" y="545"/>
                    <a:pt x="1633" y="446"/>
                    <a:pt x="1651" y="313"/>
                  </a:cubicBezTo>
                  <a:cubicBezTo>
                    <a:pt x="1678" y="143"/>
                    <a:pt x="1544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66"/>
            <p:cNvSpPr/>
            <p:nvPr/>
          </p:nvSpPr>
          <p:spPr>
            <a:xfrm>
              <a:off x="3075900" y="1968825"/>
              <a:ext cx="109750" cy="13625"/>
            </a:xfrm>
            <a:custGeom>
              <a:avLst/>
              <a:gdLst/>
              <a:ahLst/>
              <a:cxnLst/>
              <a:rect l="l" t="t" r="r" b="b"/>
              <a:pathLst>
                <a:path w="4390" h="545" extrusionOk="0">
                  <a:moveTo>
                    <a:pt x="295" y="1"/>
                  </a:moveTo>
                  <a:cubicBezTo>
                    <a:pt x="125" y="1"/>
                    <a:pt x="0" y="144"/>
                    <a:pt x="27" y="313"/>
                  </a:cubicBezTo>
                  <a:cubicBezTo>
                    <a:pt x="45" y="447"/>
                    <a:pt x="161" y="545"/>
                    <a:pt x="304" y="545"/>
                  </a:cubicBezTo>
                  <a:lnTo>
                    <a:pt x="4086" y="545"/>
                  </a:lnTo>
                  <a:cubicBezTo>
                    <a:pt x="4229" y="545"/>
                    <a:pt x="4345" y="447"/>
                    <a:pt x="4363" y="313"/>
                  </a:cubicBezTo>
                  <a:cubicBezTo>
                    <a:pt x="4390" y="144"/>
                    <a:pt x="4265" y="1"/>
                    <a:pt x="40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66"/>
            <p:cNvSpPr/>
            <p:nvPr/>
          </p:nvSpPr>
          <p:spPr>
            <a:xfrm>
              <a:off x="3075900" y="1996700"/>
              <a:ext cx="244000" cy="13650"/>
            </a:xfrm>
            <a:custGeom>
              <a:avLst/>
              <a:gdLst/>
              <a:ahLst/>
              <a:cxnLst/>
              <a:rect l="l" t="t" r="r" b="b"/>
              <a:pathLst>
                <a:path w="9760" h="546" extrusionOk="0">
                  <a:moveTo>
                    <a:pt x="295" y="1"/>
                  </a:moveTo>
                  <a:cubicBezTo>
                    <a:pt x="161" y="1"/>
                    <a:pt x="36" y="99"/>
                    <a:pt x="18" y="233"/>
                  </a:cubicBezTo>
                  <a:cubicBezTo>
                    <a:pt x="0" y="402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5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66"/>
            <p:cNvSpPr/>
            <p:nvPr/>
          </p:nvSpPr>
          <p:spPr>
            <a:xfrm>
              <a:off x="3075900" y="2025475"/>
              <a:ext cx="150575" cy="13625"/>
            </a:xfrm>
            <a:custGeom>
              <a:avLst/>
              <a:gdLst/>
              <a:ahLst/>
              <a:cxnLst/>
              <a:rect l="l" t="t" r="r" b="b"/>
              <a:pathLst>
                <a:path w="6023" h="545" extrusionOk="0">
                  <a:moveTo>
                    <a:pt x="304" y="1"/>
                  </a:moveTo>
                  <a:cubicBezTo>
                    <a:pt x="161" y="1"/>
                    <a:pt x="45" y="99"/>
                    <a:pt x="27" y="233"/>
                  </a:cubicBezTo>
                  <a:cubicBezTo>
                    <a:pt x="0" y="402"/>
                    <a:pt x="125" y="545"/>
                    <a:pt x="295" y="545"/>
                  </a:cubicBezTo>
                  <a:lnTo>
                    <a:pt x="5719" y="545"/>
                  </a:lnTo>
                  <a:cubicBezTo>
                    <a:pt x="5853" y="545"/>
                    <a:pt x="5977" y="447"/>
                    <a:pt x="5995" y="313"/>
                  </a:cubicBezTo>
                  <a:cubicBezTo>
                    <a:pt x="6022" y="143"/>
                    <a:pt x="5888" y="1"/>
                    <a:pt x="57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66"/>
            <p:cNvSpPr/>
            <p:nvPr/>
          </p:nvSpPr>
          <p:spPr>
            <a:xfrm>
              <a:off x="3075900" y="2054250"/>
              <a:ext cx="244000" cy="13625"/>
            </a:xfrm>
            <a:custGeom>
              <a:avLst/>
              <a:gdLst/>
              <a:ahLst/>
              <a:cxnLst/>
              <a:rect l="l" t="t" r="r" b="b"/>
              <a:pathLst>
                <a:path w="9760" h="545" extrusionOk="0">
                  <a:moveTo>
                    <a:pt x="295" y="1"/>
                  </a:moveTo>
                  <a:cubicBezTo>
                    <a:pt x="161" y="1"/>
                    <a:pt x="36" y="90"/>
                    <a:pt x="18" y="232"/>
                  </a:cubicBezTo>
                  <a:cubicBezTo>
                    <a:pt x="0" y="393"/>
                    <a:pt x="125" y="545"/>
                    <a:pt x="286" y="545"/>
                  </a:cubicBezTo>
                  <a:lnTo>
                    <a:pt x="9457" y="545"/>
                  </a:lnTo>
                  <a:cubicBezTo>
                    <a:pt x="9591" y="545"/>
                    <a:pt x="9715" y="447"/>
                    <a:pt x="9733" y="313"/>
                  </a:cubicBezTo>
                  <a:cubicBezTo>
                    <a:pt x="9760" y="143"/>
                    <a:pt x="9626" y="1"/>
                    <a:pt x="94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66"/>
            <p:cNvSpPr/>
            <p:nvPr/>
          </p:nvSpPr>
          <p:spPr>
            <a:xfrm>
              <a:off x="3075900" y="2082125"/>
              <a:ext cx="68925" cy="13625"/>
            </a:xfrm>
            <a:custGeom>
              <a:avLst/>
              <a:gdLst/>
              <a:ahLst/>
              <a:cxnLst/>
              <a:rect l="l" t="t" r="r" b="b"/>
              <a:pathLst>
                <a:path w="2757" h="545" extrusionOk="0">
                  <a:moveTo>
                    <a:pt x="304" y="1"/>
                  </a:moveTo>
                  <a:cubicBezTo>
                    <a:pt x="170" y="1"/>
                    <a:pt x="45" y="99"/>
                    <a:pt x="27" y="233"/>
                  </a:cubicBezTo>
                  <a:cubicBezTo>
                    <a:pt x="0" y="402"/>
                    <a:pt x="134" y="545"/>
                    <a:pt x="295" y="545"/>
                  </a:cubicBezTo>
                  <a:lnTo>
                    <a:pt x="2463" y="545"/>
                  </a:lnTo>
                  <a:cubicBezTo>
                    <a:pt x="2596" y="545"/>
                    <a:pt x="2721" y="447"/>
                    <a:pt x="2739" y="313"/>
                  </a:cubicBezTo>
                  <a:cubicBezTo>
                    <a:pt x="2757" y="143"/>
                    <a:pt x="2632" y="1"/>
                    <a:pt x="24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66"/>
            <p:cNvSpPr/>
            <p:nvPr/>
          </p:nvSpPr>
          <p:spPr>
            <a:xfrm>
              <a:off x="3075900" y="2110900"/>
              <a:ext cx="207650" cy="13400"/>
            </a:xfrm>
            <a:custGeom>
              <a:avLst/>
              <a:gdLst/>
              <a:ahLst/>
              <a:cxnLst/>
              <a:rect l="l" t="t" r="r" b="b"/>
              <a:pathLst>
                <a:path w="8306" h="536" extrusionOk="0">
                  <a:moveTo>
                    <a:pt x="295" y="0"/>
                  </a:moveTo>
                  <a:cubicBezTo>
                    <a:pt x="161" y="0"/>
                    <a:pt x="45" y="90"/>
                    <a:pt x="18" y="223"/>
                  </a:cubicBezTo>
                  <a:cubicBezTo>
                    <a:pt x="0" y="393"/>
                    <a:pt x="125" y="536"/>
                    <a:pt x="295" y="536"/>
                  </a:cubicBezTo>
                  <a:lnTo>
                    <a:pt x="8011" y="536"/>
                  </a:lnTo>
                  <a:cubicBezTo>
                    <a:pt x="8172" y="536"/>
                    <a:pt x="8306" y="393"/>
                    <a:pt x="8279" y="223"/>
                  </a:cubicBezTo>
                  <a:cubicBezTo>
                    <a:pt x="8261" y="90"/>
                    <a:pt x="8136" y="0"/>
                    <a:pt x="8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66"/>
            <p:cNvSpPr/>
            <p:nvPr/>
          </p:nvSpPr>
          <p:spPr>
            <a:xfrm>
              <a:off x="3075900" y="2139450"/>
              <a:ext cx="133400" cy="13625"/>
            </a:xfrm>
            <a:custGeom>
              <a:avLst/>
              <a:gdLst/>
              <a:ahLst/>
              <a:cxnLst/>
              <a:rect l="l" t="t" r="r" b="b"/>
              <a:pathLst>
                <a:path w="5336" h="545" extrusionOk="0">
                  <a:moveTo>
                    <a:pt x="295" y="0"/>
                  </a:moveTo>
                  <a:cubicBezTo>
                    <a:pt x="125" y="0"/>
                    <a:pt x="0" y="143"/>
                    <a:pt x="27" y="313"/>
                  </a:cubicBezTo>
                  <a:cubicBezTo>
                    <a:pt x="45" y="446"/>
                    <a:pt x="161" y="545"/>
                    <a:pt x="304" y="545"/>
                  </a:cubicBezTo>
                  <a:lnTo>
                    <a:pt x="5032" y="545"/>
                  </a:lnTo>
                  <a:cubicBezTo>
                    <a:pt x="5166" y="545"/>
                    <a:pt x="5291" y="446"/>
                    <a:pt x="5308" y="313"/>
                  </a:cubicBezTo>
                  <a:cubicBezTo>
                    <a:pt x="5335" y="143"/>
                    <a:pt x="5201" y="0"/>
                    <a:pt x="5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66"/>
            <p:cNvSpPr/>
            <p:nvPr/>
          </p:nvSpPr>
          <p:spPr>
            <a:xfrm>
              <a:off x="2996725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7" y="0"/>
                  </a:moveTo>
                  <a:cubicBezTo>
                    <a:pt x="125" y="0"/>
                    <a:pt x="0" y="116"/>
                    <a:pt x="0" y="268"/>
                  </a:cubicBezTo>
                  <a:cubicBezTo>
                    <a:pt x="0" y="420"/>
                    <a:pt x="125" y="544"/>
                    <a:pt x="277" y="544"/>
                  </a:cubicBezTo>
                  <a:cubicBezTo>
                    <a:pt x="429" y="544"/>
                    <a:pt x="545" y="420"/>
                    <a:pt x="545" y="268"/>
                  </a:cubicBezTo>
                  <a:cubicBezTo>
                    <a:pt x="545" y="116"/>
                    <a:pt x="429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66"/>
            <p:cNvSpPr/>
            <p:nvPr/>
          </p:nvSpPr>
          <p:spPr>
            <a:xfrm>
              <a:off x="3040650" y="1916650"/>
              <a:ext cx="13650" cy="13625"/>
            </a:xfrm>
            <a:custGeom>
              <a:avLst/>
              <a:gdLst/>
              <a:ahLst/>
              <a:cxnLst/>
              <a:rect l="l" t="t" r="r" b="b"/>
              <a:pathLst>
                <a:path w="546" h="545" extrusionOk="0">
                  <a:moveTo>
                    <a:pt x="277" y="0"/>
                  </a:moveTo>
                  <a:cubicBezTo>
                    <a:pt x="126" y="0"/>
                    <a:pt x="1" y="116"/>
                    <a:pt x="1" y="268"/>
                  </a:cubicBezTo>
                  <a:cubicBezTo>
                    <a:pt x="1" y="420"/>
                    <a:pt x="126" y="544"/>
                    <a:pt x="277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66"/>
            <p:cNvSpPr/>
            <p:nvPr/>
          </p:nvSpPr>
          <p:spPr>
            <a:xfrm>
              <a:off x="3018800" y="1916650"/>
              <a:ext cx="13625" cy="13625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68" y="0"/>
                  </a:moveTo>
                  <a:cubicBezTo>
                    <a:pt x="117" y="0"/>
                    <a:pt x="1" y="116"/>
                    <a:pt x="1" y="268"/>
                  </a:cubicBezTo>
                  <a:cubicBezTo>
                    <a:pt x="1" y="420"/>
                    <a:pt x="117" y="544"/>
                    <a:pt x="268" y="544"/>
                  </a:cubicBezTo>
                  <a:cubicBezTo>
                    <a:pt x="420" y="544"/>
                    <a:pt x="545" y="420"/>
                    <a:pt x="545" y="268"/>
                  </a:cubicBezTo>
                  <a:cubicBezTo>
                    <a:pt x="545" y="116"/>
                    <a:pt x="420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5645" y="929640"/>
            <a:ext cx="7719060" cy="3910330"/>
            <a:chOff x="1127" y="1464"/>
            <a:chExt cx="12156" cy="6158"/>
          </a:xfrm>
        </p:grpSpPr>
        <p:grpSp>
          <p:nvGrpSpPr>
            <p:cNvPr id="6" name="组合 5"/>
            <p:cNvGrpSpPr/>
            <p:nvPr/>
          </p:nvGrpSpPr>
          <p:grpSpPr>
            <a:xfrm>
              <a:off x="1127" y="1464"/>
              <a:ext cx="12156" cy="6159"/>
              <a:chOff x="1127" y="1464"/>
              <a:chExt cx="12156" cy="6159"/>
            </a:xfrm>
          </p:grpSpPr>
          <p:sp>
            <p:nvSpPr>
              <p:cNvPr id="3187" name="Google Shape;3187;p77"/>
              <p:cNvSpPr/>
              <p:nvPr>
                <p:custDataLst>
                  <p:tags r:id="rId1"/>
                </p:custDataLst>
              </p:nvPr>
            </p:nvSpPr>
            <p:spPr>
              <a:xfrm rot="5400000">
                <a:off x="4125" y="-1535"/>
                <a:ext cx="6159" cy="12156"/>
              </a:xfrm>
              <a:prstGeom prst="roundRect">
                <a:avLst>
                  <a:gd name="adj" fmla="val 6453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506" y="1650"/>
                <a:ext cx="11516" cy="16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Quicksand"/>
                  <a:buNone/>
                  <a:defRPr sz="1600" b="0" i="0" u="none" strike="noStrike" cap="none">
                    <a:solidFill>
                      <a:schemeClr val="dk2"/>
                    </a:solidFill>
                    <a:latin typeface="Quicksand"/>
                    <a:ea typeface="Quicksand"/>
                    <a:cs typeface="Quicksand"/>
                    <a:sym typeface="Quicksand"/>
                  </a:defRPr>
                </a:lvl9pPr>
              </a:lstStyle>
              <a:p>
                <a:pPr marL="0" lvl="0" algn="l">
                  <a:buFont typeface="Arial" panose="020B0704020202020204" pitchFamily="34" charset="0"/>
                  <a:buChar char="•"/>
                </a:pPr>
                <a:r>
                  <a:rPr lang="en-GB">
                    <a:solidFill>
                      <a:schemeClr val="bg1"/>
                    </a:solidFill>
                    <a:sym typeface="+mn-ea"/>
                  </a:rPr>
                  <a:t>The proportion of donors in the dataset is low, with the majority of the sample being non-donors (15</a:t>
                </a:r>
                <a:r>
                  <a:rPr lang="en-US" altLang="en-GB">
                    <a:solidFill>
                      <a:schemeClr val="bg1"/>
                    </a:solidFill>
                    <a:sym typeface="+mn-ea"/>
                  </a:rPr>
                  <a:t>89</a:t>
                </a:r>
                <a:r>
                  <a:rPr lang="en-GB">
                    <a:solidFill>
                      <a:schemeClr val="bg1"/>
                    </a:solidFill>
                    <a:sym typeface="+mn-ea"/>
                  </a:rPr>
                  <a:t>) and only a small proportion of donors (4</a:t>
                </a:r>
                <a:r>
                  <a:rPr lang="en-US" altLang="en-GB">
                    <a:solidFill>
                      <a:schemeClr val="bg1"/>
                    </a:solidFill>
                    <a:sym typeface="+mn-ea"/>
                  </a:rPr>
                  <a:t>18</a:t>
                </a:r>
                <a:r>
                  <a:rPr lang="en-GB">
                    <a:solidFill>
                      <a:schemeClr val="bg1"/>
                    </a:solidFill>
                    <a:sym typeface="+mn-ea"/>
                  </a:rPr>
                  <a:t>) </a:t>
                </a:r>
                <a:endParaRPr lang="en-GB">
                  <a:solidFill>
                    <a:schemeClr val="bg1"/>
                  </a:solidFill>
                  <a:sym typeface="+mn-ea"/>
                </a:endParaRPr>
              </a:p>
              <a:p>
                <a:pPr marL="0" lvl="0" algn="l">
                  <a:buFont typeface="Arial" panose="020B0704020202020204" pitchFamily="34" charset="0"/>
                  <a:buChar char="•"/>
                </a:pPr>
                <a:r>
                  <a:rPr lang="en-GB">
                    <a:solidFill>
                      <a:schemeClr val="bg1"/>
                    </a:solidFill>
                    <a:sym typeface="+mn-ea"/>
                  </a:rPr>
                  <a:t>Most of the donations are in the lower range ($0-50), with only a few donations in the higher range.</a:t>
                </a:r>
                <a:endParaRPr lang="en-GB">
                  <a:solidFill>
                    <a:schemeClr val="bg1"/>
                  </a:solidFill>
                  <a:sym typeface="+mn-ea"/>
                </a:endParaRPr>
              </a:p>
            </p:txBody>
          </p:sp>
        </p:grpSp>
        <p:grpSp>
          <p:nvGrpSpPr>
            <p:cNvPr id="1" name="组合 0"/>
            <p:cNvGrpSpPr/>
            <p:nvPr/>
          </p:nvGrpSpPr>
          <p:grpSpPr>
            <a:xfrm>
              <a:off x="1284" y="3346"/>
              <a:ext cx="11789" cy="4114"/>
              <a:chOff x="1284" y="3346"/>
              <a:chExt cx="11789" cy="4114"/>
            </a:xfrm>
          </p:grpSpPr>
          <p:pic>
            <p:nvPicPr>
              <p:cNvPr id="4" name="图片 3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7073" y="3346"/>
                <a:ext cx="6001" cy="4114"/>
              </a:xfrm>
              <a:prstGeom prst="rect">
                <a:avLst/>
              </a:prstGeom>
            </p:spPr>
          </p:pic>
          <p:pic>
            <p:nvPicPr>
              <p:cNvPr id="2" name="图片 1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1284" y="3346"/>
                <a:ext cx="5733" cy="411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70"/>
          <p:cNvSpPr/>
          <p:nvPr/>
        </p:nvSpPr>
        <p:spPr>
          <a:xfrm>
            <a:off x="7073000" y="1160245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0" name="Google Shape;2430;p70"/>
          <p:cNvSpPr/>
          <p:nvPr/>
        </p:nvSpPr>
        <p:spPr>
          <a:xfrm>
            <a:off x="281095" y="1157070"/>
            <a:ext cx="1599000" cy="469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1" name="Google Shape;2431;p70"/>
          <p:cNvSpPr/>
          <p:nvPr/>
        </p:nvSpPr>
        <p:spPr>
          <a:xfrm>
            <a:off x="714799" y="213114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32" name="Google Shape;2432;p70"/>
          <p:cNvGrpSpPr/>
          <p:nvPr/>
        </p:nvGrpSpPr>
        <p:grpSpPr>
          <a:xfrm>
            <a:off x="7631947" y="388074"/>
            <a:ext cx="636814" cy="120078"/>
            <a:chOff x="8209059" y="198000"/>
            <a:chExt cx="636814" cy="120078"/>
          </a:xfrm>
        </p:grpSpPr>
        <p:sp>
          <p:nvSpPr>
            <p:cNvPr id="2433" name="Google Shape;2433;p7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7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7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6" name="Google Shape;2436;p70"/>
          <p:cNvSpPr txBox="1"/>
          <p:nvPr>
            <p:ph type="title"/>
          </p:nvPr>
        </p:nvSpPr>
        <p:spPr>
          <a:xfrm>
            <a:off x="1365850" y="20328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Business Problem Solution</a:t>
            </a:r>
            <a:endParaRPr lang="en-GB"/>
          </a:p>
        </p:txBody>
      </p:sp>
      <p:sp>
        <p:nvSpPr>
          <p:cNvPr id="2497" name="Google Shape;2497;p70"/>
          <p:cNvSpPr txBox="1"/>
          <p:nvPr/>
        </p:nvSpPr>
        <p:spPr>
          <a:xfrm>
            <a:off x="7095880" y="1274625"/>
            <a:ext cx="15312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All Predicted Donors</a:t>
            </a:r>
            <a:endParaRPr lang="zh-CN" sz="1600">
              <a:solidFill>
                <a:schemeClr val="dk1"/>
              </a:solidFill>
              <a:latin typeface="Bebas Neue" panose="020B0606020202050201"/>
              <a:ea typeface="宋体" charset="0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2498" name="Google Shape;2498;p70"/>
          <p:cNvSpPr txBox="1"/>
          <p:nvPr/>
        </p:nvSpPr>
        <p:spPr>
          <a:xfrm>
            <a:off x="193675" y="2346960"/>
            <a:ext cx="1812290" cy="59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GB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Focuses on the top 25% of predicted donors with the highest ROI.</a:t>
            </a:r>
            <a:endParaRPr lang="en-GB"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Achieves a net gain of </a:t>
            </a:r>
            <a:r>
              <a:rPr sz="16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$4,919.46</a:t>
            </a:r>
            <a:r>
              <a:rPr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 and an ROI of </a:t>
            </a:r>
            <a:r>
              <a:rPr sz="16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2,411.5%.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Avoids wasting resources on low-value targets.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01" name="Google Shape;2501;p70"/>
          <p:cNvSpPr txBox="1"/>
          <p:nvPr/>
        </p:nvSpPr>
        <p:spPr>
          <a:xfrm>
            <a:off x="193675" y="1257935"/>
            <a:ext cx="1725295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lstStyle/>
          <a:p>
            <a:pPr lvl="0" algn="ctr">
              <a:buSzTx/>
            </a:pPr>
            <a:r>
              <a:rPr sz="16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High-Value Donor </a:t>
            </a:r>
            <a:endParaRPr sz="16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grpSp>
        <p:nvGrpSpPr>
          <p:cNvPr id="2437" name="Google Shape;2437;p70"/>
          <p:cNvGrpSpPr/>
          <p:nvPr/>
        </p:nvGrpSpPr>
        <p:grpSpPr>
          <a:xfrm rot="0">
            <a:off x="1772920" y="961390"/>
            <a:ext cx="5754370" cy="3208655"/>
            <a:chOff x="2806625" y="1915475"/>
            <a:chExt cx="3679588" cy="2051475"/>
          </a:xfrm>
        </p:grpSpPr>
        <p:sp>
          <p:nvSpPr>
            <p:cNvPr id="2438" name="Google Shape;2438;p70"/>
            <p:cNvSpPr/>
            <p:nvPr/>
          </p:nvSpPr>
          <p:spPr>
            <a:xfrm>
              <a:off x="2955463" y="3799625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39" name="Google Shape;2439;p70"/>
            <p:cNvGrpSpPr/>
            <p:nvPr/>
          </p:nvGrpSpPr>
          <p:grpSpPr>
            <a:xfrm>
              <a:off x="2889525" y="3720000"/>
              <a:ext cx="3530750" cy="167325"/>
              <a:chOff x="2889525" y="3720000"/>
              <a:chExt cx="3530750" cy="167325"/>
            </a:xfrm>
          </p:grpSpPr>
          <p:sp>
            <p:nvSpPr>
              <p:cNvPr id="2440" name="Google Shape;2440;p70"/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70"/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42" name="Google Shape;2442;p70"/>
            <p:cNvSpPr/>
            <p:nvPr/>
          </p:nvSpPr>
          <p:spPr>
            <a:xfrm>
              <a:off x="3223938" y="19950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dk2">
                <a:alpha val="205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70"/>
            <p:cNvSpPr/>
            <p:nvPr/>
          </p:nvSpPr>
          <p:spPr>
            <a:xfrm>
              <a:off x="3125238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70"/>
            <p:cNvSpPr/>
            <p:nvPr/>
          </p:nvSpPr>
          <p:spPr>
            <a:xfrm>
              <a:off x="28066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70"/>
            <p:cNvSpPr/>
            <p:nvPr/>
          </p:nvSpPr>
          <p:spPr>
            <a:xfrm>
              <a:off x="28066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70"/>
            <p:cNvSpPr/>
            <p:nvPr/>
          </p:nvSpPr>
          <p:spPr>
            <a:xfrm>
              <a:off x="4165650" y="3720000"/>
              <a:ext cx="812700" cy="50150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70"/>
            <p:cNvSpPr/>
            <p:nvPr/>
          </p:nvSpPr>
          <p:spPr>
            <a:xfrm>
              <a:off x="3075425" y="1915475"/>
              <a:ext cx="2993775" cy="1804550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70"/>
            <p:cNvSpPr/>
            <p:nvPr/>
          </p:nvSpPr>
          <p:spPr>
            <a:xfrm>
              <a:off x="3184450" y="2025750"/>
              <a:ext cx="2775100" cy="1583375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70"/>
            <p:cNvSpPr/>
            <p:nvPr/>
          </p:nvSpPr>
          <p:spPr>
            <a:xfrm>
              <a:off x="3383700" y="258183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70"/>
            <p:cNvSpPr/>
            <p:nvPr/>
          </p:nvSpPr>
          <p:spPr>
            <a:xfrm>
              <a:off x="3891850" y="258183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70"/>
            <p:cNvSpPr/>
            <p:nvPr/>
          </p:nvSpPr>
          <p:spPr>
            <a:xfrm>
              <a:off x="3891850" y="265891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52" name="Google Shape;2452;p70"/>
            <p:cNvGrpSpPr/>
            <p:nvPr/>
          </p:nvGrpSpPr>
          <p:grpSpPr>
            <a:xfrm>
              <a:off x="3891850" y="2831213"/>
              <a:ext cx="1460550" cy="132250"/>
              <a:chOff x="3891850" y="2794550"/>
              <a:chExt cx="1460550" cy="132250"/>
            </a:xfrm>
          </p:grpSpPr>
          <p:sp>
            <p:nvSpPr>
              <p:cNvPr id="2453" name="Google Shape;2453;p70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4" name="Google Shape;2454;p70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5" name="Google Shape;2455;p70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6" name="Google Shape;2456;p70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7" name="Google Shape;2457;p70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8" name="Google Shape;2458;p70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59" name="Google Shape;2459;p70"/>
            <p:cNvSpPr/>
            <p:nvPr/>
          </p:nvSpPr>
          <p:spPr>
            <a:xfrm>
              <a:off x="3891850" y="3113188"/>
              <a:ext cx="554550" cy="54525"/>
            </a:xfrm>
            <a:custGeom>
              <a:avLst/>
              <a:gdLst/>
              <a:ahLst/>
              <a:cxnLst/>
              <a:rect l="l" t="t" r="r" b="b"/>
              <a:pathLst>
                <a:path w="22182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70"/>
            <p:cNvSpPr/>
            <p:nvPr/>
          </p:nvSpPr>
          <p:spPr>
            <a:xfrm>
              <a:off x="3891850" y="3189775"/>
              <a:ext cx="474975" cy="26975"/>
            </a:xfrm>
            <a:custGeom>
              <a:avLst/>
              <a:gdLst/>
              <a:ahLst/>
              <a:cxnLst/>
              <a:rect l="l" t="t" r="r" b="b"/>
              <a:pathLst>
                <a:path w="18999" h="1079" extrusionOk="0">
                  <a:moveTo>
                    <a:pt x="0" y="1"/>
                  </a:moveTo>
                  <a:lnTo>
                    <a:pt x="0" y="1079"/>
                  </a:lnTo>
                  <a:lnTo>
                    <a:pt x="18998" y="1079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61" name="Google Shape;2461;p70"/>
            <p:cNvGrpSpPr/>
            <p:nvPr/>
          </p:nvGrpSpPr>
          <p:grpSpPr>
            <a:xfrm>
              <a:off x="3891850" y="3362563"/>
              <a:ext cx="1460550" cy="132225"/>
              <a:chOff x="3891850" y="3325900"/>
              <a:chExt cx="1460550" cy="132225"/>
            </a:xfrm>
          </p:grpSpPr>
          <p:sp>
            <p:nvSpPr>
              <p:cNvPr id="2462" name="Google Shape;2462;p70"/>
              <p:cNvSpPr/>
              <p:nvPr/>
            </p:nvSpPr>
            <p:spPr>
              <a:xfrm>
                <a:off x="3891850" y="3325900"/>
                <a:ext cx="6215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3" name="Google Shape;2463;p70"/>
              <p:cNvSpPr/>
              <p:nvPr/>
            </p:nvSpPr>
            <p:spPr>
              <a:xfrm>
                <a:off x="4533450" y="3325900"/>
                <a:ext cx="273850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103" extrusionOk="0">
                    <a:moveTo>
                      <a:pt x="1" y="0"/>
                    </a:moveTo>
                    <a:lnTo>
                      <a:pt x="1" y="1103"/>
                    </a:lnTo>
                    <a:lnTo>
                      <a:pt x="10953" y="1103"/>
                    </a:lnTo>
                    <a:lnTo>
                      <a:pt x="109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4" name="Google Shape;2464;p70"/>
              <p:cNvSpPr/>
              <p:nvPr/>
            </p:nvSpPr>
            <p:spPr>
              <a:xfrm>
                <a:off x="4827325" y="3325900"/>
                <a:ext cx="525075" cy="275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103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1003" y="1103"/>
                    </a:lnTo>
                    <a:lnTo>
                      <a:pt x="2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5" name="Google Shape;2465;p70"/>
              <p:cNvSpPr/>
              <p:nvPr/>
            </p:nvSpPr>
            <p:spPr>
              <a:xfrm>
                <a:off x="3891850" y="3379150"/>
                <a:ext cx="62157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104" extrusionOk="0">
                    <a:moveTo>
                      <a:pt x="0" y="1"/>
                    </a:moveTo>
                    <a:lnTo>
                      <a:pt x="0" y="1103"/>
                    </a:lnTo>
                    <a:lnTo>
                      <a:pt x="24863" y="1103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6" name="Google Shape;2466;p70"/>
              <p:cNvSpPr/>
              <p:nvPr/>
            </p:nvSpPr>
            <p:spPr>
              <a:xfrm>
                <a:off x="4533450" y="337915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1" y="1"/>
                    </a:moveTo>
                    <a:lnTo>
                      <a:pt x="1" y="1103"/>
                    </a:lnTo>
                    <a:lnTo>
                      <a:pt x="20853" y="1103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7" name="Google Shape;2467;p70"/>
              <p:cNvSpPr/>
              <p:nvPr/>
            </p:nvSpPr>
            <p:spPr>
              <a:xfrm>
                <a:off x="3891850" y="3431150"/>
                <a:ext cx="52132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9" extrusionOk="0">
                    <a:moveTo>
                      <a:pt x="0" y="1"/>
                    </a:moveTo>
                    <a:lnTo>
                      <a:pt x="0" y="1078"/>
                    </a:lnTo>
                    <a:lnTo>
                      <a:pt x="20853" y="1078"/>
                    </a:lnTo>
                    <a:lnTo>
                      <a:pt x="208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68" name="Google Shape;2468;p70"/>
            <p:cNvSpPr/>
            <p:nvPr/>
          </p:nvSpPr>
          <p:spPr>
            <a:xfrm>
              <a:off x="5888100" y="2025750"/>
              <a:ext cx="71450" cy="1583375"/>
            </a:xfrm>
            <a:custGeom>
              <a:avLst/>
              <a:gdLst/>
              <a:ahLst/>
              <a:cxnLst/>
              <a:rect l="l" t="t" r="r" b="b"/>
              <a:pathLst>
                <a:path w="2858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2858" y="63335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70"/>
            <p:cNvSpPr/>
            <p:nvPr/>
          </p:nvSpPr>
          <p:spPr>
            <a:xfrm>
              <a:off x="5905025" y="2749450"/>
              <a:ext cx="37600" cy="481225"/>
            </a:xfrm>
            <a:custGeom>
              <a:avLst/>
              <a:gdLst/>
              <a:ahLst/>
              <a:cxnLst/>
              <a:rect l="l" t="t" r="r" b="b"/>
              <a:pathLst>
                <a:path w="1504" h="19249" extrusionOk="0">
                  <a:moveTo>
                    <a:pt x="0" y="0"/>
                  </a:moveTo>
                  <a:lnTo>
                    <a:pt x="0" y="19249"/>
                  </a:lnTo>
                  <a:lnTo>
                    <a:pt x="1504" y="1924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70"/>
            <p:cNvSpPr/>
            <p:nvPr/>
          </p:nvSpPr>
          <p:spPr>
            <a:xfrm>
              <a:off x="5904400" y="35546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0" y="0"/>
                  </a:moveTo>
                  <a:lnTo>
                    <a:pt x="0" y="1529"/>
                  </a:lnTo>
                  <a:lnTo>
                    <a:pt x="1529" y="152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70"/>
            <p:cNvSpPr/>
            <p:nvPr/>
          </p:nvSpPr>
          <p:spPr>
            <a:xfrm>
              <a:off x="5906900" y="3561475"/>
              <a:ext cx="32600" cy="24475"/>
            </a:xfrm>
            <a:custGeom>
              <a:avLst/>
              <a:gdLst/>
              <a:ahLst/>
              <a:cxnLst/>
              <a:rect l="l" t="t" r="r" b="b"/>
              <a:pathLst>
                <a:path w="1304" h="979" extrusionOk="0">
                  <a:moveTo>
                    <a:pt x="0" y="1"/>
                  </a:moveTo>
                  <a:lnTo>
                    <a:pt x="652" y="97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70"/>
            <p:cNvSpPr/>
            <p:nvPr/>
          </p:nvSpPr>
          <p:spPr>
            <a:xfrm>
              <a:off x="3891850" y="2050488"/>
              <a:ext cx="554550" cy="54550"/>
            </a:xfrm>
            <a:custGeom>
              <a:avLst/>
              <a:gdLst/>
              <a:ahLst/>
              <a:cxnLst/>
              <a:rect l="l" t="t" r="r" b="b"/>
              <a:pathLst>
                <a:path w="22182" h="2182" extrusionOk="0">
                  <a:moveTo>
                    <a:pt x="0" y="1"/>
                  </a:moveTo>
                  <a:lnTo>
                    <a:pt x="0" y="2181"/>
                  </a:lnTo>
                  <a:lnTo>
                    <a:pt x="22181" y="2181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3891850" y="2127563"/>
              <a:ext cx="474975" cy="27600"/>
            </a:xfrm>
            <a:custGeom>
              <a:avLst/>
              <a:gdLst/>
              <a:ahLst/>
              <a:cxnLst/>
              <a:rect l="l" t="t" r="r" b="b"/>
              <a:pathLst>
                <a:path w="18999" h="1104" extrusionOk="0">
                  <a:moveTo>
                    <a:pt x="0" y="1"/>
                  </a:moveTo>
                  <a:lnTo>
                    <a:pt x="0" y="1103"/>
                  </a:lnTo>
                  <a:lnTo>
                    <a:pt x="18998" y="1103"/>
                  </a:lnTo>
                  <a:lnTo>
                    <a:pt x="189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74" name="Google Shape;2474;p70"/>
            <p:cNvGrpSpPr/>
            <p:nvPr/>
          </p:nvGrpSpPr>
          <p:grpSpPr>
            <a:xfrm>
              <a:off x="3891850" y="2299863"/>
              <a:ext cx="1460550" cy="132250"/>
              <a:chOff x="3891850" y="2794550"/>
              <a:chExt cx="1460550" cy="132250"/>
            </a:xfrm>
          </p:grpSpPr>
          <p:sp>
            <p:nvSpPr>
              <p:cNvPr id="2475" name="Google Shape;2475;p70"/>
              <p:cNvSpPr/>
              <p:nvPr/>
            </p:nvSpPr>
            <p:spPr>
              <a:xfrm>
                <a:off x="3891850" y="2794550"/>
                <a:ext cx="621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4863" y="1079"/>
                    </a:lnTo>
                    <a:lnTo>
                      <a:pt x="24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6" name="Google Shape;2476;p70"/>
              <p:cNvSpPr/>
              <p:nvPr/>
            </p:nvSpPr>
            <p:spPr>
              <a:xfrm>
                <a:off x="4533450" y="2794550"/>
                <a:ext cx="273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0954" h="1079" extrusionOk="0">
                    <a:moveTo>
                      <a:pt x="1" y="1"/>
                    </a:moveTo>
                    <a:lnTo>
                      <a:pt x="1" y="1079"/>
                    </a:lnTo>
                    <a:lnTo>
                      <a:pt x="10953" y="1079"/>
                    </a:lnTo>
                    <a:lnTo>
                      <a:pt x="109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7" name="Google Shape;2477;p70"/>
              <p:cNvSpPr/>
              <p:nvPr/>
            </p:nvSpPr>
            <p:spPr>
              <a:xfrm>
                <a:off x="4827325" y="2794550"/>
                <a:ext cx="5250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1003" h="1079" extrusionOk="0">
                    <a:moveTo>
                      <a:pt x="0" y="1"/>
                    </a:moveTo>
                    <a:lnTo>
                      <a:pt x="0" y="1079"/>
                    </a:lnTo>
                    <a:lnTo>
                      <a:pt x="21003" y="1079"/>
                    </a:lnTo>
                    <a:lnTo>
                      <a:pt x="210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8" name="Google Shape;2478;p70"/>
              <p:cNvSpPr/>
              <p:nvPr/>
            </p:nvSpPr>
            <p:spPr>
              <a:xfrm>
                <a:off x="3891850" y="2847825"/>
                <a:ext cx="621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4863" h="1078" extrusionOk="0">
                    <a:moveTo>
                      <a:pt x="0" y="0"/>
                    </a:moveTo>
                    <a:lnTo>
                      <a:pt x="0" y="1078"/>
                    </a:lnTo>
                    <a:lnTo>
                      <a:pt x="24863" y="1078"/>
                    </a:lnTo>
                    <a:lnTo>
                      <a:pt x="24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9" name="Google Shape;2479;p70"/>
              <p:cNvSpPr/>
              <p:nvPr/>
            </p:nvSpPr>
            <p:spPr>
              <a:xfrm>
                <a:off x="4533450" y="2847825"/>
                <a:ext cx="5213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078" extrusionOk="0">
                    <a:moveTo>
                      <a:pt x="1" y="0"/>
                    </a:moveTo>
                    <a:lnTo>
                      <a:pt x="1" y="1078"/>
                    </a:lnTo>
                    <a:lnTo>
                      <a:pt x="20853" y="1078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0" name="Google Shape;2480;p70"/>
              <p:cNvSpPr/>
              <p:nvPr/>
            </p:nvSpPr>
            <p:spPr>
              <a:xfrm>
                <a:off x="3891850" y="2899200"/>
                <a:ext cx="521325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20853" h="1104" extrusionOk="0">
                    <a:moveTo>
                      <a:pt x="0" y="0"/>
                    </a:moveTo>
                    <a:lnTo>
                      <a:pt x="0" y="1103"/>
                    </a:lnTo>
                    <a:lnTo>
                      <a:pt x="20853" y="1103"/>
                    </a:lnTo>
                    <a:lnTo>
                      <a:pt x="208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81" name="Google Shape;2481;p70"/>
            <p:cNvGrpSpPr/>
            <p:nvPr/>
          </p:nvGrpSpPr>
          <p:grpSpPr>
            <a:xfrm>
              <a:off x="3523233" y="2775008"/>
              <a:ext cx="192750" cy="193089"/>
              <a:chOff x="2113017" y="2470600"/>
              <a:chExt cx="257308" cy="257761"/>
            </a:xfrm>
          </p:grpSpPr>
          <p:sp>
            <p:nvSpPr>
              <p:cNvPr id="2482" name="Google Shape;2482;p70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3" name="Google Shape;2483;p70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84" name="Google Shape;2484;p70"/>
            <p:cNvGrpSpPr/>
            <p:nvPr/>
          </p:nvGrpSpPr>
          <p:grpSpPr>
            <a:xfrm>
              <a:off x="3421690" y="2615381"/>
              <a:ext cx="144032" cy="55381"/>
              <a:chOff x="5892197" y="1860432"/>
              <a:chExt cx="149893" cy="57634"/>
            </a:xfrm>
          </p:grpSpPr>
          <p:sp>
            <p:nvSpPr>
              <p:cNvPr id="2485" name="Google Shape;2485;p7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6" name="Google Shape;2486;p7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87" name="Google Shape;2487;p70"/>
            <p:cNvSpPr/>
            <p:nvPr/>
          </p:nvSpPr>
          <p:spPr>
            <a:xfrm>
              <a:off x="3383700" y="20504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88" name="Google Shape;2488;p70"/>
            <p:cNvGrpSpPr/>
            <p:nvPr/>
          </p:nvGrpSpPr>
          <p:grpSpPr>
            <a:xfrm>
              <a:off x="3421690" y="2084031"/>
              <a:ext cx="144032" cy="55381"/>
              <a:chOff x="5892197" y="1860432"/>
              <a:chExt cx="149893" cy="57634"/>
            </a:xfrm>
          </p:grpSpPr>
          <p:sp>
            <p:nvSpPr>
              <p:cNvPr id="2489" name="Google Shape;2489;p7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0" name="Google Shape;2490;p7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91" name="Google Shape;2491;p70"/>
            <p:cNvSpPr/>
            <p:nvPr/>
          </p:nvSpPr>
          <p:spPr>
            <a:xfrm>
              <a:off x="3383700" y="3113188"/>
              <a:ext cx="471825" cy="471225"/>
            </a:xfrm>
            <a:custGeom>
              <a:avLst/>
              <a:gdLst/>
              <a:ahLst/>
              <a:cxnLst/>
              <a:rect l="l" t="t" r="r" b="b"/>
              <a:pathLst>
                <a:path w="18873" h="18849" extrusionOk="0">
                  <a:moveTo>
                    <a:pt x="1" y="1"/>
                  </a:moveTo>
                  <a:lnTo>
                    <a:pt x="1" y="18848"/>
                  </a:lnTo>
                  <a:lnTo>
                    <a:pt x="18873" y="18848"/>
                  </a:lnTo>
                  <a:lnTo>
                    <a:pt x="18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92" name="Google Shape;2492;p70"/>
            <p:cNvGrpSpPr/>
            <p:nvPr/>
          </p:nvGrpSpPr>
          <p:grpSpPr>
            <a:xfrm>
              <a:off x="3421690" y="3146731"/>
              <a:ext cx="144032" cy="55381"/>
              <a:chOff x="5892197" y="1860432"/>
              <a:chExt cx="149893" cy="57634"/>
            </a:xfrm>
          </p:grpSpPr>
          <p:sp>
            <p:nvSpPr>
              <p:cNvPr id="2493" name="Google Shape;2493;p70"/>
              <p:cNvSpPr/>
              <p:nvPr/>
            </p:nvSpPr>
            <p:spPr>
              <a:xfrm>
                <a:off x="5892197" y="1860432"/>
                <a:ext cx="57634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3" extrusionOk="0">
                    <a:moveTo>
                      <a:pt x="2352" y="572"/>
                    </a:moveTo>
                    <a:lnTo>
                      <a:pt x="2352" y="2352"/>
                    </a:lnTo>
                    <a:lnTo>
                      <a:pt x="571" y="2352"/>
                    </a:lnTo>
                    <a:lnTo>
                      <a:pt x="571" y="572"/>
                    </a:lnTo>
                    <a:close/>
                    <a:moveTo>
                      <a:pt x="274" y="1"/>
                    </a:moveTo>
                    <a:cubicBezTo>
                      <a:pt x="115" y="1"/>
                      <a:pt x="1" y="138"/>
                      <a:pt x="1" y="298"/>
                    </a:cubicBezTo>
                    <a:lnTo>
                      <a:pt x="1" y="2626"/>
                    </a:lnTo>
                    <a:cubicBezTo>
                      <a:pt x="1" y="2786"/>
                      <a:pt x="115" y="2923"/>
                      <a:pt x="274" y="2923"/>
                    </a:cubicBezTo>
                    <a:lnTo>
                      <a:pt x="2625" y="2923"/>
                    </a:lnTo>
                    <a:cubicBezTo>
                      <a:pt x="2785" y="2923"/>
                      <a:pt x="2922" y="2786"/>
                      <a:pt x="2922" y="2626"/>
                    </a:cubicBezTo>
                    <a:lnTo>
                      <a:pt x="2922" y="298"/>
                    </a:lnTo>
                    <a:cubicBezTo>
                      <a:pt x="2922" y="138"/>
                      <a:pt x="2785" y="1"/>
                      <a:pt x="2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4" name="Google Shape;2494;p70"/>
              <p:cNvSpPr/>
              <p:nvPr/>
            </p:nvSpPr>
            <p:spPr>
              <a:xfrm>
                <a:off x="5984455" y="1906788"/>
                <a:ext cx="57634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572" extrusionOk="0">
                    <a:moveTo>
                      <a:pt x="297" y="1"/>
                    </a:moveTo>
                    <a:cubicBezTo>
                      <a:pt x="138" y="1"/>
                      <a:pt x="1" y="138"/>
                      <a:pt x="1" y="275"/>
                    </a:cubicBezTo>
                    <a:cubicBezTo>
                      <a:pt x="1" y="435"/>
                      <a:pt x="138" y="572"/>
                      <a:pt x="297" y="572"/>
                    </a:cubicBezTo>
                    <a:lnTo>
                      <a:pt x="2648" y="572"/>
                    </a:lnTo>
                    <a:cubicBezTo>
                      <a:pt x="2785" y="572"/>
                      <a:pt x="2922" y="435"/>
                      <a:pt x="2922" y="275"/>
                    </a:cubicBezTo>
                    <a:cubicBezTo>
                      <a:pt x="2922" y="138"/>
                      <a:pt x="2785" y="1"/>
                      <a:pt x="26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9" name="图片 8" descr="/Users/mac/Library/Containers/com.tencent.xinWeChat/Data/Library/Application Support/com.tencent.xinWeChat/2.0b4.0.9/f0c78890ea9d4bb1371f63078b402bbe/Message/MessageTemp/95801539b98a5fc0e3f2781729ff3991/Image/13361733121160_.pic.jpg13361733121160_.pic"/>
          <p:cNvPicPr>
            <a:picLocks noChangeAspect="1"/>
          </p:cNvPicPr>
          <p:nvPr/>
        </p:nvPicPr>
        <p:blipFill>
          <a:blip r:embed="rId1"/>
          <a:srcRect t="110" b="110"/>
          <a:stretch>
            <a:fillRect/>
          </a:stretch>
        </p:blipFill>
        <p:spPr>
          <a:xfrm>
            <a:off x="2350135" y="1085850"/>
            <a:ext cx="4406900" cy="2578100"/>
          </a:xfrm>
          <a:prstGeom prst="rect">
            <a:avLst/>
          </a:prstGeom>
        </p:spPr>
      </p:pic>
      <p:sp>
        <p:nvSpPr>
          <p:cNvPr id="3" name="Google Shape;2498;p70"/>
          <p:cNvSpPr txBox="1"/>
          <p:nvPr>
            <p:custDataLst>
              <p:tags r:id="rId2"/>
            </p:custDataLst>
          </p:nvPr>
        </p:nvSpPr>
        <p:spPr>
          <a:xfrm>
            <a:off x="7133590" y="2328545"/>
            <a:ext cx="1812290" cy="59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noAutofit/>
          </a:bodyPr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lang="en-GB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Mailing all predicted donors gives a net gain of </a:t>
            </a:r>
            <a:r>
              <a:rPr sz="16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$4,113.12</a:t>
            </a:r>
            <a:r>
              <a:rPr lang="en-GB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but the ROI is lower at </a:t>
            </a:r>
            <a:r>
              <a:rPr sz="16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504.2%</a:t>
            </a:r>
            <a:r>
              <a:rPr lang="en-GB"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lang="en-GB"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Char char="•"/>
            </a:pPr>
            <a:r>
              <a:rPr sz="12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Less efficient compared to targeting high-value donors.</a:t>
            </a:r>
            <a:endParaRPr sz="12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Google Shape;2428;p70"/>
          <p:cNvSpPr/>
          <p:nvPr/>
        </p:nvSpPr>
        <p:spPr>
          <a:xfrm>
            <a:off x="1732915" y="4243705"/>
            <a:ext cx="5714365" cy="469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1626235" y="4283075"/>
            <a:ext cx="571373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2000" bIns="0" rtlCol="0" anchor="ctr" anchorCtr="0">
            <a:noAutofit/>
          </a:bodyPr>
          <a:lstStyle/>
          <a:p>
            <a:pPr lvl="0" algn="ctr">
              <a:buSzTx/>
            </a:pPr>
            <a:r>
              <a:rPr lang="en-GB" sz="16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+mn-ea"/>
              </a:rPr>
              <a:t>Targeting high-value donors ensures better returns</a:t>
            </a:r>
            <a:endParaRPr lang="en-GB" sz="16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+mn-ea"/>
            </a:endParaRPr>
          </a:p>
          <a:p>
            <a:pPr lvl="0" algn="ctr">
              <a:buSzTx/>
            </a:pPr>
            <a:r>
              <a:rPr lang="en-GB" sz="2000">
                <a:solidFill>
                  <a:srgbClr val="FFFF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+mn-ea"/>
              </a:rPr>
              <a:t>increased by $6,0</a:t>
            </a:r>
            <a:r>
              <a:rPr lang="en-US" altLang="en-GB" sz="2000">
                <a:solidFill>
                  <a:srgbClr val="FFFF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+mn-ea"/>
              </a:rPr>
              <a:t>18</a:t>
            </a:r>
            <a:r>
              <a:rPr lang="en-GB" sz="2000">
                <a:solidFill>
                  <a:srgbClr val="FFFF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+mn-ea"/>
              </a:rPr>
              <a:t>.</a:t>
            </a:r>
            <a:r>
              <a:rPr lang="en-US" altLang="en-GB" sz="2000">
                <a:solidFill>
                  <a:srgbClr val="FFFF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+mn-ea"/>
              </a:rPr>
              <a:t>9</a:t>
            </a:r>
            <a:r>
              <a:rPr lang="en-GB" sz="2000">
                <a:solidFill>
                  <a:srgbClr val="FFFF00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+mn-ea"/>
              </a:rPr>
              <a:t>6</a:t>
            </a:r>
            <a:endParaRPr lang="en-GB" sz="16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+mn-ea"/>
            </a:endParaRPr>
          </a:p>
        </p:txBody>
      </p:sp>
      <p:cxnSp>
        <p:nvCxnSpPr>
          <p:cNvPr id="2503" name="Google Shape;2503;p70"/>
          <p:cNvCxnSpPr/>
          <p:nvPr/>
        </p:nvCxnSpPr>
        <p:spPr>
          <a:xfrm>
            <a:off x="1772920" y="1394460"/>
            <a:ext cx="1543050" cy="393700"/>
          </a:xfrm>
          <a:prstGeom prst="bentConnector3">
            <a:avLst>
              <a:gd name="adj1" fmla="val 500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505" name="Google Shape;2505;p70"/>
          <p:cNvCxnSpPr/>
          <p:nvPr/>
        </p:nvCxnSpPr>
        <p:spPr>
          <a:xfrm flipH="1">
            <a:off x="5638425" y="1394510"/>
            <a:ext cx="1494900" cy="632400"/>
          </a:xfrm>
          <a:prstGeom prst="bentConnector3">
            <a:avLst>
              <a:gd name="adj1" fmla="val 430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4" grpId="1" animBg="1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89"/>
          <p:cNvSpPr/>
          <p:nvPr/>
        </p:nvSpPr>
        <p:spPr>
          <a:xfrm>
            <a:off x="714800" y="1109100"/>
            <a:ext cx="7704000" cy="3543000"/>
          </a:xfrm>
          <a:prstGeom prst="roundRect">
            <a:avLst>
              <a:gd name="adj" fmla="val 185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5" name="Google Shape;3905;p89"/>
          <p:cNvSpPr txBox="1"/>
          <p:nvPr>
            <p:ph type="title"/>
          </p:nvPr>
        </p:nvSpPr>
        <p:spPr>
          <a:xfrm>
            <a:off x="2606400" y="1224694"/>
            <a:ext cx="3931200" cy="309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800"/>
              <a:t>Thank</a:t>
            </a:r>
            <a:r>
              <a:rPr lang="en-GB" sz="9200"/>
              <a:t> </a:t>
            </a:r>
            <a:br>
              <a:rPr lang="en-GB" sz="9200"/>
            </a:br>
            <a:r>
              <a:rPr lang="en-US" altLang="en-GB" sz="8800">
                <a:solidFill>
                  <a:schemeClr val="dk1"/>
                </a:solidFill>
              </a:rPr>
              <a:t>YOu!</a:t>
            </a:r>
            <a:endParaRPr lang="en-US" altLang="en-GB" sz="8800">
              <a:solidFill>
                <a:schemeClr val="dk1"/>
              </a:solidFill>
            </a:endParaRPr>
          </a:p>
        </p:txBody>
      </p:sp>
      <p:sp>
        <p:nvSpPr>
          <p:cNvPr id="3906" name="Google Shape;3906;p89"/>
          <p:cNvSpPr/>
          <p:nvPr/>
        </p:nvSpPr>
        <p:spPr>
          <a:xfrm>
            <a:off x="714799" y="47428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07" name="Google Shape;3907;p89"/>
          <p:cNvGrpSpPr/>
          <p:nvPr/>
        </p:nvGrpSpPr>
        <p:grpSpPr>
          <a:xfrm>
            <a:off x="7631947" y="649144"/>
            <a:ext cx="636814" cy="120078"/>
            <a:chOff x="8209059" y="198000"/>
            <a:chExt cx="636814" cy="120078"/>
          </a:xfrm>
        </p:grpSpPr>
        <p:sp>
          <p:nvSpPr>
            <p:cNvPr id="3908" name="Google Shape;3908;p89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9" name="Google Shape;3909;p89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0" name="Google Shape;3910;p89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  <p:bldLst>
      <p:bldP spid="3905" grpId="0"/>
      <p:bldP spid="3905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commondata" val="eyJoZGlkIjoiNzVjYWFmN2U2NjI0MzY5OGU0Y2M0NjIzMmU0Y2EyNmEifQ==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International Programmers Day XL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99AAA"/>
      </a:lt2>
      <a:accent1>
        <a:srgbClr val="F9CAD2"/>
      </a:accent1>
      <a:accent2>
        <a:srgbClr val="F4DC90"/>
      </a:accent2>
      <a:accent3>
        <a:srgbClr val="00CFBE"/>
      </a:accent3>
      <a:accent4>
        <a:srgbClr val="8791FF"/>
      </a:accent4>
      <a:accent5>
        <a:srgbClr val="5863E0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3626</Words>
  <Application>WPS 表格</Application>
  <PresentationFormat/>
  <Paragraphs>129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Arial</vt:lpstr>
      <vt:lpstr>Bebas Neue</vt:lpstr>
      <vt:lpstr>Quicksand</vt:lpstr>
      <vt:lpstr>Livvic</vt:lpstr>
      <vt:lpstr>Thonburi</vt:lpstr>
      <vt:lpstr>Roboto Condensed Light</vt:lpstr>
      <vt:lpstr>宋体</vt:lpstr>
      <vt:lpstr>汉仪书宋二KW</vt:lpstr>
      <vt:lpstr>微软雅黑</vt:lpstr>
      <vt:lpstr>汉仪旗黑</vt:lpstr>
      <vt:lpstr>Arial Unicode MS</vt:lpstr>
      <vt:lpstr>International Programmers Day XL by Slidesgo</vt:lpstr>
      <vt:lpstr>Python FInal Project</vt:lpstr>
      <vt:lpstr>Data and Methods</vt:lpstr>
      <vt:lpstr>Model Analysis-Model Selection</vt:lpstr>
      <vt:lpstr>Predict the values for Scoring Data</vt:lpstr>
      <vt:lpstr>Business Problem Solution</vt:lpstr>
      <vt:lpstr>Thank 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PROGRAMMERS DAY</dc:title>
  <dc:creator/>
  <cp:lastModifiedBy>Hxxj</cp:lastModifiedBy>
  <cp:revision>29</cp:revision>
  <dcterms:created xsi:type="dcterms:W3CDTF">2024-12-02T21:57:44Z</dcterms:created>
  <dcterms:modified xsi:type="dcterms:W3CDTF">2024-12-02T21:57:44Z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4F476816C95CFF80582D4E67FDFB41FD_43</vt:lpwstr>
  </property>
  <property fmtid="{D5CDD505-2E9C-101B-9397-08002B2CF9AE}" pid="3" name="KSOProductBuildVer">
    <vt:lpwstr>2052-6.5.2.8766</vt:lpwstr>
  </property>
</Properties>
</file>