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ru-RU" sz="4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Бот-афиша кинотеатров</a:t>
            </a:r>
            <a:endParaRPr lang="ru-RU" sz="4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4221088"/>
            <a:ext cx="4896544" cy="766936"/>
          </a:xfrm>
        </p:spPr>
        <p:txBody>
          <a:bodyPr/>
          <a:lstStyle/>
          <a:p>
            <a:r>
              <a:rPr lang="ru-RU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Автор: </a:t>
            </a:r>
            <a:r>
              <a:rPr lang="ru-RU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Клисак</a:t>
            </a:r>
            <a:r>
              <a:rPr lang="ru-RU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Егор</a:t>
            </a:r>
            <a:endParaRPr lang="ru-RU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82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ru-RU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Идеи для развития</a:t>
            </a:r>
            <a:endParaRPr lang="ru-RU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8312"/>
            <a:ext cx="8229600" cy="2836912"/>
          </a:xfrm>
        </p:spPr>
        <p:txBody>
          <a:bodyPr/>
          <a:lstStyle/>
          <a:p>
            <a:r>
              <a:rPr lang="ru-RU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Добавить кинотеатры не только НПР</a:t>
            </a:r>
          </a:p>
          <a:p>
            <a:r>
              <a:rPr lang="ru-RU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Добавить функционал сравнения цен</a:t>
            </a:r>
          </a:p>
          <a:p>
            <a:r>
              <a:rPr lang="ru-RU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Добавить функционал поиска ближайшего сеанса</a:t>
            </a:r>
            <a:endParaRPr lang="ru-RU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86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Преимущества бота перед прямым использованием сайтов:</a:t>
            </a:r>
            <a:endParaRPr lang="ru-RU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55576" y="2780928"/>
            <a:ext cx="7416824" cy="288032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Всё собрано в одном месте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Не нужно ждать загрузки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Функция рекомендации </a:t>
            </a: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фильма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Взаимодействие только готовыми кнопками</a:t>
            </a:r>
            <a:endParaRPr lang="ru-RU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62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На сегодняшний день бот поддерживает 3 кинотеатра:</a:t>
            </a:r>
            <a:endParaRPr lang="ru-RU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2636912"/>
            <a:ext cx="6400800" cy="17526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Синема</a:t>
            </a: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Арт Холл (Норильск)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Родина (Норильск)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КДЦ </a:t>
            </a:r>
            <a:r>
              <a:rPr lang="ru-RU" sz="28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Высотского</a:t>
            </a: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</a:t>
            </a:r>
            <a:r>
              <a:rPr lang="ru-RU" sz="28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Талнах</a:t>
            </a: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ru-RU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78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Загрузка </a:t>
            </a:r>
            <a:r>
              <a:rPr lang="ru-RU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</a:t>
            </a:r>
            <a:r>
              <a:rPr lang="ru-RU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асписания</a:t>
            </a:r>
            <a:endParaRPr lang="ru-RU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1468759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Каждую ночь в 00:01 бот начинает полное обновление расписания</a:t>
            </a:r>
            <a:endParaRPr lang="ru-RU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30" y="3573015"/>
            <a:ext cx="4525785" cy="2545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6" t="26063" r="10122" b="23562"/>
          <a:stretch/>
        </p:blipFill>
        <p:spPr>
          <a:xfrm>
            <a:off x="2699792" y="4268640"/>
            <a:ext cx="1728193" cy="1320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5" t="28855" r="72728" b="22454"/>
          <a:stretch/>
        </p:blipFill>
        <p:spPr>
          <a:xfrm>
            <a:off x="5550559" y="4149080"/>
            <a:ext cx="821641" cy="15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Взаимодействие с сайтами</a:t>
            </a:r>
            <a:endParaRPr lang="ru-RU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Получение расписания кинотеатров происходит с помощью </a:t>
            </a:r>
            <a:r>
              <a:rPr lang="ru-RU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парсеров</a:t>
            </a:r>
            <a:r>
              <a:rPr lang="ru-RU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наследников базового </a:t>
            </a:r>
            <a:r>
              <a:rPr lang="en-US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Parser</a:t>
            </a:r>
            <a:r>
              <a:rPr lang="ru-RU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который реализует следующие методы:</a:t>
            </a:r>
          </a:p>
          <a:p>
            <a:r>
              <a:rPr lang="en-US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get_events</a:t>
            </a:r>
            <a:r>
              <a:rPr lang="en-US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(): </a:t>
            </a:r>
            <a:r>
              <a:rPr lang="ru-RU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возвращает расписание в виде словаря</a:t>
            </a:r>
          </a:p>
          <a:p>
            <a:r>
              <a:rPr lang="en-US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close_page</a:t>
            </a:r>
            <a:r>
              <a:rPr lang="en-US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(): </a:t>
            </a:r>
            <a:r>
              <a:rPr lang="ru-RU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закрывает страницу браузера(его нужно переопределить для динамических сайтов. По умолчанию </a:t>
            </a:r>
            <a:r>
              <a:rPr lang="en-US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pass)</a:t>
            </a:r>
            <a:endParaRPr lang="ru-RU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3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33264" y="735927"/>
            <a:ext cx="3163499" cy="3015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После команды </a:t>
            </a:r>
            <a:r>
              <a:rPr lang="en-US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/start</a:t>
            </a: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бот сообщит, что он афиша-бот и спросит, какую информацию мы хотим получить.</a:t>
            </a:r>
            <a:endParaRPr lang="ru-RU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67" t="55342" r="12879"/>
          <a:stretch/>
        </p:blipFill>
        <p:spPr>
          <a:xfrm>
            <a:off x="3421079" y="620688"/>
            <a:ext cx="5471401" cy="32462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7" t="71398" r="17424" b="11615"/>
          <a:stretch/>
        </p:blipFill>
        <p:spPr>
          <a:xfrm>
            <a:off x="1115616" y="4293096"/>
            <a:ext cx="6262317" cy="185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45540"/>
            <a:ext cx="8229600" cy="1900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После выбора кинотеатра бот спросит, на какой день мы хотим получить расписание.</a:t>
            </a:r>
          </a:p>
          <a:p>
            <a:pPr marL="0" indent="0">
              <a:buNone/>
            </a:pP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На выбор доступно 3 дня</a:t>
            </a:r>
            <a:r>
              <a:rPr lang="en-US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</a:t>
            </a: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сегодня, завтра и после завтра</a:t>
            </a:r>
            <a:endParaRPr lang="ru-RU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7" t="71231" r="17273" b="11615"/>
          <a:stretch/>
        </p:blipFill>
        <p:spPr>
          <a:xfrm>
            <a:off x="1259632" y="2905780"/>
            <a:ext cx="6408712" cy="1906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066020"/>
            <a:ext cx="823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Команда </a:t>
            </a:r>
            <a:r>
              <a:rPr lang="en-US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/go</a:t>
            </a: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_</a:t>
            </a:r>
            <a:r>
              <a:rPr lang="en-US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back </a:t>
            </a: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вернёт нас к списку кинотеатров</a:t>
            </a:r>
            <a:endParaRPr lang="ru-RU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61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2188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После выбора дня мы получим расписание. Для каждого фильма будут представлены жанры, возрастное ограничение, а так же время и цены сеансов</a:t>
            </a:r>
            <a:endParaRPr lang="ru-RU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8" t="21458" r="24545" b="12740"/>
          <a:stretch/>
        </p:blipFill>
        <p:spPr>
          <a:xfrm>
            <a:off x="2339752" y="1844824"/>
            <a:ext cx="4680520" cy="47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 выборе функции «На какой фильм сходить?» бот проанализирует фильмы во всех кинотеатрах на 3 дня и, опираясь на жанры, предложит нам подходящий вариант</a:t>
            </a:r>
            <a:endParaRPr lang="ru-RU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0" t="44235" r="16515" b="11334"/>
          <a:stretch/>
        </p:blipFill>
        <p:spPr>
          <a:xfrm>
            <a:off x="467544" y="2348880"/>
            <a:ext cx="6446231" cy="42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229</Words>
  <Application>Microsoft Office PowerPoint</Application>
  <PresentationFormat>Экран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Бот-афиша кинотеатров</vt:lpstr>
      <vt:lpstr>Преимущества бота перед прямым использованием сайтов:</vt:lpstr>
      <vt:lpstr>На сегодняшний день бот поддерживает 3 кинотеатра:</vt:lpstr>
      <vt:lpstr>Загрузка расписания</vt:lpstr>
      <vt:lpstr>Взаимодействие с сайтами</vt:lpstr>
      <vt:lpstr>Презентация PowerPoint</vt:lpstr>
      <vt:lpstr>Презентация PowerPoint</vt:lpstr>
      <vt:lpstr>Презентация PowerPoint</vt:lpstr>
      <vt:lpstr>Презентация PowerPoint</vt:lpstr>
      <vt:lpstr>Идеи для развития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Бот-афиша кинотеатров</dc:title>
  <dc:creator>Arhangel</dc:creator>
  <cp:lastModifiedBy>Arhangel</cp:lastModifiedBy>
  <cp:revision>12</cp:revision>
  <dcterms:created xsi:type="dcterms:W3CDTF">2024-04-14T03:18:44Z</dcterms:created>
  <dcterms:modified xsi:type="dcterms:W3CDTF">2024-04-14T05:23:56Z</dcterms:modified>
</cp:coreProperties>
</file>