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Failure Readmission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Objectives of the Dissertation:</a:t>
            </a:r>
          </a:p>
          <a:p>
            <a:pPr lvl="1"/>
            <a:r>
              <a:t>• Develop a predictive model for heart failure readmission.</a:t>
            </a:r>
          </a:p>
          <a:p>
            <a:pPr lvl="1"/>
            <a:r>
              <a:t>• Deploy the model in a user-friendly web 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