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type="screen4x3" cy="6858000" cx="9144000"/>
  <p:notesSz cx="6858000" cy="9144000"/>
  <p:defaultTextStyle>
    <a:defPPr>
      <a:defRPr lang="zh-CN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446" y="108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tableStyles" Target="tableStyles.xml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7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7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88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89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90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91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9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82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algn="ctr" indent="0" marL="0">
              <a:buNone/>
              <a:defRPr sz="2400"/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altLang="zh-CN" lang="en-US" smtClean="0"/>
              <a:t>Click to edit Master subtitle style</a:t>
            </a:r>
            <a:endParaRPr dirty="0" lang="en-US"/>
          </a:p>
        </p:txBody>
      </p:sp>
      <p:sp>
        <p:nvSpPr>
          <p:cNvPr id="104858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8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6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55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5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5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5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6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8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39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4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4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4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6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44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4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4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4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6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9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60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indent="0" marL="0">
              <a:buNone/>
              <a:defRPr sz="2400">
                <a:solidFill>
                  <a:schemeClr val="tx1"/>
                </a:solidFill>
              </a:defRPr>
            </a:lvl1pPr>
            <a:lvl2pPr indent="0" marL="45720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6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6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6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6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65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66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6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6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6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7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0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71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72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73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74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75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76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77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6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35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3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3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7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8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79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80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7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1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82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83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8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8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8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6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8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49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r>
              <a:rPr altLang="zh-CN" lang="en-US" smtClean="0"/>
              <a:t>Click icon to add picture</a:t>
            </a:r>
            <a:endParaRPr dirty="0" lang="en-US"/>
          </a:p>
        </p:txBody>
      </p:sp>
      <p:sp>
        <p:nvSpPr>
          <p:cNvPr id="1048650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5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5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5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/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altLang="en-US" lang="zh-CN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1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1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slideLayout" Target="../slideLayouts/slideLayout1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slideLayout" Target="../slideLayouts/slideLayout1.xml"/></Relationships>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image" Target="../media/image14.jpeg"/><Relationship Id="rId2" Type="http://schemas.openxmlformats.org/officeDocument/2006/relationships/slideLayout" Target="../slideLayouts/slideLayout1.xml"/></Relationships>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image" Target="../media/image15.jpeg"/><Relationship Id="rId2" Type="http://schemas.openxmlformats.org/officeDocument/2006/relationships/slideLayout" Target="../slideLayouts/slideLayout1.xml"/></Relationships>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image" Target="../media/image16.jpeg"/><Relationship Id="rId2" Type="http://schemas.openxmlformats.org/officeDocument/2006/relationships/slideLayout" Target="../slideLayouts/slideLayout1.xml"/></Relationships>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image" Target="../media/image17.jpeg"/><Relationship Id="rId2" Type="http://schemas.openxmlformats.org/officeDocument/2006/relationships/slideLayout" Target="../slideLayouts/slideLayout1.xml"/></Relationships>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image" Target="../media/image18.jpeg"/><Relationship Id="rId2" Type="http://schemas.openxmlformats.org/officeDocument/2006/relationships/slideLayout" Target="../slideLayouts/slideLayout1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</Relationships>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image" Target="../media/image19.jpeg"/><Relationship Id="rId2" Type="http://schemas.openxmlformats.org/officeDocument/2006/relationships/slideLayout" Target="../slideLayouts/slideLayout1.xml"/></Relationships>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image" Target="../media/image20.jpeg"/><Relationship Id="rId2" Type="http://schemas.openxmlformats.org/officeDocument/2006/relationships/slideLayout" Target="../slideLayouts/slideLayout1.xml"/></Relationships>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image" Target="../media/image21.jpeg"/><Relationship Id="rId2" Type="http://schemas.openxmlformats.org/officeDocument/2006/relationships/slideLayout" Target="../slideLayouts/slideLayout1.xml"/></Relationships>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image" Target="../media/image22.jpeg"/><Relationship Id="rId2" Type="http://schemas.openxmlformats.org/officeDocument/2006/relationships/slideLayout" Target="../slideLayouts/slideLayout1.xml"/></Relationships>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image" Target="../media/image23.jpeg"/><Relationship Id="rId2" Type="http://schemas.openxmlformats.org/officeDocument/2006/relationships/slideLayout" Target="../slideLayouts/slideLayout1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1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1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1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1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1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/>
              <a:t>E</a:t>
            </a:r>
            <a:r>
              <a:rPr lang="en-US"/>
              <a:t>S</a:t>
            </a:r>
            <a:r>
              <a:rPr lang="en-US"/>
              <a:t>O</a:t>
            </a:r>
            <a:r>
              <a:rPr lang="en-US"/>
              <a:t> </a:t>
            </a:r>
            <a:r>
              <a:rPr lang="en-US"/>
              <a:t>Y</a:t>
            </a:r>
            <a:r>
              <a:rPr lang="en-US"/>
              <a:t>E</a:t>
            </a:r>
            <a:r>
              <a:rPr lang="en-US"/>
              <a:t>T</a:t>
            </a:r>
            <a:r>
              <a:rPr lang="en-US"/>
              <a:t>U</a:t>
            </a:r>
            <a:r>
              <a:rPr lang="en-US"/>
              <a:t>NDE </a:t>
            </a:r>
            <a:r>
              <a:rPr lang="en-US"/>
              <a:t>S</a:t>
            </a:r>
            <a:r>
              <a:rPr lang="en-US"/>
              <a:t>T</a:t>
            </a:r>
            <a:r>
              <a:rPr lang="en-US"/>
              <a:t>E</a:t>
            </a:r>
            <a:r>
              <a:rPr lang="en-US"/>
              <a:t>L</a:t>
            </a:r>
            <a:r>
              <a:rPr lang="en-US"/>
              <a:t>L</a:t>
            </a:r>
            <a:r>
              <a:rPr lang="en-US"/>
              <a:t>A</a:t>
            </a:r>
            <a:endParaRPr lang="en-US"/>
          </a:p>
        </p:txBody>
      </p:sp>
      <p:sp>
        <p:nvSpPr>
          <p:cNvPr id="1048587" name="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/>
              <a:t>F</a:t>
            </a:r>
            <a:r>
              <a:rPr lang="en-US"/>
              <a:t>E</a:t>
            </a:r>
            <a:r>
              <a:rPr lang="en-US"/>
              <a:t>/</a:t>
            </a:r>
            <a:r>
              <a:rPr lang="en-US"/>
              <a:t>2</a:t>
            </a:r>
            <a:r>
              <a:rPr lang="en-US"/>
              <a:t>3</a:t>
            </a:r>
            <a:r>
              <a:rPr lang="en-US"/>
              <a:t>/</a:t>
            </a:r>
            <a:r>
              <a:rPr lang="en-US"/>
              <a:t>3</a:t>
            </a:r>
            <a:r>
              <a:rPr lang="en-US"/>
              <a:t>2</a:t>
            </a:r>
            <a:r>
              <a:rPr lang="en-US"/>
              <a:t>9</a:t>
            </a:r>
            <a:r>
              <a:rPr lang="en-US"/>
              <a:t>8</a:t>
            </a:r>
            <a:r>
              <a:rPr lang="en-US"/>
              <a:t>0</a:t>
            </a:r>
            <a:r>
              <a:rPr lang="en-US"/>
              <a:t>1</a:t>
            </a:r>
            <a:r>
              <a:rPr lang="en-US"/>
              <a:t>2</a:t>
            </a:r>
            <a:r>
              <a:rPr lang="en-US"/>
              <a:t>7</a:t>
            </a:r>
            <a:endParaRPr lang="en-US"/>
          </a:p>
          <a:p>
            <a:r>
              <a:rPr lang="en-US"/>
              <a:t>3</a:t>
            </a:r>
            <a:r>
              <a:rPr lang="en-US"/>
              <a:t>M</a:t>
            </a:r>
            <a:r>
              <a:rPr lang="en-US"/>
              <a:t>T</a:t>
            </a:r>
            <a:r>
              <a:rPr lang="en-US"/>
              <a:t>T</a:t>
            </a:r>
            <a:r>
              <a:rPr lang="en-US"/>
              <a:t> </a:t>
            </a:r>
            <a:r>
              <a:rPr lang="en-US"/>
              <a:t>C</a:t>
            </a:r>
            <a:r>
              <a:rPr lang="en-US"/>
              <a:t>A</a:t>
            </a:r>
            <a:r>
              <a:rPr lang="en-US"/>
              <a:t>P</a:t>
            </a:r>
            <a:r>
              <a:rPr lang="en-US"/>
              <a:t>S</a:t>
            </a:r>
            <a:r>
              <a:rPr lang="en-US"/>
              <a:t>T</a:t>
            </a:r>
            <a:r>
              <a:rPr lang="en-US"/>
              <a:t>O</a:t>
            </a:r>
            <a:r>
              <a:rPr lang="en-US"/>
              <a:t>N</a:t>
            </a:r>
            <a:r>
              <a:rPr lang="en-US"/>
              <a:t>E</a:t>
            </a:r>
            <a:r>
              <a:rPr lang="en-US"/>
              <a:t> </a:t>
            </a:r>
            <a:r>
              <a:rPr lang="en-US"/>
              <a:t>P</a:t>
            </a:r>
            <a:r>
              <a:rPr lang="en-US"/>
              <a:t>R</a:t>
            </a:r>
            <a:r>
              <a:rPr lang="en-US"/>
              <a:t>O</a:t>
            </a:r>
            <a:r>
              <a:rPr lang="en-US"/>
              <a:t>J</a:t>
            </a:r>
            <a:r>
              <a:rPr lang="en-US"/>
              <a:t>E</a:t>
            </a:r>
            <a:r>
              <a:rPr lang="en-US"/>
              <a:t>CT </a:t>
            </a:r>
            <a:r>
              <a:rPr lang="en-US"/>
              <a:t>S</a:t>
            </a:r>
            <a:r>
              <a:rPr lang="en-US"/>
              <a:t>L</a:t>
            </a:r>
            <a:r>
              <a:rPr lang="en-US"/>
              <a:t>I</a:t>
            </a:r>
            <a:r>
              <a:rPr lang="en-US"/>
              <a:t>D</a:t>
            </a:r>
            <a:r>
              <a:rPr lang="en-US"/>
              <a:t>E</a:t>
            </a:r>
            <a:r>
              <a:rPr lang="en-US"/>
              <a:t> </a:t>
            </a:r>
            <a:r>
              <a:rPr lang="en-US"/>
              <a:t>P</a:t>
            </a:r>
            <a:r>
              <a:rPr lang="en-US"/>
              <a:t>R</a:t>
            </a:r>
            <a:r>
              <a:rPr lang="en-US"/>
              <a:t>E</a:t>
            </a:r>
            <a:r>
              <a:rPr lang="en-US"/>
              <a:t>S</a:t>
            </a:r>
            <a:r>
              <a:rPr lang="en-US"/>
              <a:t>E</a:t>
            </a:r>
            <a:r>
              <a:rPr lang="en-US"/>
              <a:t>N</a:t>
            </a:r>
            <a:r>
              <a:rPr lang="en-US"/>
              <a:t>T</a:t>
            </a:r>
            <a:r>
              <a:rPr lang="en-US"/>
              <a:t>A</a:t>
            </a:r>
            <a:r>
              <a:rPr lang="en-US"/>
              <a:t>TION</a:t>
            </a:r>
            <a:r>
              <a:rPr lang="en-US"/>
              <a:t>.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4" name="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1048605" name="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  <p:pic>
        <p:nvPicPr>
          <p:cNvPr id="2097160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0" y="859367"/>
            <a:ext cx="9144000" cy="5139265"/>
          </a:xfrm>
          <a:prstGeom prst="rect"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1048607" name="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  <p:pic>
        <p:nvPicPr>
          <p:cNvPr id="2097161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0" y="859367"/>
            <a:ext cx="9144000" cy="5139265"/>
          </a:xfrm>
          <a:prstGeom prst="rect"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1048609" name="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  <p:pic>
        <p:nvPicPr>
          <p:cNvPr id="2097162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0" y="859367"/>
            <a:ext cx="9144000" cy="5139265"/>
          </a:xfrm>
          <a:prstGeom prst="rect"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1048611" name="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  <p:pic>
        <p:nvPicPr>
          <p:cNvPr id="2097163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0" y="859367"/>
            <a:ext cx="9144000" cy="5139265"/>
          </a:xfrm>
          <a:prstGeom prst="rect"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1048613" name="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  <p:pic>
        <p:nvPicPr>
          <p:cNvPr id="2097164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0" y="859367"/>
            <a:ext cx="9144000" cy="5139265"/>
          </a:xfrm>
          <a:prstGeom prst="rect"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4" name="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1048615" name="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  <p:pic>
        <p:nvPicPr>
          <p:cNvPr id="2097165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0" y="859367"/>
            <a:ext cx="9144000" cy="5139265"/>
          </a:xfrm>
          <a:prstGeom prst="rect"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6" name="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1048617" name="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  <p:pic>
        <p:nvPicPr>
          <p:cNvPr id="2097166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0" y="859367"/>
            <a:ext cx="9144000" cy="5139265"/>
          </a:xfrm>
          <a:prstGeom prst="rect"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1048619" name="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  <p:pic>
        <p:nvPicPr>
          <p:cNvPr id="2097167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0" y="859367"/>
            <a:ext cx="9144000" cy="5139265"/>
          </a:xfrm>
          <a:prstGeom prst="rect"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0" name="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1048621" name="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  <p:pic>
        <p:nvPicPr>
          <p:cNvPr id="2097168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0" y="859367"/>
            <a:ext cx="9144000" cy="5139265"/>
          </a:xfrm>
          <a:prstGeom prst="rect"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2" name="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1048623" name="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  <p:pic>
        <p:nvPicPr>
          <p:cNvPr id="2097169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0" y="859367"/>
            <a:ext cx="9144000" cy="5139265"/>
          </a:xfrm>
          <a:prstGeom prst="rect"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altLang="zh-CN" lang="en-US"/>
          </a:p>
        </p:txBody>
      </p:sp>
      <p:sp>
        <p:nvSpPr>
          <p:cNvPr id="1048589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altLang="zh-CN" lang="en-US"/>
          </a:p>
        </p:txBody>
      </p:sp>
      <p:pic>
        <p:nvPicPr>
          <p:cNvPr id="2097152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0" y="859367"/>
            <a:ext cx="9144000" cy="5139265"/>
          </a:xfrm>
          <a:prstGeom prst="rect"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1048625" name="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  <p:pic>
        <p:nvPicPr>
          <p:cNvPr id="2097170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0" y="859367"/>
            <a:ext cx="9144000" cy="5139265"/>
          </a:xfrm>
          <a:prstGeom prst="rect"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1048627" name="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  <p:pic>
        <p:nvPicPr>
          <p:cNvPr id="2097171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0" y="859367"/>
            <a:ext cx="9144000" cy="5139265"/>
          </a:xfrm>
          <a:prstGeom prst="rect"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8" name="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1048629" name="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  <p:pic>
        <p:nvPicPr>
          <p:cNvPr id="2097172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0" y="1663700"/>
            <a:ext cx="9144000" cy="3530599"/>
          </a:xfrm>
          <a:prstGeom prst="rect"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1048631" name="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  <p:pic>
        <p:nvPicPr>
          <p:cNvPr id="2097173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0" y="859367"/>
            <a:ext cx="9144000" cy="5139265"/>
          </a:xfrm>
          <a:prstGeom prst="rect"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2" name="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1048633" name="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  <p:pic>
        <p:nvPicPr>
          <p:cNvPr id="2097174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0" y="1663700"/>
            <a:ext cx="9144000" cy="3530599"/>
          </a:xfrm>
          <a:prstGeom prst="rect"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0" name="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1048591" name="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  <p:pic>
        <p:nvPicPr>
          <p:cNvPr id="2097153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0" y="859367"/>
            <a:ext cx="9144000" cy="5139265"/>
          </a:xfrm>
          <a:prstGeom prst="rect"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1048593" name="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  <p:pic>
        <p:nvPicPr>
          <p:cNvPr id="2097154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0" y="859367"/>
            <a:ext cx="9144000" cy="5139265"/>
          </a:xfrm>
          <a:prstGeom prst="rect"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4" name="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1048595" name="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  <p:pic>
        <p:nvPicPr>
          <p:cNvPr id="2097155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0" y="859367"/>
            <a:ext cx="9144000" cy="5139265"/>
          </a:xfrm>
          <a:prstGeom prst="rect"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6" name="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1048597" name="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  <p:pic>
        <p:nvPicPr>
          <p:cNvPr id="2097156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0" y="859367"/>
            <a:ext cx="9144000" cy="5139265"/>
          </a:xfrm>
          <a:prstGeom prst="rect"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8" name="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1048599" name="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  <p:pic>
        <p:nvPicPr>
          <p:cNvPr id="2097157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0" y="859367"/>
            <a:ext cx="9144000" cy="5139265"/>
          </a:xfrm>
          <a:prstGeom prst="rect"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1048601" name="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  <p:pic>
        <p:nvPicPr>
          <p:cNvPr id="2097158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0" y="859367"/>
            <a:ext cx="9144000" cy="5139265"/>
          </a:xfrm>
          <a:prstGeom prst="rect"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1048603" name="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  <p:pic>
        <p:nvPicPr>
          <p:cNvPr id="2097159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0" y="859367"/>
            <a:ext cx="9144000" cy="5139265"/>
          </a:xfrm>
          <a:prstGeom prst="rect"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WPS Office</Application>
  <ScaleCrop>0</ScaleCrop>
  <LinksUpToDate>0</LinksUpToDate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>itel A662LM</dc:creator>
  <dcterms:created xsi:type="dcterms:W3CDTF">2015-05-12T03:30:45Z</dcterms:created>
  <dcterms:modified xsi:type="dcterms:W3CDTF">2024-11-29T07:00:14Z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8129c163907846039e067a76736a3291</vt:lpwstr>
  </property>
</Properties>
</file>