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D694-5238-2A46-B133-C1C2C94D7C93}" type="datetimeFigureOut">
              <a:rPr lang="en-US" smtClean="0"/>
              <a:t>02/12/16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FC3C-1858-E84A-B8A1-1B9CD99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 in </a:t>
            </a:r>
            <a:r>
              <a:rPr lang="en-US" smtClean="0"/>
              <a:t>different branches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Experimenting with Git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Experimenting with Git</dc:title>
  <dc:creator>O.Chitil</dc:creator>
  <cp:lastModifiedBy>O.Chitil</cp:lastModifiedBy>
  <cp:revision>1</cp:revision>
  <dcterms:created xsi:type="dcterms:W3CDTF">2016-12-02T11:21:17Z</dcterms:created>
  <dcterms:modified xsi:type="dcterms:W3CDTF">2016-12-02T11:22:31Z</dcterms:modified>
</cp:coreProperties>
</file>