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17780-D1A2-48CD-9C4C-61F38D645E63}" v="7" dt="2021-09-20T05:41:1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288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Bilkic" userId="deaa08af5b359ce8" providerId="LiveId" clId="{3D117780-D1A2-48CD-9C4C-61F38D645E63}"/>
    <pc:docChg chg="undo custSel addSld delSld modSld">
      <pc:chgData name="Ines Bilkic" userId="deaa08af5b359ce8" providerId="LiveId" clId="{3D117780-D1A2-48CD-9C4C-61F38D645E63}" dt="2021-09-20T07:58:53.553" v="261" actId="2890"/>
      <pc:docMkLst>
        <pc:docMk/>
      </pc:docMkLst>
      <pc:sldChg chg="addSp delSp modSp mod setBg">
        <pc:chgData name="Ines Bilkic" userId="deaa08af5b359ce8" providerId="LiveId" clId="{3D117780-D1A2-48CD-9C4C-61F38D645E63}" dt="2021-09-17T22:13:43.044" v="20" actId="14100"/>
        <pc:sldMkLst>
          <pc:docMk/>
          <pc:sldMk cId="474914280" sldId="257"/>
        </pc:sldMkLst>
        <pc:picChg chg="del mod ord">
          <ac:chgData name="Ines Bilkic" userId="deaa08af5b359ce8" providerId="LiveId" clId="{3D117780-D1A2-48CD-9C4C-61F38D645E63}" dt="2021-09-16T20:30:35.984" v="7" actId="478"/>
          <ac:picMkLst>
            <pc:docMk/>
            <pc:sldMk cId="474914280" sldId="257"/>
            <ac:picMk id="3" creationId="{F793A5C2-8871-4469-9FB6-D747A4668148}"/>
          </ac:picMkLst>
        </pc:picChg>
        <pc:picChg chg="mod ord">
          <ac:chgData name="Ines Bilkic" userId="deaa08af5b359ce8" providerId="LiveId" clId="{3D117780-D1A2-48CD-9C4C-61F38D645E63}" dt="2021-09-16T20:30:48.022" v="11" actId="1076"/>
          <ac:picMkLst>
            <pc:docMk/>
            <pc:sldMk cId="474914280" sldId="257"/>
            <ac:picMk id="5" creationId="{96EE5AF5-AF9F-4149-952A-12D32ACF21A4}"/>
          </ac:picMkLst>
        </pc:picChg>
        <pc:picChg chg="add mod">
          <ac:chgData name="Ines Bilkic" userId="deaa08af5b359ce8" providerId="LiveId" clId="{3D117780-D1A2-48CD-9C4C-61F38D645E63}" dt="2021-09-16T20:30:44.338" v="10" actId="14100"/>
          <ac:picMkLst>
            <pc:docMk/>
            <pc:sldMk cId="474914280" sldId="257"/>
            <ac:picMk id="7" creationId="{AA73A7FC-6938-4B8D-B267-FD9BD1860EAA}"/>
          </ac:picMkLst>
        </pc:picChg>
        <pc:picChg chg="add mod">
          <ac:chgData name="Ines Bilkic" userId="deaa08af5b359ce8" providerId="LiveId" clId="{3D117780-D1A2-48CD-9C4C-61F38D645E63}" dt="2021-09-16T20:46:35.557" v="16" actId="1076"/>
          <ac:picMkLst>
            <pc:docMk/>
            <pc:sldMk cId="474914280" sldId="257"/>
            <ac:picMk id="9" creationId="{3F9A36C8-88EC-48D4-83DF-17CFE4DE3B4D}"/>
          </ac:picMkLst>
        </pc:picChg>
        <pc:picChg chg="add mod">
          <ac:chgData name="Ines Bilkic" userId="deaa08af5b359ce8" providerId="LiveId" clId="{3D117780-D1A2-48CD-9C4C-61F38D645E63}" dt="2021-09-17T22:13:43.044" v="20" actId="14100"/>
          <ac:picMkLst>
            <pc:docMk/>
            <pc:sldMk cId="474914280" sldId="257"/>
            <ac:picMk id="1026" creationId="{872A7E9D-FD0F-49B3-8F3F-B479F8537A7E}"/>
          </ac:picMkLst>
        </pc:picChg>
        <pc:cxnChg chg="add del">
          <ac:chgData name="Ines Bilkic" userId="deaa08af5b359ce8" providerId="LiveId" clId="{3D117780-D1A2-48CD-9C4C-61F38D645E63}" dt="2021-09-16T20:16:59.985" v="6" actId="26606"/>
          <ac:cxnSpMkLst>
            <pc:docMk/>
            <pc:sldMk cId="474914280" sldId="257"/>
            <ac:cxnSpMk id="12" creationId="{DCD67800-37AC-4E14-89B0-F79DCB3FB86D}"/>
          </ac:cxnSpMkLst>
        </pc:cxnChg>
        <pc:cxnChg chg="add del">
          <ac:chgData name="Ines Bilkic" userId="deaa08af5b359ce8" providerId="LiveId" clId="{3D117780-D1A2-48CD-9C4C-61F38D645E63}" dt="2021-09-16T20:16:59.985" v="6" actId="26606"/>
          <ac:cxnSpMkLst>
            <pc:docMk/>
            <pc:sldMk cId="474914280" sldId="257"/>
            <ac:cxnSpMk id="14" creationId="{20F1788F-A5AE-4188-8274-F7F2E3833ECD}"/>
          </ac:cxnSpMkLst>
        </pc:cxnChg>
      </pc:sldChg>
      <pc:sldChg chg="addSp delSp modSp new mod">
        <pc:chgData name="Ines Bilkic" userId="deaa08af5b359ce8" providerId="LiveId" clId="{3D117780-D1A2-48CD-9C4C-61F38D645E63}" dt="2021-09-17T22:48:59.367" v="47" actId="1076"/>
        <pc:sldMkLst>
          <pc:docMk/>
          <pc:sldMk cId="1629582119" sldId="258"/>
        </pc:sldMkLst>
        <pc:picChg chg="add del mod">
          <ac:chgData name="Ines Bilkic" userId="deaa08af5b359ce8" providerId="LiveId" clId="{3D117780-D1A2-48CD-9C4C-61F38D645E63}" dt="2021-09-17T22:28:05.221" v="27" actId="478"/>
          <ac:picMkLst>
            <pc:docMk/>
            <pc:sldMk cId="1629582119" sldId="258"/>
            <ac:picMk id="3" creationId="{45757BF2-2796-41CE-BA12-C6E6A32B8785}"/>
          </ac:picMkLst>
        </pc:picChg>
        <pc:picChg chg="add mod">
          <ac:chgData name="Ines Bilkic" userId="deaa08af5b359ce8" providerId="LiveId" clId="{3D117780-D1A2-48CD-9C4C-61F38D645E63}" dt="2021-09-17T22:48:59.367" v="47" actId="1076"/>
          <ac:picMkLst>
            <pc:docMk/>
            <pc:sldMk cId="1629582119" sldId="258"/>
            <ac:picMk id="5" creationId="{403DD1F3-3C9F-4F9F-B2EE-74D53AFFE4B9}"/>
          </ac:picMkLst>
        </pc:picChg>
        <pc:picChg chg="add del">
          <ac:chgData name="Ines Bilkic" userId="deaa08af5b359ce8" providerId="LiveId" clId="{3D117780-D1A2-48CD-9C4C-61F38D645E63}" dt="2021-09-17T22:48:04.286" v="32" actId="478"/>
          <ac:picMkLst>
            <pc:docMk/>
            <pc:sldMk cId="1629582119" sldId="258"/>
            <ac:picMk id="7" creationId="{0552D51C-7BFC-4982-A73F-9BDFF1EB2EC3}"/>
          </ac:picMkLst>
        </pc:picChg>
        <pc:picChg chg="add mod">
          <ac:chgData name="Ines Bilkic" userId="deaa08af5b359ce8" providerId="LiveId" clId="{3D117780-D1A2-48CD-9C4C-61F38D645E63}" dt="2021-09-17T22:48:51.446" v="46" actId="1076"/>
          <ac:picMkLst>
            <pc:docMk/>
            <pc:sldMk cId="1629582119" sldId="258"/>
            <ac:picMk id="9" creationId="{73526E63-E3EF-493B-85BF-EF2DCCBFB325}"/>
          </ac:picMkLst>
        </pc:picChg>
      </pc:sldChg>
      <pc:sldChg chg="addSp modSp new mod">
        <pc:chgData name="Ines Bilkic" userId="deaa08af5b359ce8" providerId="LiveId" clId="{3D117780-D1A2-48CD-9C4C-61F38D645E63}" dt="2021-09-17T22:52:19.320" v="56" actId="1038"/>
        <pc:sldMkLst>
          <pc:docMk/>
          <pc:sldMk cId="1507130701" sldId="259"/>
        </pc:sldMkLst>
        <pc:picChg chg="add mod">
          <ac:chgData name="Ines Bilkic" userId="deaa08af5b359ce8" providerId="LiveId" clId="{3D117780-D1A2-48CD-9C4C-61F38D645E63}" dt="2021-09-17T22:52:12.147" v="54" actId="14100"/>
          <ac:picMkLst>
            <pc:docMk/>
            <pc:sldMk cId="1507130701" sldId="259"/>
            <ac:picMk id="3" creationId="{2712F683-BAF6-424F-962E-0ACB55B84D40}"/>
          </ac:picMkLst>
        </pc:picChg>
        <pc:picChg chg="add mod">
          <ac:chgData name="Ines Bilkic" userId="deaa08af5b359ce8" providerId="LiveId" clId="{3D117780-D1A2-48CD-9C4C-61F38D645E63}" dt="2021-09-17T22:52:19.320" v="56" actId="1038"/>
          <ac:picMkLst>
            <pc:docMk/>
            <pc:sldMk cId="1507130701" sldId="259"/>
            <ac:picMk id="4" creationId="{D7465C6A-66AC-45CC-B967-56975BE4750A}"/>
          </ac:picMkLst>
        </pc:picChg>
      </pc:sldChg>
      <pc:sldChg chg="addSp modSp new mod">
        <pc:chgData name="Ines Bilkic" userId="deaa08af5b359ce8" providerId="LiveId" clId="{3D117780-D1A2-48CD-9C4C-61F38D645E63}" dt="2021-09-17T23:00:35.816" v="62" actId="14100"/>
        <pc:sldMkLst>
          <pc:docMk/>
          <pc:sldMk cId="2794197929" sldId="260"/>
        </pc:sldMkLst>
        <pc:picChg chg="add mod">
          <ac:chgData name="Ines Bilkic" userId="deaa08af5b359ce8" providerId="LiveId" clId="{3D117780-D1A2-48CD-9C4C-61F38D645E63}" dt="2021-09-17T23:00:35.816" v="62" actId="14100"/>
          <ac:picMkLst>
            <pc:docMk/>
            <pc:sldMk cId="2794197929" sldId="260"/>
            <ac:picMk id="3" creationId="{25312765-AF65-4793-BF0A-D05331A9DF7C}"/>
          </ac:picMkLst>
        </pc:picChg>
      </pc:sldChg>
      <pc:sldChg chg="addSp delSp modSp new mod">
        <pc:chgData name="Ines Bilkic" userId="deaa08af5b359ce8" providerId="LiveId" clId="{3D117780-D1A2-48CD-9C4C-61F38D645E63}" dt="2021-09-20T07:54:08.307" v="260" actId="14100"/>
        <pc:sldMkLst>
          <pc:docMk/>
          <pc:sldMk cId="3126149406" sldId="261"/>
        </pc:sldMkLst>
        <pc:spChg chg="add mod">
          <ac:chgData name="Ines Bilkic" userId="deaa08af5b359ce8" providerId="LiveId" clId="{3D117780-D1A2-48CD-9C4C-61F38D645E63}" dt="2021-09-20T05:45:40.190" v="238" actId="14100"/>
          <ac:spMkLst>
            <pc:docMk/>
            <pc:sldMk cId="3126149406" sldId="261"/>
            <ac:spMk id="4" creationId="{0C31149F-F391-4719-B997-25346BA8196A}"/>
          </ac:spMkLst>
        </pc:spChg>
        <pc:picChg chg="add del mod">
          <ac:chgData name="Ines Bilkic" userId="deaa08af5b359ce8" providerId="LiveId" clId="{3D117780-D1A2-48CD-9C4C-61F38D645E63}" dt="2021-09-20T04:13:09.819" v="89" actId="478"/>
          <ac:picMkLst>
            <pc:docMk/>
            <pc:sldMk cId="3126149406" sldId="261"/>
            <ac:picMk id="3" creationId="{9DBA6B93-3AF5-4F58-8283-A85AD6163983}"/>
          </ac:picMkLst>
        </pc:picChg>
        <pc:picChg chg="add mod">
          <ac:chgData name="Ines Bilkic" userId="deaa08af5b359ce8" providerId="LiveId" clId="{3D117780-D1A2-48CD-9C4C-61F38D645E63}" dt="2021-09-20T06:24:31.656" v="251" actId="1076"/>
          <ac:picMkLst>
            <pc:docMk/>
            <pc:sldMk cId="3126149406" sldId="261"/>
            <ac:picMk id="6" creationId="{D45451A5-D8B0-49AC-9BD1-2919AE84B312}"/>
          </ac:picMkLst>
        </pc:picChg>
        <pc:picChg chg="add del mod">
          <ac:chgData name="Ines Bilkic" userId="deaa08af5b359ce8" providerId="LiveId" clId="{3D117780-D1A2-48CD-9C4C-61F38D645E63}" dt="2021-09-20T07:53:49.063" v="254" actId="478"/>
          <ac:picMkLst>
            <pc:docMk/>
            <pc:sldMk cId="3126149406" sldId="261"/>
            <ac:picMk id="8" creationId="{F84C87DE-8272-4729-ACB8-8D1981F7F6F4}"/>
          </ac:picMkLst>
        </pc:picChg>
        <pc:picChg chg="add mod">
          <ac:chgData name="Ines Bilkic" userId="deaa08af5b359ce8" providerId="LiveId" clId="{3D117780-D1A2-48CD-9C4C-61F38D645E63}" dt="2021-09-20T06:24:33.162" v="252" actId="1076"/>
          <ac:picMkLst>
            <pc:docMk/>
            <pc:sldMk cId="3126149406" sldId="261"/>
            <ac:picMk id="18" creationId="{F861C452-BF81-45EA-9583-E83373BD8AD3}"/>
          </ac:picMkLst>
        </pc:picChg>
        <pc:picChg chg="add mod">
          <ac:chgData name="Ines Bilkic" userId="deaa08af5b359ce8" providerId="LiveId" clId="{3D117780-D1A2-48CD-9C4C-61F38D645E63}" dt="2021-09-20T07:53:59.621" v="258" actId="1076"/>
          <ac:picMkLst>
            <pc:docMk/>
            <pc:sldMk cId="3126149406" sldId="261"/>
            <ac:picMk id="43" creationId="{E56F23F5-D974-4B0D-8B50-492198CF34CB}"/>
          </ac:picMkLst>
        </pc:picChg>
        <pc:cxnChg chg="add mod">
          <ac:chgData name="Ines Bilkic" userId="deaa08af5b359ce8" providerId="LiveId" clId="{3D117780-D1A2-48CD-9C4C-61F38D645E63}" dt="2021-09-20T07:54:04.890" v="259" actId="14100"/>
          <ac:cxnSpMkLst>
            <pc:docMk/>
            <pc:sldMk cId="3126149406" sldId="261"/>
            <ac:cxnSpMk id="10" creationId="{CA52E64B-BDA2-4F63-917A-317833D55F92}"/>
          </ac:cxnSpMkLst>
        </pc:cxnChg>
        <pc:cxnChg chg="add mod">
          <ac:chgData name="Ines Bilkic" userId="deaa08af5b359ce8" providerId="LiveId" clId="{3D117780-D1A2-48CD-9C4C-61F38D645E63}" dt="2021-09-20T07:54:08.307" v="260" actId="14100"/>
          <ac:cxnSpMkLst>
            <pc:docMk/>
            <pc:sldMk cId="3126149406" sldId="261"/>
            <ac:cxnSpMk id="19" creationId="{75674551-0A60-4B37-B920-1477F65668B8}"/>
          </ac:cxnSpMkLst>
        </pc:cxnChg>
        <pc:cxnChg chg="add del mod">
          <ac:chgData name="Ines Bilkic" userId="deaa08af5b359ce8" providerId="LiveId" clId="{3D117780-D1A2-48CD-9C4C-61F38D645E63}" dt="2021-09-20T06:22:03.480" v="244" actId="478"/>
          <ac:cxnSpMkLst>
            <pc:docMk/>
            <pc:sldMk cId="3126149406" sldId="261"/>
            <ac:cxnSpMk id="23" creationId="{FE41E2F1-7E18-49FE-A38F-E2A32B10022C}"/>
          </ac:cxnSpMkLst>
        </pc:cxnChg>
      </pc:sldChg>
      <pc:sldChg chg="new del">
        <pc:chgData name="Ines Bilkic" userId="deaa08af5b359ce8" providerId="LiveId" clId="{3D117780-D1A2-48CD-9C4C-61F38D645E63}" dt="2021-09-17T23:03:00.417" v="71" actId="680"/>
        <pc:sldMkLst>
          <pc:docMk/>
          <pc:sldMk cId="2132800947" sldId="262"/>
        </pc:sldMkLst>
      </pc:sldChg>
      <pc:sldChg chg="add">
        <pc:chgData name="Ines Bilkic" userId="deaa08af5b359ce8" providerId="LiveId" clId="{3D117780-D1A2-48CD-9C4C-61F38D645E63}" dt="2021-09-20T07:58:53.553" v="261" actId="2890"/>
        <pc:sldMkLst>
          <pc:docMk/>
          <pc:sldMk cId="2901341585" sldId="262"/>
        </pc:sldMkLst>
      </pc:sldChg>
      <pc:sldChg chg="addSp delSp modSp new del mod">
        <pc:chgData name="Ines Bilkic" userId="deaa08af5b359ce8" providerId="LiveId" clId="{3D117780-D1A2-48CD-9C4C-61F38D645E63}" dt="2021-09-20T04:18:12.872" v="109" actId="2696"/>
        <pc:sldMkLst>
          <pc:docMk/>
          <pc:sldMk cId="2992526074" sldId="262"/>
        </pc:sldMkLst>
        <pc:picChg chg="add del mod">
          <ac:chgData name="Ines Bilkic" userId="deaa08af5b359ce8" providerId="LiveId" clId="{3D117780-D1A2-48CD-9C4C-61F38D645E63}" dt="2021-09-20T04:18:04.807" v="108" actId="478"/>
          <ac:picMkLst>
            <pc:docMk/>
            <pc:sldMk cId="2992526074" sldId="262"/>
            <ac:picMk id="3" creationId="{D3D72417-EB2B-4F14-9BC0-CB7D953797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9025-F1B7-4AF2-BE05-ECC155FAA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3DD96-E176-4C9A-AA5C-7BC1B5657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B595-8EE0-400D-A51D-81D66696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632-F6D5-4833-AD20-FFF9611EFC8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0949-06F8-44E3-B2CD-5408D37B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9363-42F0-4E1E-AA74-2B3487A1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DF5D-4FA0-4EBA-90E2-EBC81A9D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D8B7-9C7A-491A-8063-94C7FE56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082B5-35EE-4709-BA50-6E71B6F3C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CB614-7AE3-4419-A8C3-EF19FA6F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632-F6D5-4833-AD20-FFF9611EFC8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76725-4307-4157-99D6-A48225E6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D997-BDEB-40F8-94B8-6E50F616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DF5D-4FA0-4EBA-90E2-EBC81A9D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583E2-5192-40A0-BE38-74A6D1535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8C979-64B0-44A2-86DF-E35209BF2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82E7-EBD0-4020-82BE-C80C6E49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632-F6D5-4833-AD20-FFF9611EFC8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483B-7890-4A1C-9B7F-9398C330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A91D-3472-4D86-A77F-F1B3215D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DF5D-4FA0-4EBA-90E2-EBC81A9D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B0FC-FDC6-4DC7-B72D-AFF3E4B4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B72D-2C6A-447C-B32D-880A002B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FE5A-B829-4610-A5E8-DB99D092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632-F6D5-4833-AD20-FFF9611EFC8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FD54-4DF3-4E7D-AECE-E3D3DBA6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DEE4-9177-4710-B2D5-5A9FE978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DF5D-4FA0-4EBA-90E2-EBC81A9D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2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4A35-9A1B-4FCA-9FED-7C85635C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D962E-154C-4D34-84B0-09D45F4D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0845-3EA8-499B-BB67-477BD5CE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632-F6D5-4833-AD20-FFF9611EFC8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956F-20D7-46A7-A050-862C6CAA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89F54-EA5F-413C-84A2-106AFA4B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DF5D-4FA0-4EBA-90E2-EBC81A9D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FB41-7A0B-42E0-90E4-FF774D15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7866-47C4-4882-A344-688C81D76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9B639-8604-4AA2-9B31-4725FA53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0A51-990E-4E0D-905B-8146B54F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632-F6D5-4833-AD20-FFF9611EFC8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B056-C047-43BE-BA90-92764448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EAF9-965E-4B48-99C8-B9D73688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DF5D-4FA0-4EBA-90E2-EBC81A9D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FFE6-B8D0-48E5-B784-503A5B7A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8EB52-3299-4DA4-A303-79AA88CE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73986-AD5A-4F0D-BD36-E80B6548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DB86C-5F69-4BA4-89AC-404D10B41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3CCA4-7E13-4EB3-904C-FAF8AF5E8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6AE2C-374A-4FC6-B1F8-C3C8BE71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632-F6D5-4833-AD20-FFF9611EFC8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69B31-10B1-428E-B818-5E8685AB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3E10E-717D-4352-A737-2FCB0FDA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DF5D-4FA0-4EBA-90E2-EBC81A9D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EEE7-81CC-4D67-BDF4-0FED2849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A5AB-DC37-4B30-B9B3-0F5DB137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632-F6D5-4833-AD20-FFF9611EFC8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05039-94BF-4D61-A6F3-22DA4F14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CE9DB-3524-470E-827C-78B28D0F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DF5D-4FA0-4EBA-90E2-EBC81A9D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632A1-7769-424C-BF22-A7B0E392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632-F6D5-4833-AD20-FFF9611EFC8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A2E6A-9EC2-4E63-9C59-F7CF521C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33E96-328C-48A4-A7B9-C5B55C6C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DF5D-4FA0-4EBA-90E2-EBC81A9D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3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000E-B551-4778-B64A-F1E22694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6415-6243-46E9-8994-7047E002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81B49-7F51-4468-B14B-E83C0F604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E3CDC-2D3D-424C-B36D-16B715D3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632-F6D5-4833-AD20-FFF9611EFC8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5653B-475E-4AB4-A446-57D7C7BC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6C634-EB1B-4178-AD8F-B3CDBADB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DF5D-4FA0-4EBA-90E2-EBC81A9D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EBD6-8BE8-4765-A3A6-9EE1309D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26ED8-D5C4-454A-AB59-C2987E1F8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532D4-871B-4CE6-81AA-12B3D7CD4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FB41C-78A3-42D4-BFC2-36C4CDAC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1632-F6D5-4833-AD20-FFF9611EFC8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6E3AE-F432-45E2-BC89-830E79A3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84FBD-7BBD-4118-88C9-EB36A17B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DF5D-4FA0-4EBA-90E2-EBC81A9D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1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10BD4-7DAE-4FFD-9952-7F9D31DD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91BE6-70CD-4666-9C69-49F38CEF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BB38-AE25-4875-9A34-19548EC2B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1632-F6D5-4833-AD20-FFF9611EFC8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09B5-22E5-4911-8AF0-0E2D191F6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36CD-707E-4B7A-83EE-7929A346F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DF5D-4FA0-4EBA-90E2-EBC81A9D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0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EE5AF5-AF9F-4149-952A-12D32ACF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42" y="550720"/>
            <a:ext cx="5229467" cy="2459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3A7FC-6938-4B8D-B267-FD9BD186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5" y="550720"/>
            <a:ext cx="5770428" cy="373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A36C8-88EC-48D4-83DF-17CFE4DE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6" y="4406817"/>
            <a:ext cx="3230620" cy="20795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2A7E9D-FD0F-49B3-8F3F-B479F8537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583" y="3243263"/>
            <a:ext cx="2072292" cy="300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9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DD1F3-3C9F-4F9F-B2EE-74D53AFF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03" y="1022151"/>
            <a:ext cx="6146158" cy="258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526E63-E3EF-493B-85BF-EF2DCCBFB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5" y="1022151"/>
            <a:ext cx="1553138" cy="15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2F683-BAF6-424F-962E-0ACB55B8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4" y="607408"/>
            <a:ext cx="6858000" cy="3012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465C6A-66AC-45CC-B967-56975BE4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281" y="607408"/>
            <a:ext cx="1553138" cy="15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312765-AF65-4793-BF0A-D05331A9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0" y="669432"/>
            <a:ext cx="7381724" cy="30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9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1149F-F391-4719-B997-25346BA8196A}"/>
              </a:ext>
            </a:extLst>
          </p:cNvPr>
          <p:cNvSpPr txBox="1"/>
          <p:nvPr/>
        </p:nvSpPr>
        <p:spPr>
          <a:xfrm>
            <a:off x="254644" y="150471"/>
            <a:ext cx="1168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Predicting Pathogenicity using Genomic Sequence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451A5-D8B0-49AC-9BD1-2919AE84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" y="698316"/>
            <a:ext cx="6998030" cy="280779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52E64B-BDA2-4F63-917A-317833D55F9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252674" y="2102215"/>
            <a:ext cx="11384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861C452-BF81-45EA-9583-E83373BD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4" y="3592295"/>
            <a:ext cx="7239040" cy="308865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674551-0A60-4B37-B920-1477F65668B8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493684" y="5136624"/>
            <a:ext cx="813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56F23F5-D974-4B0D-8B50-492198CF3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169" y="612136"/>
            <a:ext cx="3469647" cy="60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4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1149F-F391-4719-B997-25346BA8196A}"/>
              </a:ext>
            </a:extLst>
          </p:cNvPr>
          <p:cNvSpPr txBox="1"/>
          <p:nvPr/>
        </p:nvSpPr>
        <p:spPr>
          <a:xfrm>
            <a:off x="254644" y="150471"/>
            <a:ext cx="1168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Predicting Pathogenicity using Genomic Sequence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451A5-D8B0-49AC-9BD1-2919AE84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" y="698316"/>
            <a:ext cx="6998030" cy="280779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52E64B-BDA2-4F63-917A-317833D55F9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252674" y="2102215"/>
            <a:ext cx="11384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861C452-BF81-45EA-9583-E83373BD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4" y="3592295"/>
            <a:ext cx="7239040" cy="308865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674551-0A60-4B37-B920-1477F65668B8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493684" y="5136624"/>
            <a:ext cx="8139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56F23F5-D974-4B0D-8B50-492198CF3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169" y="612136"/>
            <a:ext cx="3469647" cy="60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4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12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Ines Bilkic</dc:creator>
  <cp:lastModifiedBy>Ines Bilkic</cp:lastModifiedBy>
  <cp:revision>1</cp:revision>
  <dcterms:created xsi:type="dcterms:W3CDTF">2021-09-16T19:57:52Z</dcterms:created>
  <dcterms:modified xsi:type="dcterms:W3CDTF">2021-09-20T07:59:20Z</dcterms:modified>
</cp:coreProperties>
</file>