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7A7A3-405C-441E-9414-446B19825298}" v="2" dt="2021-09-20T17:43:22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1" d="100"/>
          <a:sy n="51" d="100"/>
        </p:scale>
        <p:origin x="126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es Bilkic" userId="deaa08af5b359ce8" providerId="LiveId" clId="{6497A7A3-405C-441E-9414-446B19825298}"/>
    <pc:docChg chg="undo custSel addSld delSld modSld">
      <pc:chgData name="Ines Bilkic" userId="deaa08af5b359ce8" providerId="LiveId" clId="{6497A7A3-405C-441E-9414-446B19825298}" dt="2021-09-20T17:45:50.497" v="296" actId="14100"/>
      <pc:docMkLst>
        <pc:docMk/>
      </pc:docMkLst>
      <pc:sldChg chg="addSp modSp add mod">
        <pc:chgData name="Ines Bilkic" userId="deaa08af5b359ce8" providerId="LiveId" clId="{6497A7A3-405C-441E-9414-446B19825298}" dt="2021-09-20T17:45:50.497" v="296" actId="14100"/>
        <pc:sldMkLst>
          <pc:docMk/>
          <pc:sldMk cId="2212719277" sldId="263"/>
        </pc:sldMkLst>
        <pc:spChg chg="add mod">
          <ac:chgData name="Ines Bilkic" userId="deaa08af5b359ce8" providerId="LiveId" clId="{6497A7A3-405C-441E-9414-446B19825298}" dt="2021-09-20T17:44:27.098" v="270" actId="1036"/>
          <ac:spMkLst>
            <pc:docMk/>
            <pc:sldMk cId="2212719277" sldId="263"/>
            <ac:spMk id="2" creationId="{A5BAF2C7-7EDB-4BB5-B26B-253403357E6E}"/>
          </ac:spMkLst>
        </pc:spChg>
        <pc:spChg chg="mod">
          <ac:chgData name="Ines Bilkic" userId="deaa08af5b359ce8" providerId="LiveId" clId="{6497A7A3-405C-441E-9414-446B19825298}" dt="2021-09-20T17:42:45.335" v="177" actId="20577"/>
          <ac:spMkLst>
            <pc:docMk/>
            <pc:sldMk cId="2212719277" sldId="263"/>
            <ac:spMk id="4" creationId="{0C31149F-F391-4719-B997-25346BA8196A}"/>
          </ac:spMkLst>
        </pc:spChg>
        <pc:picChg chg="mod">
          <ac:chgData name="Ines Bilkic" userId="deaa08af5b359ce8" providerId="LiveId" clId="{6497A7A3-405C-441E-9414-446B19825298}" dt="2021-09-20T17:43:05.264" v="188" actId="1076"/>
          <ac:picMkLst>
            <pc:docMk/>
            <pc:sldMk cId="2212719277" sldId="263"/>
            <ac:picMk id="43" creationId="{E56F23F5-D974-4B0D-8B50-492198CF34CB}"/>
          </ac:picMkLst>
        </pc:picChg>
        <pc:cxnChg chg="mod">
          <ac:chgData name="Ines Bilkic" userId="deaa08af5b359ce8" providerId="LiveId" clId="{6497A7A3-405C-441E-9414-446B19825298}" dt="2021-09-20T17:45:28.503" v="294" actId="14100"/>
          <ac:cxnSpMkLst>
            <pc:docMk/>
            <pc:sldMk cId="2212719277" sldId="263"/>
            <ac:cxnSpMk id="10" creationId="{CA52E64B-BDA2-4F63-917A-317833D55F92}"/>
          </ac:cxnSpMkLst>
        </pc:cxnChg>
        <pc:cxnChg chg="mod">
          <ac:chgData name="Ines Bilkic" userId="deaa08af5b359ce8" providerId="LiveId" clId="{6497A7A3-405C-441E-9414-446B19825298}" dt="2021-09-20T17:45:50.497" v="296" actId="14100"/>
          <ac:cxnSpMkLst>
            <pc:docMk/>
            <pc:sldMk cId="2212719277" sldId="263"/>
            <ac:cxnSpMk id="19" creationId="{75674551-0A60-4B37-B920-1477F65668B8}"/>
          </ac:cxnSpMkLst>
        </pc:cxnChg>
      </pc:sldChg>
      <pc:sldChg chg="add del">
        <pc:chgData name="Ines Bilkic" userId="deaa08af5b359ce8" providerId="LiveId" clId="{6497A7A3-405C-441E-9414-446B19825298}" dt="2021-09-20T17:43:14.317" v="189" actId="2696"/>
        <pc:sldMkLst>
          <pc:docMk/>
          <pc:sldMk cId="70979923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CCF5-ED6E-460D-9E7B-BA88D064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BF60A-213B-4FA0-83E0-C9277D91D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BDD11-F836-4686-BFAC-31E242F5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B1B9-65F4-47B4-A0EF-BD0A66D77E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B98EB-6D5B-47AD-B895-790E2E02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0AEFC-6D14-4890-82B8-487D9192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1040-ABCF-465F-9E54-F65E84D3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B16F-C84F-4FAE-BE7C-8BF8866F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49306-8D12-4253-A744-CDC50DB89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BD4B9-7F99-48F0-8B5A-BACB2F9A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B1B9-65F4-47B4-A0EF-BD0A66D77E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196D3-6C44-4910-80D0-FEEE0E37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91332-DEDB-4B62-9BA8-218A3265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1040-ABCF-465F-9E54-F65E84D3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1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20124-79B2-41B5-A04F-AE6FC4AB6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56CDF-2D5C-4A28-B9C0-C4B113853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A615-CE0B-4A64-B655-C3B90AB0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B1B9-65F4-47B4-A0EF-BD0A66D77E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81A06-D375-4B7F-A636-2B853713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7154C-9E2A-43C5-856F-136C88D5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1040-ABCF-465F-9E54-F65E84D3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5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F826-04FC-41C3-A72F-F52E012C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50C72-514E-4001-9394-A477C052F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CE108-1247-4BB2-8A2E-D9294231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B1B9-65F4-47B4-A0EF-BD0A66D77E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05853-784D-4DD1-932C-C757FE06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948DE-35C8-4B1F-BC72-06853061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1040-ABCF-465F-9E54-F65E84D3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3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05C6-F3AA-46D0-9C8C-439D9A11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8207A-416A-4FD2-9995-0E822B7C8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00EE-7654-445F-8AE0-45A8714C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B1B9-65F4-47B4-A0EF-BD0A66D77E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0ABC2-2F84-4609-947C-4D4D6DC1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1E5D-84EB-4DB2-BE7C-5ABC5406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1040-ABCF-465F-9E54-F65E84D3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1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0115-B5EB-4AE1-AF8E-A0681036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6AA9F-C190-4AB3-A23A-C86165511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183D1-5433-4ECE-89D6-E21884AA8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DFD04-FDDE-40DA-ABDA-92BBEF19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B1B9-65F4-47B4-A0EF-BD0A66D77E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FF7C8-4E3F-45F7-AA2E-D038A31D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EEF2F-EB4C-4B80-AEE8-16E44692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1040-ABCF-465F-9E54-F65E84D3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9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0BD8-D12E-44A5-AB53-03C819DD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90775-AB8C-436C-A3B2-F4240339A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F257C-1A88-4C82-8605-124B8F87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A168F-8F12-4F3E-8E41-AD5077164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B0D29-1130-4930-B99F-D71C00E9D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E8E22-CC85-4229-9130-FC0B8439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B1B9-65F4-47B4-A0EF-BD0A66D77E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3D008C-C28C-4A0D-9BB8-EF3B426B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08360-CD23-4ECD-9CEA-44741C0E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1040-ABCF-465F-9E54-F65E84D3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27BD-60F2-400E-93FD-252E6490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164C6-5017-4568-B606-6898A6C1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B1B9-65F4-47B4-A0EF-BD0A66D77E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36761-2CF8-42D5-BE07-218886A9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D6FDB-DAA3-4AE3-88D8-CB74E7A2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1040-ABCF-465F-9E54-F65E84D3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8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E5EBE-F2B2-4654-A74C-F2537354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B1B9-65F4-47B4-A0EF-BD0A66D77E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7DAD0-EE1B-44F0-9DC7-E5C6E056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DE88A-BE49-4976-9D59-75AC638D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1040-ABCF-465F-9E54-F65E84D3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2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7C74-F99E-4809-8415-B095340C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35B1-76D9-48DD-A6B1-35E3AAEB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B971-3426-47E9-A10D-405746F91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6A229-B2B5-45EB-9520-4C761542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B1B9-65F4-47B4-A0EF-BD0A66D77E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2EC07-4F08-4FBD-A11C-AE34F526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3DF32-9FBE-4B2C-B84D-A8FE2A4B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1040-ABCF-465F-9E54-F65E84D3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C456-5DEF-4DD6-9183-E4E4DCE2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46A1C-666C-4529-9E4D-6AC4D594E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7BC6B-5A8F-4B1A-8456-FA320E50F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C7FAA-F422-43E4-A9CD-8CD23690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B1B9-65F4-47B4-A0EF-BD0A66D77E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DB7C4-1C4D-469C-ACDF-C7A3CF7F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917F8-ECC2-4A12-A1C5-8EADD16D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1040-ABCF-465F-9E54-F65E84D3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0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708E8-CF3D-4BF4-83D7-F315C30D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E6F3F-44C4-4E2E-9A69-A4524D721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B83D-256F-4CC7-B392-487EA5DF3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7B1B9-65F4-47B4-A0EF-BD0A66D77E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7BDD4-120C-4E38-8377-D4C739BB3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CBDF-F258-40DF-AEF0-B16466A48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D1040-ABCF-465F-9E54-F65E84D3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2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1149F-F391-4719-B997-25346BA8196A}"/>
              </a:ext>
            </a:extLst>
          </p:cNvPr>
          <p:cNvSpPr txBox="1"/>
          <p:nvPr/>
        </p:nvSpPr>
        <p:spPr>
          <a:xfrm>
            <a:off x="254644" y="150471"/>
            <a:ext cx="11689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Predicting Pathogenicity using Genomic Sequence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451A5-D8B0-49AC-9BD1-2919AE84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4" y="698316"/>
            <a:ext cx="6998030" cy="280779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52E64B-BDA2-4F63-917A-317833D55F9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252674" y="2102215"/>
            <a:ext cx="113849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861C452-BF81-45EA-9583-E83373BD8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44" y="3592295"/>
            <a:ext cx="7239040" cy="308865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674551-0A60-4B37-B920-1477F65668B8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7493684" y="5136624"/>
            <a:ext cx="8139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E56F23F5-D974-4B0D-8B50-492198CF3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169" y="612136"/>
            <a:ext cx="3469647" cy="606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4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1149F-F391-4719-B997-25346BA8196A}"/>
              </a:ext>
            </a:extLst>
          </p:cNvPr>
          <p:cNvSpPr txBox="1"/>
          <p:nvPr/>
        </p:nvSpPr>
        <p:spPr>
          <a:xfrm>
            <a:off x="254644" y="150471"/>
            <a:ext cx="11689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Using Deep Learning to Extract Biomarkers from Whole Genome Sequencing Data in High-Scoring TA3 Targets</a:t>
            </a:r>
          </a:p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Ines Bilkic, Chemical Engineering, UCSB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451A5-D8B0-49AC-9BD1-2919AE84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4" y="698316"/>
            <a:ext cx="6998030" cy="280779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52E64B-BDA2-4F63-917A-317833D55F92}"/>
              </a:ext>
            </a:extLst>
          </p:cNvPr>
          <p:cNvCxnSpPr>
            <a:cxnSpLocks/>
          </p:cNvCxnSpPr>
          <p:nvPr/>
        </p:nvCxnSpPr>
        <p:spPr>
          <a:xfrm>
            <a:off x="7319957" y="2102216"/>
            <a:ext cx="9972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861C452-BF81-45EA-9583-E83373BD8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44" y="3592295"/>
            <a:ext cx="7239040" cy="308865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674551-0A60-4B37-B920-1477F65668B8}"/>
              </a:ext>
            </a:extLst>
          </p:cNvPr>
          <p:cNvCxnSpPr>
            <a:cxnSpLocks/>
          </p:cNvCxnSpPr>
          <p:nvPr/>
        </p:nvCxnSpPr>
        <p:spPr>
          <a:xfrm flipH="1">
            <a:off x="7552572" y="5136624"/>
            <a:ext cx="7645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E56F23F5-D974-4B0D-8B50-492198CF3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169" y="638713"/>
            <a:ext cx="3469647" cy="60688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BAF2C7-7EDB-4BB5-B26B-253403357E6E}"/>
              </a:ext>
            </a:extLst>
          </p:cNvPr>
          <p:cNvSpPr txBox="1"/>
          <p:nvPr/>
        </p:nvSpPr>
        <p:spPr>
          <a:xfrm>
            <a:off x="257172" y="6634169"/>
            <a:ext cx="271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ambria" panose="02040503050406030204" pitchFamily="18" charset="0"/>
                <a:ea typeface="Cambria" panose="02040503050406030204" pitchFamily="18" charset="0"/>
              </a:rPr>
              <a:t>inesbilkic@ucsb.edu</a:t>
            </a:r>
          </a:p>
        </p:txBody>
      </p:sp>
    </p:spTree>
    <p:extLst>
      <p:ext uri="{BB962C8B-B14F-4D97-AF65-F5344CB8AC3E}">
        <p14:creationId xmlns:p14="http://schemas.microsoft.com/office/powerpoint/2010/main" val="221271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Ines Bilkic</dc:creator>
  <cp:lastModifiedBy>Ines Bilkic</cp:lastModifiedBy>
  <cp:revision>1</cp:revision>
  <dcterms:created xsi:type="dcterms:W3CDTF">2021-09-20T07:58:43Z</dcterms:created>
  <dcterms:modified xsi:type="dcterms:W3CDTF">2021-09-20T17:45:55Z</dcterms:modified>
</cp:coreProperties>
</file>