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1" r:id="rId4"/>
    <p:sldId id="272" r:id="rId5"/>
    <p:sldId id="262" r:id="rId6"/>
    <p:sldId id="273" r:id="rId7"/>
    <p:sldId id="263" r:id="rId8"/>
    <p:sldId id="265" r:id="rId9"/>
    <p:sldId id="266" r:id="rId10"/>
    <p:sldId id="267" r:id="rId11"/>
    <p:sldId id="274" r:id="rId12"/>
    <p:sldId id="269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4-40D4-99BA-1776AC01F09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34-40D4-99BA-1776AC01F0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315264"/>
        <c:axId val="93315824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285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34-40D4-99BA-1776AC01F0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315264"/>
        <c:axId val="93315824"/>
      </c:lineChart>
      <c:catAx>
        <c:axId val="933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TW"/>
          </a:p>
        </c:txPr>
        <c:crossAx val="93315824"/>
        <c:crosses val="autoZero"/>
        <c:auto val="1"/>
        <c:lblAlgn val="ctr"/>
        <c:lblOffset val="100"/>
        <c:noMultiLvlLbl val="0"/>
      </c:catAx>
      <c:valAx>
        <c:axId val="9331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TW"/>
          </a:p>
        </c:txPr>
        <c:crossAx val="93315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j-ea"/>
          <a:ea typeface="+mj-ea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TW"/>
        </a:p>
      </dgm:t>
    </dgm:pt>
    <dgm:pt modelId="{98450B70-D18C-4E1D-97E9-FA8BA06091D9}">
      <dgm:prSet phldrT="[文字]"/>
      <dgm:spPr/>
      <dgm:t>
        <a:bodyPr/>
        <a:lstStyle/>
        <a:p>
          <a:r>
            <a:rPr lang="zh-TW" dirty="0">
              <a:latin typeface="+mj-ea"/>
              <a:ea typeface="+mj-ea"/>
            </a:rPr>
            <a:t>群組 A</a:t>
          </a:r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C1B61D4D-7B51-471F-A0A6-E55A5EC41A8E}">
      <dgm:prSet phldrT="[文字]"/>
      <dgm:spPr/>
      <dgm:t>
        <a:bodyPr/>
        <a:lstStyle/>
        <a:p>
          <a:r>
            <a:rPr lang="zh-TW">
              <a:latin typeface="+mj-ea"/>
              <a:ea typeface="+mj-ea"/>
            </a:rPr>
            <a:t>工作 1</a:t>
          </a:r>
        </a:p>
      </dgm:t>
    </dgm:pt>
    <dgm:pt modelId="{5710F621-701D-41BB-85BB-C0B920115602}" type="parTrans" cxnId="{EE0A8727-A6A5-4A4A-8E84-2B46A6195433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F20117B0-FCD8-4927-B2D0-4FE779DC2A9B}">
      <dgm:prSet phldrT="[文字]"/>
      <dgm:spPr/>
      <dgm:t>
        <a:bodyPr/>
        <a:lstStyle/>
        <a:p>
          <a:r>
            <a:rPr lang="zh-TW" dirty="0">
              <a:latin typeface="+mj-ea"/>
              <a:ea typeface="+mj-ea"/>
            </a:rPr>
            <a:t>群組 B</a:t>
          </a:r>
        </a:p>
      </dgm:t>
    </dgm:pt>
    <dgm:pt modelId="{B7B5CF59-8994-46C1-B996-2D89DD31FA35}" type="parTrans" cxnId="{616F7DC2-8C47-419A-9301-3002DA2ECB22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255827E2-CE07-427C-839C-BE2E51FCDBB8}">
      <dgm:prSet phldrT="[文字]"/>
      <dgm:spPr/>
      <dgm:t>
        <a:bodyPr/>
        <a:lstStyle/>
        <a:p>
          <a:r>
            <a:rPr lang="zh-TW" dirty="0">
              <a:latin typeface="+mj-ea"/>
              <a:ea typeface="+mj-ea"/>
            </a:rPr>
            <a:t>工作 1</a:t>
          </a:r>
        </a:p>
      </dgm:t>
    </dgm:pt>
    <dgm:pt modelId="{CC67C3C2-15A4-4506-BA33-B1FE8A669FD6}" type="parTrans" cxnId="{57307241-4596-4C81-AEDD-3103B1A40EE5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0D636056-30D8-4434-99F7-E38A6E2B8161}">
      <dgm:prSet phldrT="[文字]"/>
      <dgm:spPr/>
      <dgm:t>
        <a:bodyPr/>
        <a:lstStyle/>
        <a:p>
          <a:r>
            <a:rPr lang="zh-TW" dirty="0">
              <a:latin typeface="+mj-ea"/>
              <a:ea typeface="+mj-ea"/>
            </a:rPr>
            <a:t>群組 C</a:t>
          </a:r>
        </a:p>
      </dgm:t>
    </dgm:pt>
    <dgm:pt modelId="{BB5BFE0E-B039-45BE-BD5F-A1F8AB17574F}" type="parTrans" cxnId="{509F2F7C-8BDB-46E3-A012-91E3DFD74DCA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EB73341C-FA6D-4FF7-B456-80B171416073}">
      <dgm:prSet phldrT="[文字]"/>
      <dgm:spPr/>
      <dgm:t>
        <a:bodyPr/>
        <a:lstStyle/>
        <a:p>
          <a:r>
            <a:rPr lang="zh-TW" dirty="0">
              <a:latin typeface="+mj-ea"/>
              <a:ea typeface="+mj-ea"/>
            </a:rPr>
            <a:t>工作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3791C0EA-2A16-4B79-AE66-267F4C96876D}">
      <dgm:prSet phldrT="[文字]"/>
      <dgm:spPr/>
      <dgm:t>
        <a:bodyPr/>
        <a:lstStyle/>
        <a:p>
          <a:r>
            <a:rPr lang="zh-TW">
              <a:latin typeface="+mj-ea"/>
              <a:ea typeface="+mj-ea"/>
            </a:rPr>
            <a:t>工作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/>
        </a:p>
      </dgm:t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B00BB2B3-43BF-4BBF-B8B9-75901CCFACA5}" type="pres">
      <dgm:prSet presAssocID="{98450B70-D18C-4E1D-97E9-FA8BA06091D9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5812CCDB-7FE7-42D3-9D84-BC2F375234DF}" type="pres">
      <dgm:prSet presAssocID="{F20117B0-FCD8-4927-B2D0-4FE779DC2A9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/>
        </a:p>
      </dgm:t>
    </dgm:pt>
  </dgm:ptLst>
  <dgm:cxnLst>
    <dgm:cxn modelId="{2740D594-8E29-4499-892A-4E1C65C4632B}" type="presOf" srcId="{255827E2-CE07-427C-839C-BE2E51FCDBB8}" destId="{5812CCDB-7FE7-42D3-9D84-BC2F375234DF}" srcOrd="0" destOrd="0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BBFE1DAB-C84D-4021-AC30-C1AC2976C539}" type="presOf" srcId="{F20117B0-FCD8-4927-B2D0-4FE779DC2A9B}" destId="{1D736981-5D82-4672-9205-279958AACFE2}" srcOrd="0" destOrd="0" presId="urn:microsoft.com/office/officeart/2005/8/layout/StepDownProcess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78AA1BCD-5813-402A-B939-9DC94AC402AA}" type="presOf" srcId="{0D636056-30D8-4434-99F7-E38A6E2B8161}" destId="{AE7ECB50-F4B1-47FD-BE6E-79C06FC25BB6}" srcOrd="0" destOrd="0" presId="urn:microsoft.com/office/officeart/2005/8/layout/StepDownProcess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330DB818-4404-4B80-99AF-29134620F98A}" type="presOf" srcId="{3791C0EA-2A16-4B79-AE66-267F4C96876D}" destId="{5812CCDB-7FE7-42D3-9D84-BC2F375234DF}" srcOrd="0" destOrd="1" presId="urn:microsoft.com/office/officeart/2005/8/layout/StepDownProcess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30F28D69-C421-42F6-81F5-B07C3AE9930C}" type="presOf" srcId="{A33F4830-5CD4-4C71-985C-0708E9B0BE14}" destId="{08ECF78B-FAD5-4D9C-8E49-B3383B679E74}" srcOrd="0" destOrd="0" presId="urn:microsoft.com/office/officeart/2005/8/layout/StepDownProcess"/>
    <dgm:cxn modelId="{B0AEEB88-5C20-4D17-8B31-F9DDE87A6EE5}" type="presOf" srcId="{98450B70-D18C-4E1D-97E9-FA8BA06091D9}" destId="{E2700167-FF4B-4025-A48B-3CB1A8B5F4C4}" srcOrd="0" destOrd="0" presId="urn:microsoft.com/office/officeart/2005/8/layout/StepDownProcess"/>
    <dgm:cxn modelId="{24FFAECA-4AF0-4C31-8F31-D52415B09936}" type="presOf" srcId="{C1B61D4D-7B51-471F-A0A6-E55A5EC41A8E}" destId="{B00BB2B3-43BF-4BBF-B8B9-75901CCFACA5}" srcOrd="0" destOrd="0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6E761225-C841-4C23-A41A-EA6F5FF705A0}" type="presOf" srcId="{EB73341C-FA6D-4FF7-B456-80B171416073}" destId="{B00BB2B3-43BF-4BBF-B8B9-75901CCFACA5}" srcOrd="0" destOrd="1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F29E68CB-DB17-40C8-A5E8-3AE492D31CB2}" type="presParOf" srcId="{08ECF78B-FAD5-4D9C-8E49-B3383B679E74}" destId="{CA25F1EE-EBF1-4624-880B-D3BCF13A2F47}" srcOrd="0" destOrd="0" presId="urn:microsoft.com/office/officeart/2005/8/layout/StepDownProcess"/>
    <dgm:cxn modelId="{D23640E8-2BAF-47B6-88BC-A3EF6465366C}" type="presParOf" srcId="{CA25F1EE-EBF1-4624-880B-D3BCF13A2F47}" destId="{1DBDDA96-9BFE-4E8D-B03A-B2FB6EE49E38}" srcOrd="0" destOrd="0" presId="urn:microsoft.com/office/officeart/2005/8/layout/StepDownProcess"/>
    <dgm:cxn modelId="{55035472-E4CA-48B1-BF2B-4DAAAB04A364}" type="presParOf" srcId="{CA25F1EE-EBF1-4624-880B-D3BCF13A2F47}" destId="{E2700167-FF4B-4025-A48B-3CB1A8B5F4C4}" srcOrd="1" destOrd="0" presId="urn:microsoft.com/office/officeart/2005/8/layout/StepDownProcess"/>
    <dgm:cxn modelId="{EED632F1-8854-4F71-934F-45F2CEC02E09}" type="presParOf" srcId="{CA25F1EE-EBF1-4624-880B-D3BCF13A2F47}" destId="{B00BB2B3-43BF-4BBF-B8B9-75901CCFACA5}" srcOrd="2" destOrd="0" presId="urn:microsoft.com/office/officeart/2005/8/layout/StepDownProcess"/>
    <dgm:cxn modelId="{5CC4978F-7A2D-4EDA-A34B-45A7F5F6526D}" type="presParOf" srcId="{08ECF78B-FAD5-4D9C-8E49-B3383B679E74}" destId="{939CB33E-F6DE-4B22-86E1-389888939D48}" srcOrd="1" destOrd="0" presId="urn:microsoft.com/office/officeart/2005/8/layout/StepDownProcess"/>
    <dgm:cxn modelId="{C2E107DE-F98D-47D2-84A7-D0DDDA9E558C}" type="presParOf" srcId="{08ECF78B-FAD5-4D9C-8E49-B3383B679E74}" destId="{0B9F427B-E521-4A0D-A610-47D9D62FF434}" srcOrd="2" destOrd="0" presId="urn:microsoft.com/office/officeart/2005/8/layout/StepDownProcess"/>
    <dgm:cxn modelId="{5F313F57-1708-4819-8737-D6829F469464}" type="presParOf" srcId="{0B9F427B-E521-4A0D-A610-47D9D62FF434}" destId="{CB65E7BF-26FC-4997-A604-64C56983E379}" srcOrd="0" destOrd="0" presId="urn:microsoft.com/office/officeart/2005/8/layout/StepDownProcess"/>
    <dgm:cxn modelId="{B7EAA625-4715-4955-9E0E-B102C341C7B0}" type="presParOf" srcId="{0B9F427B-E521-4A0D-A610-47D9D62FF434}" destId="{1D736981-5D82-4672-9205-279958AACFE2}" srcOrd="1" destOrd="0" presId="urn:microsoft.com/office/officeart/2005/8/layout/StepDownProcess"/>
    <dgm:cxn modelId="{32045BE1-54E9-4768-896D-DA17335C9157}" type="presParOf" srcId="{0B9F427B-E521-4A0D-A610-47D9D62FF434}" destId="{5812CCDB-7FE7-42D3-9D84-BC2F375234DF}" srcOrd="2" destOrd="0" presId="urn:microsoft.com/office/officeart/2005/8/layout/StepDownProcess"/>
    <dgm:cxn modelId="{963C884C-1227-4140-B158-31F66ADB330B}" type="presParOf" srcId="{08ECF78B-FAD5-4D9C-8E49-B3383B679E74}" destId="{11E7C21B-758A-4A9D-8566-914D35C1B9FC}" srcOrd="3" destOrd="0" presId="urn:microsoft.com/office/officeart/2005/8/layout/StepDownProcess"/>
    <dgm:cxn modelId="{E24CC220-2306-4B3C-86BD-F564B4C8C13E}" type="presParOf" srcId="{08ECF78B-FAD5-4D9C-8E49-B3383B679E74}" destId="{27AC4152-3790-436F-BE68-EF7D8416D588}" srcOrd="4" destOrd="0" presId="urn:microsoft.com/office/officeart/2005/8/layout/StepDownProcess"/>
    <dgm:cxn modelId="{52628CA3-D475-4246-804F-472C881865C4}" type="presParOf" srcId="{27AC4152-3790-436F-BE68-EF7D8416D588}" destId="{AE7ECB50-F4B1-47FD-BE6E-79C06FC25BB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81006" y="1326309"/>
          <a:ext cx="1051083" cy="11966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2533" y="161161"/>
          <a:ext cx="1769406" cy="123852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600" kern="1200" dirty="0">
              <a:latin typeface="+mj-ea"/>
              <a:ea typeface="+mj-ea"/>
            </a:rPr>
            <a:t>群組 A</a:t>
          </a:r>
        </a:p>
      </dsp:txBody>
      <dsp:txXfrm>
        <a:off x="63004" y="221632"/>
        <a:ext cx="1648464" cy="1117585"/>
      </dsp:txXfrm>
    </dsp:sp>
    <dsp:sp modelId="{B00BB2B3-43BF-4BBF-B8B9-75901CCFACA5}">
      <dsp:nvSpPr>
        <dsp:cNvPr id="0" name=""/>
        <dsp:cNvSpPr/>
      </dsp:nvSpPr>
      <dsp:spPr>
        <a:xfrm>
          <a:off x="1771939" y="279283"/>
          <a:ext cx="1286897" cy="1001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>
              <a:latin typeface="+mj-ea"/>
              <a:ea typeface="+mj-ea"/>
            </a:rPr>
            <a:t>工作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>
              <a:latin typeface="+mj-ea"/>
              <a:ea typeface="+mj-ea"/>
            </a:rPr>
            <a:t>工作 2</a:t>
          </a:r>
        </a:p>
      </dsp:txBody>
      <dsp:txXfrm>
        <a:off x="1771939" y="279283"/>
        <a:ext cx="1286897" cy="1001032"/>
      </dsp:txXfrm>
    </dsp:sp>
    <dsp:sp modelId="{CB65E7BF-26FC-4997-A604-64C56983E379}">
      <dsp:nvSpPr>
        <dsp:cNvPr id="0" name=""/>
        <dsp:cNvSpPr/>
      </dsp:nvSpPr>
      <dsp:spPr>
        <a:xfrm rot="5400000">
          <a:off x="1748032" y="2717584"/>
          <a:ext cx="1051083" cy="11966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469559" y="1552436"/>
          <a:ext cx="1769406" cy="123852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600" kern="1200" dirty="0">
              <a:latin typeface="+mj-ea"/>
              <a:ea typeface="+mj-ea"/>
            </a:rPr>
            <a:t>群組 B</a:t>
          </a:r>
        </a:p>
      </dsp:txBody>
      <dsp:txXfrm>
        <a:off x="1530030" y="1612907"/>
        <a:ext cx="1648464" cy="1117585"/>
      </dsp:txXfrm>
    </dsp:sp>
    <dsp:sp modelId="{5812CCDB-7FE7-42D3-9D84-BC2F375234DF}">
      <dsp:nvSpPr>
        <dsp:cNvPr id="0" name=""/>
        <dsp:cNvSpPr/>
      </dsp:nvSpPr>
      <dsp:spPr>
        <a:xfrm>
          <a:off x="3238965" y="1670558"/>
          <a:ext cx="1286897" cy="1001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>
              <a:latin typeface="+mj-ea"/>
              <a:ea typeface="+mj-ea"/>
            </a:rPr>
            <a:t>工作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>
              <a:latin typeface="+mj-ea"/>
              <a:ea typeface="+mj-ea"/>
            </a:rPr>
            <a:t>工作 2</a:t>
          </a:r>
        </a:p>
      </dsp:txBody>
      <dsp:txXfrm>
        <a:off x="3238965" y="1670558"/>
        <a:ext cx="1286897" cy="1001032"/>
      </dsp:txXfrm>
    </dsp:sp>
    <dsp:sp modelId="{AE7ECB50-F4B1-47FD-BE6E-79C06FC25BB6}">
      <dsp:nvSpPr>
        <dsp:cNvPr id="0" name=""/>
        <dsp:cNvSpPr/>
      </dsp:nvSpPr>
      <dsp:spPr>
        <a:xfrm>
          <a:off x="2936585" y="2943711"/>
          <a:ext cx="1769406" cy="123852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600" kern="1200" dirty="0">
              <a:latin typeface="+mj-ea"/>
              <a:ea typeface="+mj-ea"/>
            </a:rPr>
            <a:t>群組 C</a:t>
          </a:r>
        </a:p>
      </dsp:txBody>
      <dsp:txXfrm>
        <a:off x="2997056" y="3004182"/>
        <a:ext cx="1648464" cy="1117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128FCA9C-FF92-4024-BDEC-A6D3B663DC09}" type="datetimeFigureOut">
              <a:rPr lang="en-US" altLang="zh-TW"/>
              <a:t>6/11/2017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A446DCAE-1661-43FF-8A44-43DAFDC1FD90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772AB877-E7B1-4681-847E-D0918612832B}" type="datetimeFigureOut">
              <a:t>2017/6/11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69C971FF-EF28-4195-A575-329446EFAA55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zh-TW" smtClean="0"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zh-TW" smtClean="0"/>
              <a:t>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zh-TW" smtClean="0"/>
              <a:t>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EditPoints="1"/>
          </p:cNvSpPr>
          <p:nvPr userDrawn="1"/>
        </p:nvSpPr>
        <p:spPr bwMode="auto">
          <a:xfrm>
            <a:off x="-794" y="238125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TW"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2017/6/11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2017/6/11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2017/6/11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TW" sz="44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TW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2017/6/11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竹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 baseline="0"/>
            </a:lvl7pPr>
            <a:lvl8pPr latinLnBrk="0">
              <a:defRPr lang="zh-TW" sz="1600" baseline="0"/>
            </a:lvl8pPr>
            <a:lvl9pPr latinLnBrk="0">
              <a:defRPr lang="zh-TW" sz="16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2017/6/11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 baseline="0"/>
            </a:lvl8pPr>
            <a:lvl9pPr latinLnBrk="0">
              <a:defRPr lang="zh-TW" sz="14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2017/6/11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2017/6/11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2017/6/11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8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2017/6/11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8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2017/6/11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EDF33987-6305-4E2A-BF18-EF013ECE927B}" type="datetimeFigureOut">
              <a:rPr lang="en-US" altLang="zh-TW" smtClean="0"/>
              <a:pPr/>
              <a:t>6/11/2017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 cap="all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F36C87F6-986D-49E6-AF40-1B3A1EE8064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4000" kern="1200" cap="all" baseline="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TW"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TW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TW" sz="1600" kern="1200">
          <a:solidFill>
            <a:schemeClr val="tx1"/>
          </a:solidFill>
          <a:latin typeface="+mj-ea"/>
          <a:ea typeface="+mj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TW" sz="1600" kern="1200">
          <a:solidFill>
            <a:schemeClr val="tx1"/>
          </a:solidFill>
          <a:latin typeface="+mj-ea"/>
          <a:ea typeface="+mj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TW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期末</a:t>
            </a:r>
            <a:r>
              <a:rPr lang="zh-TW" altLang="en-US" dirty="0" smtClean="0"/>
              <a:t>專題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台灣</a:t>
            </a:r>
            <a:r>
              <a:rPr lang="zh-TW" altLang="en-US" dirty="0"/>
              <a:t>旅遊與僑生來台就學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B0344122 </a:t>
            </a:r>
            <a:r>
              <a:rPr lang="zh-TW" altLang="en-US" dirty="0" smtClean="0"/>
              <a:t>楊守仁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TW" dirty="0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在台灣，</a:t>
            </a:r>
            <a:r>
              <a:rPr lang="zh-TW" altLang="en-US" dirty="0"/>
              <a:t>僑生</a:t>
            </a:r>
            <a:r>
              <a:rPr lang="zh-TW" altLang="en-US" dirty="0" smtClean="0"/>
              <a:t>是</a:t>
            </a:r>
            <a:r>
              <a:rPr lang="en-US" altLang="zh-TW" dirty="0"/>
              <a:t>……</a:t>
            </a:r>
            <a:r>
              <a:rPr lang="zh-TW" altLang="en-US" dirty="0"/>
              <a:t>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指</a:t>
            </a:r>
            <a:r>
              <a:rPr lang="zh-TW" altLang="en-US" sz="2800" dirty="0"/>
              <a:t>海外出生連續居留迄今，或最近連續居留海外六年以上，並取得僑居地永久或長期居留證件回國就學之華裔學生。但就讀大學醫學、牙醫及中醫學系者，其連續居留年限為八年以上。僑生身分認定，由僑務主管機關為</a:t>
            </a:r>
            <a:r>
              <a:rPr lang="zh-TW" altLang="en-US" sz="2800" dirty="0" smtClean="0"/>
              <a:t>之</a:t>
            </a:r>
            <a:r>
              <a:rPr lang="en-US" altLang="zh-TW" sz="2800" dirty="0" smtClean="0"/>
              <a:t>……</a:t>
            </a:r>
            <a:r>
              <a:rPr lang="zh-TW" altLang="en-US" sz="2800" dirty="0" smtClean="0"/>
              <a:t>前</a:t>
            </a:r>
            <a:r>
              <a:rPr lang="zh-TW" altLang="en-US" sz="2800" dirty="0"/>
              <a:t>條第一項所稱海外，指大陸地區、香港及澳門以外之國家或地區</a:t>
            </a:r>
            <a:r>
              <a:rPr lang="zh-TW" altLang="en-US" sz="2800" dirty="0" smtClean="0"/>
              <a:t>。</a:t>
            </a:r>
            <a:endParaRPr lang="zh-TW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3933056"/>
            <a:ext cx="91440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含圖表的標題及</a:t>
            </a:r>
            <a:r>
              <a:rPr lang="zh-TW" dirty="0" smtClean="0"/>
              <a:t>物件版面</a:t>
            </a:r>
            <a:r>
              <a:rPr lang="zh-TW" dirty="0"/>
              <a:t>配置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40008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dirty="0"/>
              <a:t>含表格的兩項物件版面配置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8439099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zh-TW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+mj-ea"/>
                          <a:ea typeface="+mj-ea"/>
                        </a:rPr>
                        <a:t>群組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+mj-ea"/>
                          <a:ea typeface="+mj-ea"/>
                        </a:rPr>
                        <a:t>群組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zh-TW" dirty="0">
                          <a:latin typeface="+mj-ea"/>
                          <a:ea typeface="+mj-ea"/>
                        </a:rPr>
                        <a:t>課程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+mj-ea"/>
                          <a:ea typeface="+mj-ea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+mj-ea"/>
                          <a:ea typeface="+mj-ea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zh-TW" dirty="0">
                          <a:latin typeface="+mj-ea"/>
                          <a:ea typeface="+mj-ea"/>
                        </a:rPr>
                        <a:t>課程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+mj-ea"/>
                          <a:ea typeface="+mj-ea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+mj-ea"/>
                          <a:ea typeface="+mj-ea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zh-TW" dirty="0">
                          <a:latin typeface="+mj-ea"/>
                          <a:ea typeface="+mj-ea"/>
                        </a:rPr>
                        <a:t>課程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+mj-ea"/>
                          <a:ea typeface="+mj-ea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+mj-ea"/>
                          <a:ea typeface="+mj-ea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dirty="0"/>
              <a:t>在此插入第一個項目符號</a:t>
            </a:r>
          </a:p>
          <a:p>
            <a:r>
              <a:rPr lang="zh-TW" dirty="0"/>
              <a:t>在此插入第二個項目符號</a:t>
            </a:r>
          </a:p>
          <a:p>
            <a:r>
              <a:rPr lang="zh-TW" dirty="0"/>
              <a:t>在此插入第三個項目符號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含 SmartArt 的兩項</a:t>
            </a:r>
            <a:r>
              <a:rPr lang="zh-TW" dirty="0" smtClean="0"/>
              <a:t>物件版面</a:t>
            </a:r>
            <a:r>
              <a:rPr lang="zh-TW" dirty="0"/>
              <a:t>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/>
              <a:t>在此插入第一個項目符號</a:t>
            </a:r>
          </a:p>
          <a:p>
            <a:r>
              <a:rPr lang="zh-TW"/>
              <a:t>在此插入第二個項目符號</a:t>
            </a:r>
          </a:p>
          <a:p>
            <a:r>
              <a:rPr lang="zh-TW"/>
              <a:t>在此插入第三個項目符號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4035763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World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C0AAE90-47C3-40A1-8017-32A7017B6A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世界地圖系列，全球簡報 (寬螢幕)</Template>
  <TotalTime>0</TotalTime>
  <Words>199</Words>
  <Application>Microsoft Office PowerPoint</Application>
  <PresentationFormat>自訂</PresentationFormat>
  <Paragraphs>34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微軟正黑體</vt:lpstr>
      <vt:lpstr>Arial</vt:lpstr>
      <vt:lpstr>Century Gothic</vt:lpstr>
      <vt:lpstr>Continental_World_16x9</vt:lpstr>
      <vt:lpstr>期末專題 - 台灣旅遊與僑生來台就學</vt:lpstr>
      <vt:lpstr>在台灣，僑生是……　</vt:lpstr>
      <vt:lpstr>含圖表的標題及物件版面配置</vt:lpstr>
      <vt:lpstr>含表格的兩項物件版面配置</vt:lpstr>
      <vt:lpstr>含 SmartArt 的兩項物件版面配置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2017-06-10T18:34:23Z</dcterms:created>
  <dcterms:modified xsi:type="dcterms:W3CDTF">2017-06-10T18:56:20Z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