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6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93C79-693C-457A-8E82-5F9F3128E852}" v="16" dt="2022-10-12T00:18:58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Vergara Alpizar" userId="5c67e1c5-595a-4262-90c2-cb63ec3b54ad" providerId="ADAL" clId="{46493C79-693C-457A-8E82-5F9F3128E852}"/>
    <pc:docChg chg="undo custSel addSld delSld modSld sldOrd">
      <pc:chgData name="Sebastian Vergara Alpizar" userId="5c67e1c5-595a-4262-90c2-cb63ec3b54ad" providerId="ADAL" clId="{46493C79-693C-457A-8E82-5F9F3128E852}" dt="2022-10-12T00:19:10.967" v="136" actId="26606"/>
      <pc:docMkLst>
        <pc:docMk/>
      </pc:docMkLst>
      <pc:sldChg chg="addSp modSp mod setBg">
        <pc:chgData name="Sebastian Vergara Alpizar" userId="5c67e1c5-595a-4262-90c2-cb63ec3b54ad" providerId="ADAL" clId="{46493C79-693C-457A-8E82-5F9F3128E852}" dt="2022-10-12T00:12:34.812" v="24" actId="1076"/>
        <pc:sldMkLst>
          <pc:docMk/>
          <pc:sldMk cId="0" sldId="256"/>
        </pc:sldMkLst>
        <pc:spChg chg="mod">
          <ac:chgData name="Sebastian Vergara Alpizar" userId="5c67e1c5-595a-4262-90c2-cb63ec3b54ad" providerId="ADAL" clId="{46493C79-693C-457A-8E82-5F9F3128E852}" dt="2022-10-12T00:12:34.812" v="24" actId="1076"/>
          <ac:spMkLst>
            <pc:docMk/>
            <pc:sldMk cId="0" sldId="256"/>
            <ac:spMk id="2" creationId="{00000000-0000-0000-0000-000000000000}"/>
          </ac:spMkLst>
        </pc:spChg>
        <pc:spChg chg="add">
          <ac:chgData name="Sebastian Vergara Alpizar" userId="5c67e1c5-595a-4262-90c2-cb63ec3b54ad" providerId="ADAL" clId="{46493C79-693C-457A-8E82-5F9F3128E852}" dt="2022-10-12T00:12:28.797" v="22" actId="26606"/>
          <ac:spMkLst>
            <pc:docMk/>
            <pc:sldMk cId="0" sldId="256"/>
            <ac:spMk id="7" creationId="{46F1F2C8-798B-4CCE-A851-94AFAF350BED}"/>
          </ac:spMkLst>
        </pc:spChg>
        <pc:spChg chg="add">
          <ac:chgData name="Sebastian Vergara Alpizar" userId="5c67e1c5-595a-4262-90c2-cb63ec3b54ad" providerId="ADAL" clId="{46493C79-693C-457A-8E82-5F9F3128E852}" dt="2022-10-12T00:12:28.797" v="22" actId="26606"/>
          <ac:spMkLst>
            <pc:docMk/>
            <pc:sldMk cId="0" sldId="256"/>
            <ac:spMk id="9" creationId="{755E9CD0-04B0-4A3C-B291-AD913379C713}"/>
          </ac:spMkLst>
        </pc:spChg>
        <pc:spChg chg="add">
          <ac:chgData name="Sebastian Vergara Alpizar" userId="5c67e1c5-595a-4262-90c2-cb63ec3b54ad" providerId="ADAL" clId="{46493C79-693C-457A-8E82-5F9F3128E852}" dt="2022-10-12T00:12:28.797" v="22" actId="26606"/>
          <ac:spMkLst>
            <pc:docMk/>
            <pc:sldMk cId="0" sldId="256"/>
            <ac:spMk id="11" creationId="{1DD8BF3B-6066-418C-8D1A-75C5E396FC04}"/>
          </ac:spMkLst>
        </pc:spChg>
        <pc:spChg chg="add">
          <ac:chgData name="Sebastian Vergara Alpizar" userId="5c67e1c5-595a-4262-90c2-cb63ec3b54ad" providerId="ADAL" clId="{46493C79-693C-457A-8E82-5F9F3128E852}" dt="2022-10-12T00:12:28.797" v="22" actId="26606"/>
          <ac:spMkLst>
            <pc:docMk/>
            <pc:sldMk cId="0" sldId="256"/>
            <ac:spMk id="13" creationId="{80BC66F9-7A74-4286-AD22-1174052CC22C}"/>
          </ac:spMkLst>
        </pc:spChg>
        <pc:spChg chg="add">
          <ac:chgData name="Sebastian Vergara Alpizar" userId="5c67e1c5-595a-4262-90c2-cb63ec3b54ad" providerId="ADAL" clId="{46493C79-693C-457A-8E82-5F9F3128E852}" dt="2022-10-12T00:12:28.797" v="22" actId="26606"/>
          <ac:spMkLst>
            <pc:docMk/>
            <pc:sldMk cId="0" sldId="256"/>
            <ac:spMk id="15" creationId="{D8142CC3-2B5C-48E6-9DF0-6C8ACBAF23EF}"/>
          </ac:spMkLst>
        </pc:spChg>
        <pc:spChg chg="add">
          <ac:chgData name="Sebastian Vergara Alpizar" userId="5c67e1c5-595a-4262-90c2-cb63ec3b54ad" providerId="ADAL" clId="{46493C79-693C-457A-8E82-5F9F3128E852}" dt="2022-10-12T00:12:28.797" v="22" actId="26606"/>
          <ac:spMkLst>
            <pc:docMk/>
            <pc:sldMk cId="0" sldId="256"/>
            <ac:spMk id="19" creationId="{46A89C79-8EF3-4AF9-B3D9-59A883F41C83}"/>
          </ac:spMkLst>
        </pc:spChg>
        <pc:spChg chg="add">
          <ac:chgData name="Sebastian Vergara Alpizar" userId="5c67e1c5-595a-4262-90c2-cb63ec3b54ad" providerId="ADAL" clId="{46493C79-693C-457A-8E82-5F9F3128E852}" dt="2022-10-12T00:12:28.797" v="22" actId="26606"/>
          <ac:spMkLst>
            <pc:docMk/>
            <pc:sldMk cId="0" sldId="256"/>
            <ac:spMk id="21" creationId="{EFE5CE34-4543-42E5-B82C-1F3D12422CDD}"/>
          </ac:spMkLst>
        </pc:spChg>
        <pc:spChg chg="add">
          <ac:chgData name="Sebastian Vergara Alpizar" userId="5c67e1c5-595a-4262-90c2-cb63ec3b54ad" providerId="ADAL" clId="{46493C79-693C-457A-8E82-5F9F3128E852}" dt="2022-10-12T00:12:28.797" v="22" actId="26606"/>
          <ac:spMkLst>
            <pc:docMk/>
            <pc:sldMk cId="0" sldId="256"/>
            <ac:spMk id="23" creationId="{72AF41FE-63D7-4695-81D2-66D2510E4486}"/>
          </ac:spMkLst>
        </pc:spChg>
        <pc:cxnChg chg="add">
          <ac:chgData name="Sebastian Vergara Alpizar" userId="5c67e1c5-595a-4262-90c2-cb63ec3b54ad" providerId="ADAL" clId="{46493C79-693C-457A-8E82-5F9F3128E852}" dt="2022-10-12T00:12:28.797" v="22" actId="26606"/>
          <ac:cxnSpMkLst>
            <pc:docMk/>
            <pc:sldMk cId="0" sldId="256"/>
            <ac:cxnSpMk id="17" creationId="{7B2D303B-3DD0-4319-9EAD-361847FEC71D}"/>
          </ac:cxnSpMkLst>
        </pc:cxnChg>
      </pc:sldChg>
      <pc:sldChg chg="addSp modSp mod setBg">
        <pc:chgData name="Sebastian Vergara Alpizar" userId="5c67e1c5-595a-4262-90c2-cb63ec3b54ad" providerId="ADAL" clId="{46493C79-693C-457A-8E82-5F9F3128E852}" dt="2022-10-12T00:12:21.638" v="21" actId="1076"/>
        <pc:sldMkLst>
          <pc:docMk/>
          <pc:sldMk cId="0" sldId="257"/>
        </pc:sldMkLst>
        <pc:spChg chg="mod">
          <ac:chgData name="Sebastian Vergara Alpizar" userId="5c67e1c5-595a-4262-90c2-cb63ec3b54ad" providerId="ADAL" clId="{46493C79-693C-457A-8E82-5F9F3128E852}" dt="2022-10-12T00:12:21.638" v="21" actId="1076"/>
          <ac:spMkLst>
            <pc:docMk/>
            <pc:sldMk cId="0" sldId="257"/>
            <ac:spMk id="2" creationId="{00000000-0000-0000-0000-000000000000}"/>
          </ac:spMkLst>
        </pc:spChg>
        <pc:spChg chg="add">
          <ac:chgData name="Sebastian Vergara Alpizar" userId="5c67e1c5-595a-4262-90c2-cb63ec3b54ad" providerId="ADAL" clId="{46493C79-693C-457A-8E82-5F9F3128E852}" dt="2022-10-12T00:12:19.586" v="20" actId="26606"/>
          <ac:spMkLst>
            <pc:docMk/>
            <pc:sldMk cId="0" sldId="257"/>
            <ac:spMk id="7" creationId="{59EF30C2-29AC-4A0D-BC0A-A679CF113EDD}"/>
          </ac:spMkLst>
        </pc:spChg>
        <pc:spChg chg="add">
          <ac:chgData name="Sebastian Vergara Alpizar" userId="5c67e1c5-595a-4262-90c2-cb63ec3b54ad" providerId="ADAL" clId="{46493C79-693C-457A-8E82-5F9F3128E852}" dt="2022-10-12T00:12:19.586" v="20" actId="26606"/>
          <ac:spMkLst>
            <pc:docMk/>
            <pc:sldMk cId="0" sldId="257"/>
            <ac:spMk id="9" creationId="{9C682A1A-5B2D-4111-BBD6-620165633E5B}"/>
          </ac:spMkLst>
        </pc:spChg>
        <pc:spChg chg="add">
          <ac:chgData name="Sebastian Vergara Alpizar" userId="5c67e1c5-595a-4262-90c2-cb63ec3b54ad" providerId="ADAL" clId="{46493C79-693C-457A-8E82-5F9F3128E852}" dt="2022-10-12T00:12:19.586" v="20" actId="26606"/>
          <ac:spMkLst>
            <pc:docMk/>
            <pc:sldMk cId="0" sldId="257"/>
            <ac:spMk id="13" creationId="{A04F1504-431A-4D86-9091-AE7E4B33376B}"/>
          </ac:spMkLst>
        </pc:spChg>
        <pc:spChg chg="add">
          <ac:chgData name="Sebastian Vergara Alpizar" userId="5c67e1c5-595a-4262-90c2-cb63ec3b54ad" providerId="ADAL" clId="{46493C79-693C-457A-8E82-5F9F3128E852}" dt="2022-10-12T00:12:19.586" v="20" actId="26606"/>
          <ac:spMkLst>
            <pc:docMk/>
            <pc:sldMk cId="0" sldId="257"/>
            <ac:spMk id="15" creationId="{EA804283-B929-4503-802F-4585376E2B42}"/>
          </ac:spMkLst>
        </pc:spChg>
        <pc:spChg chg="add">
          <ac:chgData name="Sebastian Vergara Alpizar" userId="5c67e1c5-595a-4262-90c2-cb63ec3b54ad" providerId="ADAL" clId="{46493C79-693C-457A-8E82-5F9F3128E852}" dt="2022-10-12T00:12:19.586" v="20" actId="26606"/>
          <ac:spMkLst>
            <pc:docMk/>
            <pc:sldMk cId="0" sldId="257"/>
            <ac:spMk id="17" creationId="{AD3811F5-514E-49A4-B382-673ED228A4CC}"/>
          </ac:spMkLst>
        </pc:spChg>
        <pc:spChg chg="add">
          <ac:chgData name="Sebastian Vergara Alpizar" userId="5c67e1c5-595a-4262-90c2-cb63ec3b54ad" providerId="ADAL" clId="{46493C79-693C-457A-8E82-5F9F3128E852}" dt="2022-10-12T00:12:19.586" v="20" actId="26606"/>
          <ac:spMkLst>
            <pc:docMk/>
            <pc:sldMk cId="0" sldId="257"/>
            <ac:spMk id="19" creationId="{067AD921-1CEE-4C1B-9AA3-C66D908DDD14}"/>
          </ac:spMkLst>
        </pc:spChg>
        <pc:spChg chg="add">
          <ac:chgData name="Sebastian Vergara Alpizar" userId="5c67e1c5-595a-4262-90c2-cb63ec3b54ad" providerId="ADAL" clId="{46493C79-693C-457A-8E82-5F9F3128E852}" dt="2022-10-12T00:12:19.586" v="20" actId="26606"/>
          <ac:spMkLst>
            <pc:docMk/>
            <pc:sldMk cId="0" sldId="257"/>
            <ac:spMk id="21" creationId="{C36A08F5-3B56-47C5-A371-9187BE56E1E5}"/>
          </ac:spMkLst>
        </pc:spChg>
        <pc:cxnChg chg="add">
          <ac:chgData name="Sebastian Vergara Alpizar" userId="5c67e1c5-595a-4262-90c2-cb63ec3b54ad" providerId="ADAL" clId="{46493C79-693C-457A-8E82-5F9F3128E852}" dt="2022-10-12T00:12:19.586" v="20" actId="26606"/>
          <ac:cxnSpMkLst>
            <pc:docMk/>
            <pc:sldMk cId="0" sldId="257"/>
            <ac:cxnSpMk id="11" creationId="{266A0658-1CC4-4B0D-AAB7-A702286AFB03}"/>
          </ac:cxnSpMkLst>
        </pc:cxnChg>
      </pc:sldChg>
      <pc:sldChg chg="addSp modSp mod setBg">
        <pc:chgData name="Sebastian Vergara Alpizar" userId="5c67e1c5-595a-4262-90c2-cb63ec3b54ad" providerId="ADAL" clId="{46493C79-693C-457A-8E82-5F9F3128E852}" dt="2022-10-12T00:12:09.351" v="19" actId="26606"/>
        <pc:sldMkLst>
          <pc:docMk/>
          <pc:sldMk cId="0" sldId="258"/>
        </pc:sldMkLst>
        <pc:spChg chg="mod">
          <ac:chgData name="Sebastian Vergara Alpizar" userId="5c67e1c5-595a-4262-90c2-cb63ec3b54ad" providerId="ADAL" clId="{46493C79-693C-457A-8E82-5F9F3128E852}" dt="2022-10-12T00:12:09.351" v="19" actId="26606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Sebastian Vergara Alpizar" userId="5c67e1c5-595a-4262-90c2-cb63ec3b54ad" providerId="ADAL" clId="{46493C79-693C-457A-8E82-5F9F3128E852}" dt="2022-10-12T00:12:09.351" v="19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Sebastian Vergara Alpizar" userId="5c67e1c5-595a-4262-90c2-cb63ec3b54ad" providerId="ADAL" clId="{46493C79-693C-457A-8E82-5F9F3128E852}" dt="2022-10-12T00:12:09.351" v="19" actId="26606"/>
          <ac:spMkLst>
            <pc:docMk/>
            <pc:sldMk cId="0" sldId="258"/>
            <ac:spMk id="9" creationId="{2EB492CD-616E-47F8-933B-5E2D952A0593}"/>
          </ac:spMkLst>
        </pc:spChg>
        <pc:spChg chg="add">
          <ac:chgData name="Sebastian Vergara Alpizar" userId="5c67e1c5-595a-4262-90c2-cb63ec3b54ad" providerId="ADAL" clId="{46493C79-693C-457A-8E82-5F9F3128E852}" dt="2022-10-12T00:12:09.351" v="19" actId="26606"/>
          <ac:spMkLst>
            <pc:docMk/>
            <pc:sldMk cId="0" sldId="258"/>
            <ac:spMk id="11" creationId="{59383CF9-23B5-4335-9B21-1791C4CF1C75}"/>
          </ac:spMkLst>
        </pc:spChg>
        <pc:spChg chg="add">
          <ac:chgData name="Sebastian Vergara Alpizar" userId="5c67e1c5-595a-4262-90c2-cb63ec3b54ad" providerId="ADAL" clId="{46493C79-693C-457A-8E82-5F9F3128E852}" dt="2022-10-12T00:12:09.351" v="19" actId="26606"/>
          <ac:spMkLst>
            <pc:docMk/>
            <pc:sldMk cId="0" sldId="258"/>
            <ac:spMk id="13" creationId="{0007FE00-9498-4706-B255-6437B0252C02}"/>
          </ac:spMkLst>
        </pc:spChg>
        <pc:picChg chg="add mod">
          <ac:chgData name="Sebastian Vergara Alpizar" userId="5c67e1c5-595a-4262-90c2-cb63ec3b54ad" providerId="ADAL" clId="{46493C79-693C-457A-8E82-5F9F3128E852}" dt="2022-10-12T00:12:09.351" v="19" actId="26606"/>
          <ac:picMkLst>
            <pc:docMk/>
            <pc:sldMk cId="0" sldId="258"/>
            <ac:picMk id="4" creationId="{6CE8CFE9-4312-9CBD-0C78-479C5E0ADB49}"/>
          </ac:picMkLst>
        </pc:picChg>
      </pc:sldChg>
      <pc:sldChg chg="addSp modSp mod setBg">
        <pc:chgData name="Sebastian Vergara Alpizar" userId="5c67e1c5-595a-4262-90c2-cb63ec3b54ad" providerId="ADAL" clId="{46493C79-693C-457A-8E82-5F9F3128E852}" dt="2022-10-12T00:14:01.267" v="50" actId="20577"/>
        <pc:sldMkLst>
          <pc:docMk/>
          <pc:sldMk cId="0" sldId="259"/>
        </pc:sldMkLst>
        <pc:spChg chg="mod">
          <ac:chgData name="Sebastian Vergara Alpizar" userId="5c67e1c5-595a-4262-90c2-cb63ec3b54ad" providerId="ADAL" clId="{46493C79-693C-457A-8E82-5F9F3128E852}" dt="2022-10-12T00:13:04.247" v="26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Sebastian Vergara Alpizar" userId="5c67e1c5-595a-4262-90c2-cb63ec3b54ad" providerId="ADAL" clId="{46493C79-693C-457A-8E82-5F9F3128E852}" dt="2022-10-12T00:14:01.267" v="50" actId="20577"/>
          <ac:spMkLst>
            <pc:docMk/>
            <pc:sldMk cId="0" sldId="259"/>
            <ac:spMk id="3" creationId="{00000000-0000-0000-0000-000000000000}"/>
          </ac:spMkLst>
        </pc:spChg>
        <pc:spChg chg="add">
          <ac:chgData name="Sebastian Vergara Alpizar" userId="5c67e1c5-595a-4262-90c2-cb63ec3b54ad" providerId="ADAL" clId="{46493C79-693C-457A-8E82-5F9F3128E852}" dt="2022-10-12T00:13:04.247" v="26" actId="26606"/>
          <ac:spMkLst>
            <pc:docMk/>
            <pc:sldMk cId="0" sldId="259"/>
            <ac:spMk id="9" creationId="{4AC6B390-BC59-4F1D-A0EE-D71A92F0A0B2}"/>
          </ac:spMkLst>
        </pc:spChg>
        <pc:spChg chg="add">
          <ac:chgData name="Sebastian Vergara Alpizar" userId="5c67e1c5-595a-4262-90c2-cb63ec3b54ad" providerId="ADAL" clId="{46493C79-693C-457A-8E82-5F9F3128E852}" dt="2022-10-12T00:13:04.247" v="26" actId="26606"/>
          <ac:spMkLst>
            <pc:docMk/>
            <pc:sldMk cId="0" sldId="259"/>
            <ac:spMk id="11" creationId="{B6C60D79-16F1-4C4B-B7E3-7634E7069CDE}"/>
          </ac:spMkLst>
        </pc:spChg>
        <pc:spChg chg="add">
          <ac:chgData name="Sebastian Vergara Alpizar" userId="5c67e1c5-595a-4262-90c2-cb63ec3b54ad" providerId="ADAL" clId="{46493C79-693C-457A-8E82-5F9F3128E852}" dt="2022-10-12T00:13:04.247" v="26" actId="26606"/>
          <ac:spMkLst>
            <pc:docMk/>
            <pc:sldMk cId="0" sldId="259"/>
            <ac:spMk id="13" creationId="{426B127E-6498-4C77-9C9D-4553A5113B80}"/>
          </ac:spMkLst>
        </pc:spChg>
        <pc:picChg chg="add mod ord">
          <ac:chgData name="Sebastian Vergara Alpizar" userId="5c67e1c5-595a-4262-90c2-cb63ec3b54ad" providerId="ADAL" clId="{46493C79-693C-457A-8E82-5F9F3128E852}" dt="2022-10-12T00:13:07.947" v="27" actId="27614"/>
          <ac:picMkLst>
            <pc:docMk/>
            <pc:sldMk cId="0" sldId="259"/>
            <ac:picMk id="4" creationId="{433A34A8-212B-F78E-D0F8-A7AF2B939421}"/>
          </ac:picMkLst>
        </pc:picChg>
      </pc:sldChg>
      <pc:sldChg chg="addSp modSp mod setBg">
        <pc:chgData name="Sebastian Vergara Alpizar" userId="5c67e1c5-595a-4262-90c2-cb63ec3b54ad" providerId="ADAL" clId="{46493C79-693C-457A-8E82-5F9F3128E852}" dt="2022-10-12T00:16:34.659" v="106" actId="26606"/>
        <pc:sldMkLst>
          <pc:docMk/>
          <pc:sldMk cId="0" sldId="260"/>
        </pc:sldMkLst>
        <pc:spChg chg="mod">
          <ac:chgData name="Sebastian Vergara Alpizar" userId="5c67e1c5-595a-4262-90c2-cb63ec3b54ad" providerId="ADAL" clId="{46493C79-693C-457A-8E82-5F9F3128E852}" dt="2022-10-12T00:16:34.659" v="106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Sebastian Vergara Alpizar" userId="5c67e1c5-595a-4262-90c2-cb63ec3b54ad" providerId="ADAL" clId="{46493C79-693C-457A-8E82-5F9F3128E852}" dt="2022-10-12T00:16:34.659" v="106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Sebastian Vergara Alpizar" userId="5c67e1c5-595a-4262-90c2-cb63ec3b54ad" providerId="ADAL" clId="{46493C79-693C-457A-8E82-5F9F3128E852}" dt="2022-10-12T00:16:34.659" v="106" actId="26606"/>
          <ac:spMkLst>
            <pc:docMk/>
            <pc:sldMk cId="0" sldId="260"/>
            <ac:spMk id="10" creationId="{1CD81A2A-6ED4-4EF4-A14C-912D31E14800}"/>
          </ac:spMkLst>
        </pc:spChg>
        <pc:spChg chg="add">
          <ac:chgData name="Sebastian Vergara Alpizar" userId="5c67e1c5-595a-4262-90c2-cb63ec3b54ad" providerId="ADAL" clId="{46493C79-693C-457A-8E82-5F9F3128E852}" dt="2022-10-12T00:16:34.659" v="106" actId="26606"/>
          <ac:spMkLst>
            <pc:docMk/>
            <pc:sldMk cId="0" sldId="260"/>
            <ac:spMk id="12" creationId="{1661932C-CA15-4E17-B115-FAE7CBEE4789}"/>
          </ac:spMkLst>
        </pc:spChg>
        <pc:spChg chg="add">
          <ac:chgData name="Sebastian Vergara Alpizar" userId="5c67e1c5-595a-4262-90c2-cb63ec3b54ad" providerId="ADAL" clId="{46493C79-693C-457A-8E82-5F9F3128E852}" dt="2022-10-12T00:16:34.659" v="106" actId="26606"/>
          <ac:spMkLst>
            <pc:docMk/>
            <pc:sldMk cId="0" sldId="260"/>
            <ac:spMk id="14" creationId="{8590ADD5-9383-4D3D-9047-3DA2593CCB5D}"/>
          </ac:spMkLst>
        </pc:spChg>
        <pc:spChg chg="add">
          <ac:chgData name="Sebastian Vergara Alpizar" userId="5c67e1c5-595a-4262-90c2-cb63ec3b54ad" providerId="ADAL" clId="{46493C79-693C-457A-8E82-5F9F3128E852}" dt="2022-10-12T00:16:34.659" v="106" actId="26606"/>
          <ac:spMkLst>
            <pc:docMk/>
            <pc:sldMk cId="0" sldId="260"/>
            <ac:spMk id="16" creationId="{DABE3E45-88CF-45D8-8D40-C773324D93F6}"/>
          </ac:spMkLst>
        </pc:spChg>
        <pc:spChg chg="add">
          <ac:chgData name="Sebastian Vergara Alpizar" userId="5c67e1c5-595a-4262-90c2-cb63ec3b54ad" providerId="ADAL" clId="{46493C79-693C-457A-8E82-5F9F3128E852}" dt="2022-10-12T00:16:34.659" v="106" actId="26606"/>
          <ac:spMkLst>
            <pc:docMk/>
            <pc:sldMk cId="0" sldId="260"/>
            <ac:spMk id="20" creationId="{B91ECDA9-56DC-4270-8F33-01C5637B8CEB}"/>
          </ac:spMkLst>
        </pc:spChg>
        <pc:spChg chg="add">
          <ac:chgData name="Sebastian Vergara Alpizar" userId="5c67e1c5-595a-4262-90c2-cb63ec3b54ad" providerId="ADAL" clId="{46493C79-693C-457A-8E82-5F9F3128E852}" dt="2022-10-12T00:16:34.659" v="106" actId="26606"/>
          <ac:spMkLst>
            <pc:docMk/>
            <pc:sldMk cId="0" sldId="260"/>
            <ac:spMk id="22" creationId="{75F47824-961D-465D-84F9-EAE11BC6173B}"/>
          </ac:spMkLst>
        </pc:spChg>
        <pc:spChg chg="add">
          <ac:chgData name="Sebastian Vergara Alpizar" userId="5c67e1c5-595a-4262-90c2-cb63ec3b54ad" providerId="ADAL" clId="{46493C79-693C-457A-8E82-5F9F3128E852}" dt="2022-10-12T00:16:34.659" v="106" actId="26606"/>
          <ac:spMkLst>
            <pc:docMk/>
            <pc:sldMk cId="0" sldId="260"/>
            <ac:spMk id="24" creationId="{FEC9DA3E-C1D7-472D-B7C0-F71AE41FBA23}"/>
          </ac:spMkLst>
        </pc:spChg>
        <pc:picChg chg="add">
          <ac:chgData name="Sebastian Vergara Alpizar" userId="5c67e1c5-595a-4262-90c2-cb63ec3b54ad" providerId="ADAL" clId="{46493C79-693C-457A-8E82-5F9F3128E852}" dt="2022-10-12T00:16:34.659" v="106" actId="26606"/>
          <ac:picMkLst>
            <pc:docMk/>
            <pc:sldMk cId="0" sldId="260"/>
            <ac:picMk id="7" creationId="{DADECE09-E12D-4EC6-F4A0-25AAEFE473BE}"/>
          </ac:picMkLst>
        </pc:picChg>
        <pc:cxnChg chg="add">
          <ac:chgData name="Sebastian Vergara Alpizar" userId="5c67e1c5-595a-4262-90c2-cb63ec3b54ad" providerId="ADAL" clId="{46493C79-693C-457A-8E82-5F9F3128E852}" dt="2022-10-12T00:16:34.659" v="106" actId="26606"/>
          <ac:cxnSpMkLst>
            <pc:docMk/>
            <pc:sldMk cId="0" sldId="260"/>
            <ac:cxnSpMk id="18" creationId="{49CD1692-827B-4C8D-B4A1-134FD04CF45C}"/>
          </ac:cxnSpMkLst>
        </pc:cxnChg>
      </pc:sldChg>
      <pc:sldChg chg="addSp delSp modSp mod setBg">
        <pc:chgData name="Sebastian Vergara Alpizar" userId="5c67e1c5-595a-4262-90c2-cb63ec3b54ad" providerId="ADAL" clId="{46493C79-693C-457A-8E82-5F9F3128E852}" dt="2022-10-12T00:19:07.802" v="135" actId="26606"/>
        <pc:sldMkLst>
          <pc:docMk/>
          <pc:sldMk cId="0" sldId="261"/>
        </pc:sldMkLst>
        <pc:spChg chg="mod">
          <ac:chgData name="Sebastian Vergara Alpizar" userId="5c67e1c5-595a-4262-90c2-cb63ec3b54ad" providerId="ADAL" clId="{46493C79-693C-457A-8E82-5F9F3128E852}" dt="2022-10-12T00:19:07.802" v="135" actId="26606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Sebastian Vergara Alpizar" userId="5c67e1c5-595a-4262-90c2-cb63ec3b54ad" providerId="ADAL" clId="{46493C79-693C-457A-8E82-5F9F3128E852}" dt="2022-10-12T00:19:07.802" v="135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Sebastian Vergara Alpizar" userId="5c67e1c5-595a-4262-90c2-cb63ec3b54ad" providerId="ADAL" clId="{46493C79-693C-457A-8E82-5F9F3128E852}" dt="2022-10-12T00:19:07.802" v="135" actId="26606"/>
          <ac:spMkLst>
            <pc:docMk/>
            <pc:sldMk cId="0" sldId="261"/>
            <ac:spMk id="8" creationId="{1BB867FF-FC45-48F7-8104-F89BE54909F1}"/>
          </ac:spMkLst>
        </pc:spChg>
        <pc:spChg chg="add del">
          <ac:chgData name="Sebastian Vergara Alpizar" userId="5c67e1c5-595a-4262-90c2-cb63ec3b54ad" providerId="ADAL" clId="{46493C79-693C-457A-8E82-5F9F3128E852}" dt="2022-10-12T00:18:58.594" v="134" actId="26606"/>
          <ac:spMkLst>
            <pc:docMk/>
            <pc:sldMk cId="0" sldId="261"/>
            <ac:spMk id="9" creationId="{AFF8D2E5-2C4E-47B1-930B-6C82B7C31331}"/>
          </ac:spMkLst>
        </pc:spChg>
        <pc:spChg chg="add">
          <ac:chgData name="Sebastian Vergara Alpizar" userId="5c67e1c5-595a-4262-90c2-cb63ec3b54ad" providerId="ADAL" clId="{46493C79-693C-457A-8E82-5F9F3128E852}" dt="2022-10-12T00:19:07.802" v="135" actId="26606"/>
          <ac:spMkLst>
            <pc:docMk/>
            <pc:sldMk cId="0" sldId="261"/>
            <ac:spMk id="10" creationId="{8BB56887-D0D5-4F0C-9E19-7247EB83C8B7}"/>
          </ac:spMkLst>
        </pc:spChg>
        <pc:spChg chg="add del">
          <ac:chgData name="Sebastian Vergara Alpizar" userId="5c67e1c5-595a-4262-90c2-cb63ec3b54ad" providerId="ADAL" clId="{46493C79-693C-457A-8E82-5F9F3128E852}" dt="2022-10-12T00:18:58.594" v="134" actId="26606"/>
          <ac:spMkLst>
            <pc:docMk/>
            <pc:sldMk cId="0" sldId="261"/>
            <ac:spMk id="11" creationId="{801E4ADA-0EA9-4930-846E-3C11E8BED6DD}"/>
          </ac:spMkLst>
        </pc:spChg>
        <pc:spChg chg="add">
          <ac:chgData name="Sebastian Vergara Alpizar" userId="5c67e1c5-595a-4262-90c2-cb63ec3b54ad" providerId="ADAL" clId="{46493C79-693C-457A-8E82-5F9F3128E852}" dt="2022-10-12T00:19:07.802" v="135" actId="26606"/>
          <ac:spMkLst>
            <pc:docMk/>
            <pc:sldMk cId="0" sldId="261"/>
            <ac:spMk id="12" creationId="{081E4A58-353D-44AE-B2FC-2A74E2E400F7}"/>
          </ac:spMkLst>
        </pc:spChg>
        <pc:spChg chg="add del">
          <ac:chgData name="Sebastian Vergara Alpizar" userId="5c67e1c5-595a-4262-90c2-cb63ec3b54ad" providerId="ADAL" clId="{46493C79-693C-457A-8E82-5F9F3128E852}" dt="2022-10-12T00:18:58.594" v="134" actId="26606"/>
          <ac:spMkLst>
            <pc:docMk/>
            <pc:sldMk cId="0" sldId="261"/>
            <ac:spMk id="13" creationId="{FB92FFCE-0C90-454E-AA25-D4EE9A6C39C5}"/>
          </ac:spMkLst>
        </pc:spChg>
        <pc:graphicFrameChg chg="add del mod">
          <ac:chgData name="Sebastian Vergara Alpizar" userId="5c67e1c5-595a-4262-90c2-cb63ec3b54ad" providerId="ADAL" clId="{46493C79-693C-457A-8E82-5F9F3128E852}" dt="2022-10-12T00:18:58.594" v="134" actId="26606"/>
          <ac:graphicFrameMkLst>
            <pc:docMk/>
            <pc:sldMk cId="0" sldId="261"/>
            <ac:graphicFrameMk id="5" creationId="{C384CDDE-1B71-EF1E-1BC7-7A05DC3D4E99}"/>
          </ac:graphicFrameMkLst>
        </pc:graphicFrameChg>
      </pc:sldChg>
      <pc:sldChg chg="addSp modSp mod setBg">
        <pc:chgData name="Sebastian Vergara Alpizar" userId="5c67e1c5-595a-4262-90c2-cb63ec3b54ad" providerId="ADAL" clId="{46493C79-693C-457A-8E82-5F9F3128E852}" dt="2022-10-12T00:19:10.967" v="136" actId="26606"/>
        <pc:sldMkLst>
          <pc:docMk/>
          <pc:sldMk cId="0" sldId="262"/>
        </pc:sldMkLst>
        <pc:spChg chg="mod">
          <ac:chgData name="Sebastian Vergara Alpizar" userId="5c67e1c5-595a-4262-90c2-cb63ec3b54ad" providerId="ADAL" clId="{46493C79-693C-457A-8E82-5F9F3128E852}" dt="2022-10-12T00:19:10.967" v="136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Sebastian Vergara Alpizar" userId="5c67e1c5-595a-4262-90c2-cb63ec3b54ad" providerId="ADAL" clId="{46493C79-693C-457A-8E82-5F9F3128E852}" dt="2022-10-12T00:19:10.967" v="136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Sebastian Vergara Alpizar" userId="5c67e1c5-595a-4262-90c2-cb63ec3b54ad" providerId="ADAL" clId="{46493C79-693C-457A-8E82-5F9F3128E852}" dt="2022-10-12T00:19:10.967" v="136" actId="26606"/>
          <ac:spMkLst>
            <pc:docMk/>
            <pc:sldMk cId="0" sldId="262"/>
            <ac:spMk id="8" creationId="{1BB867FF-FC45-48F7-8104-F89BE54909F1}"/>
          </ac:spMkLst>
        </pc:spChg>
        <pc:spChg chg="add">
          <ac:chgData name="Sebastian Vergara Alpizar" userId="5c67e1c5-595a-4262-90c2-cb63ec3b54ad" providerId="ADAL" clId="{46493C79-693C-457A-8E82-5F9F3128E852}" dt="2022-10-12T00:19:10.967" v="136" actId="26606"/>
          <ac:spMkLst>
            <pc:docMk/>
            <pc:sldMk cId="0" sldId="262"/>
            <ac:spMk id="10" creationId="{8BB56887-D0D5-4F0C-9E19-7247EB83C8B7}"/>
          </ac:spMkLst>
        </pc:spChg>
        <pc:spChg chg="add">
          <ac:chgData name="Sebastian Vergara Alpizar" userId="5c67e1c5-595a-4262-90c2-cb63ec3b54ad" providerId="ADAL" clId="{46493C79-693C-457A-8E82-5F9F3128E852}" dt="2022-10-12T00:19:10.967" v="136" actId="26606"/>
          <ac:spMkLst>
            <pc:docMk/>
            <pc:sldMk cId="0" sldId="262"/>
            <ac:spMk id="12" creationId="{081E4A58-353D-44AE-B2FC-2A74E2E400F7}"/>
          </ac:spMkLst>
        </pc:spChg>
      </pc:sldChg>
      <pc:sldChg chg="addSp delSp modSp add mod">
        <pc:chgData name="Sebastian Vergara Alpizar" userId="5c67e1c5-595a-4262-90c2-cb63ec3b54ad" providerId="ADAL" clId="{46493C79-693C-457A-8E82-5F9F3128E852}" dt="2022-10-12T00:14:56.851" v="85" actId="20577"/>
        <pc:sldMkLst>
          <pc:docMk/>
          <pc:sldMk cId="1971999098" sldId="263"/>
        </pc:sldMkLst>
        <pc:spChg chg="mod">
          <ac:chgData name="Sebastian Vergara Alpizar" userId="5c67e1c5-595a-4262-90c2-cb63ec3b54ad" providerId="ADAL" clId="{46493C79-693C-457A-8E82-5F9F3128E852}" dt="2022-10-12T00:14:56.851" v="85" actId="20577"/>
          <ac:spMkLst>
            <pc:docMk/>
            <pc:sldMk cId="1971999098" sldId="263"/>
            <ac:spMk id="2" creationId="{00000000-0000-0000-0000-000000000000}"/>
          </ac:spMkLst>
        </pc:spChg>
        <pc:spChg chg="del">
          <ac:chgData name="Sebastian Vergara Alpizar" userId="5c67e1c5-595a-4262-90c2-cb63ec3b54ad" providerId="ADAL" clId="{46493C79-693C-457A-8E82-5F9F3128E852}" dt="2022-10-12T00:14:34.100" v="53" actId="478"/>
          <ac:spMkLst>
            <pc:docMk/>
            <pc:sldMk cId="1971999098" sldId="263"/>
            <ac:spMk id="3" creationId="{00000000-0000-0000-0000-000000000000}"/>
          </ac:spMkLst>
        </pc:spChg>
        <pc:spChg chg="add del mod">
          <ac:chgData name="Sebastian Vergara Alpizar" userId="5c67e1c5-595a-4262-90c2-cb63ec3b54ad" providerId="ADAL" clId="{46493C79-693C-457A-8E82-5F9F3128E852}" dt="2022-10-12T00:14:35.087" v="54"/>
          <ac:spMkLst>
            <pc:docMk/>
            <pc:sldMk cId="1971999098" sldId="263"/>
            <ac:spMk id="6" creationId="{BE21329F-83F6-202C-26FC-189AAE236737}"/>
          </ac:spMkLst>
        </pc:spChg>
        <pc:spChg chg="del">
          <ac:chgData name="Sebastian Vergara Alpizar" userId="5c67e1c5-595a-4262-90c2-cb63ec3b54ad" providerId="ADAL" clId="{46493C79-693C-457A-8E82-5F9F3128E852}" dt="2022-10-12T00:14:46.748" v="55" actId="26606"/>
          <ac:spMkLst>
            <pc:docMk/>
            <pc:sldMk cId="1971999098" sldId="263"/>
            <ac:spMk id="9" creationId="{4AC6B390-BC59-4F1D-A0EE-D71A92F0A0B2}"/>
          </ac:spMkLst>
        </pc:spChg>
        <pc:spChg chg="del">
          <ac:chgData name="Sebastian Vergara Alpizar" userId="5c67e1c5-595a-4262-90c2-cb63ec3b54ad" providerId="ADAL" clId="{46493C79-693C-457A-8E82-5F9F3128E852}" dt="2022-10-12T00:14:46.748" v="55" actId="26606"/>
          <ac:spMkLst>
            <pc:docMk/>
            <pc:sldMk cId="1971999098" sldId="263"/>
            <ac:spMk id="11" creationId="{B6C60D79-16F1-4C4B-B7E3-7634E7069CDE}"/>
          </ac:spMkLst>
        </pc:spChg>
        <pc:spChg chg="del">
          <ac:chgData name="Sebastian Vergara Alpizar" userId="5c67e1c5-595a-4262-90c2-cb63ec3b54ad" providerId="ADAL" clId="{46493C79-693C-457A-8E82-5F9F3128E852}" dt="2022-10-12T00:14:46.748" v="55" actId="26606"/>
          <ac:spMkLst>
            <pc:docMk/>
            <pc:sldMk cId="1971999098" sldId="263"/>
            <ac:spMk id="13" creationId="{426B127E-6498-4C77-9C9D-4553A5113B80}"/>
          </ac:spMkLst>
        </pc:spChg>
        <pc:spChg chg="add">
          <ac:chgData name="Sebastian Vergara Alpizar" userId="5c67e1c5-595a-4262-90c2-cb63ec3b54ad" providerId="ADAL" clId="{46493C79-693C-457A-8E82-5F9F3128E852}" dt="2022-10-12T00:14:46.748" v="55" actId="26606"/>
          <ac:spMkLst>
            <pc:docMk/>
            <pc:sldMk cId="1971999098" sldId="263"/>
            <ac:spMk id="18" creationId="{7DA1F35B-C8F7-4A5A-9339-7DA4D785B300}"/>
          </ac:spMkLst>
        </pc:spChg>
        <pc:spChg chg="add">
          <ac:chgData name="Sebastian Vergara Alpizar" userId="5c67e1c5-595a-4262-90c2-cb63ec3b54ad" providerId="ADAL" clId="{46493C79-693C-457A-8E82-5F9F3128E852}" dt="2022-10-12T00:14:46.748" v="55" actId="26606"/>
          <ac:spMkLst>
            <pc:docMk/>
            <pc:sldMk cId="1971999098" sldId="263"/>
            <ac:spMk id="20" creationId="{B2D4AD41-40DA-4A81-92F5-B6E3BA1ED82A}"/>
          </ac:spMkLst>
        </pc:spChg>
        <pc:graphicFrameChg chg="add mod modGraphic">
          <ac:chgData name="Sebastian Vergara Alpizar" userId="5c67e1c5-595a-4262-90c2-cb63ec3b54ad" providerId="ADAL" clId="{46493C79-693C-457A-8E82-5F9F3128E852}" dt="2022-10-12T00:14:46.748" v="55" actId="26606"/>
          <ac:graphicFrameMkLst>
            <pc:docMk/>
            <pc:sldMk cId="1971999098" sldId="263"/>
            <ac:graphicFrameMk id="7" creationId="{707AE5A3-0C77-26A0-FAA1-182C4D7D940B}"/>
          </ac:graphicFrameMkLst>
        </pc:graphicFrameChg>
        <pc:picChg chg="del">
          <ac:chgData name="Sebastian Vergara Alpizar" userId="5c67e1c5-595a-4262-90c2-cb63ec3b54ad" providerId="ADAL" clId="{46493C79-693C-457A-8E82-5F9F3128E852}" dt="2022-10-12T00:14:32.991" v="52" actId="478"/>
          <ac:picMkLst>
            <pc:docMk/>
            <pc:sldMk cId="1971999098" sldId="263"/>
            <ac:picMk id="4" creationId="{433A34A8-212B-F78E-D0F8-A7AF2B939421}"/>
          </ac:picMkLst>
        </pc:picChg>
      </pc:sldChg>
      <pc:sldChg chg="addSp delSp modSp add mod ord">
        <pc:chgData name="Sebastian Vergara Alpizar" userId="5c67e1c5-595a-4262-90c2-cb63ec3b54ad" providerId="ADAL" clId="{46493C79-693C-457A-8E82-5F9F3128E852}" dt="2022-10-12T00:16:15.229" v="103" actId="12788"/>
        <pc:sldMkLst>
          <pc:docMk/>
          <pc:sldMk cId="1082408772" sldId="264"/>
        </pc:sldMkLst>
        <pc:spChg chg="mod">
          <ac:chgData name="Sebastian Vergara Alpizar" userId="5c67e1c5-595a-4262-90c2-cb63ec3b54ad" providerId="ADAL" clId="{46493C79-693C-457A-8E82-5F9F3128E852}" dt="2022-10-12T00:15:37.977" v="93" actId="26606"/>
          <ac:spMkLst>
            <pc:docMk/>
            <pc:sldMk cId="1082408772" sldId="264"/>
            <ac:spMk id="2" creationId="{00000000-0000-0000-0000-000000000000}"/>
          </ac:spMkLst>
        </pc:spChg>
        <pc:spChg chg="del">
          <ac:chgData name="Sebastian Vergara Alpizar" userId="5c67e1c5-595a-4262-90c2-cb63ec3b54ad" providerId="ADAL" clId="{46493C79-693C-457A-8E82-5F9F3128E852}" dt="2022-10-12T00:15:30.850" v="92" actId="478"/>
          <ac:spMkLst>
            <pc:docMk/>
            <pc:sldMk cId="1082408772" sldId="264"/>
            <ac:spMk id="3" creationId="{00000000-0000-0000-0000-000000000000}"/>
          </ac:spMkLst>
        </pc:spChg>
        <pc:spChg chg="add del mod">
          <ac:chgData name="Sebastian Vergara Alpizar" userId="5c67e1c5-595a-4262-90c2-cb63ec3b54ad" providerId="ADAL" clId="{46493C79-693C-457A-8E82-5F9F3128E852}" dt="2022-10-12T00:15:40.119" v="94" actId="478"/>
          <ac:spMkLst>
            <pc:docMk/>
            <pc:sldMk cId="1082408772" sldId="264"/>
            <ac:spMk id="7" creationId="{A1F5B49B-520E-9127-F469-FA065371A3E0}"/>
          </ac:spMkLst>
        </pc:spChg>
        <pc:spChg chg="del">
          <ac:chgData name="Sebastian Vergara Alpizar" userId="5c67e1c5-595a-4262-90c2-cb63ec3b54ad" providerId="ADAL" clId="{46493C79-693C-457A-8E82-5F9F3128E852}" dt="2022-10-12T00:15:37.977" v="93" actId="26606"/>
          <ac:spMkLst>
            <pc:docMk/>
            <pc:sldMk cId="1082408772" sldId="264"/>
            <ac:spMk id="9" creationId="{4AC6B390-BC59-4F1D-A0EE-D71A92F0A0B2}"/>
          </ac:spMkLst>
        </pc:spChg>
        <pc:spChg chg="del">
          <ac:chgData name="Sebastian Vergara Alpizar" userId="5c67e1c5-595a-4262-90c2-cb63ec3b54ad" providerId="ADAL" clId="{46493C79-693C-457A-8E82-5F9F3128E852}" dt="2022-10-12T00:15:37.977" v="93" actId="26606"/>
          <ac:spMkLst>
            <pc:docMk/>
            <pc:sldMk cId="1082408772" sldId="264"/>
            <ac:spMk id="11" creationId="{B6C60D79-16F1-4C4B-B7E3-7634E7069CDE}"/>
          </ac:spMkLst>
        </pc:spChg>
        <pc:spChg chg="del">
          <ac:chgData name="Sebastian Vergara Alpizar" userId="5c67e1c5-595a-4262-90c2-cb63ec3b54ad" providerId="ADAL" clId="{46493C79-693C-457A-8E82-5F9F3128E852}" dt="2022-10-12T00:15:37.977" v="93" actId="26606"/>
          <ac:spMkLst>
            <pc:docMk/>
            <pc:sldMk cId="1082408772" sldId="264"/>
            <ac:spMk id="13" creationId="{426B127E-6498-4C77-9C9D-4553A5113B80}"/>
          </ac:spMkLst>
        </pc:spChg>
        <pc:spChg chg="add">
          <ac:chgData name="Sebastian Vergara Alpizar" userId="5c67e1c5-595a-4262-90c2-cb63ec3b54ad" providerId="ADAL" clId="{46493C79-693C-457A-8E82-5F9F3128E852}" dt="2022-10-12T00:15:37.977" v="93" actId="26606"/>
          <ac:spMkLst>
            <pc:docMk/>
            <pc:sldMk cId="1082408772" sldId="264"/>
            <ac:spMk id="18" creationId="{1CD81A2A-6ED4-4EF4-A14C-912D31E14800}"/>
          </ac:spMkLst>
        </pc:spChg>
        <pc:spChg chg="add">
          <ac:chgData name="Sebastian Vergara Alpizar" userId="5c67e1c5-595a-4262-90c2-cb63ec3b54ad" providerId="ADAL" clId="{46493C79-693C-457A-8E82-5F9F3128E852}" dt="2022-10-12T00:15:37.977" v="93" actId="26606"/>
          <ac:spMkLst>
            <pc:docMk/>
            <pc:sldMk cId="1082408772" sldId="264"/>
            <ac:spMk id="20" creationId="{1661932C-CA15-4E17-B115-FAE7CBEE4789}"/>
          </ac:spMkLst>
        </pc:spChg>
        <pc:spChg chg="add">
          <ac:chgData name="Sebastian Vergara Alpizar" userId="5c67e1c5-595a-4262-90c2-cb63ec3b54ad" providerId="ADAL" clId="{46493C79-693C-457A-8E82-5F9F3128E852}" dt="2022-10-12T00:15:37.977" v="93" actId="26606"/>
          <ac:spMkLst>
            <pc:docMk/>
            <pc:sldMk cId="1082408772" sldId="264"/>
            <ac:spMk id="22" creationId="{8590ADD5-9383-4D3D-9047-3DA2593CCB5D}"/>
          </ac:spMkLst>
        </pc:spChg>
        <pc:spChg chg="add">
          <ac:chgData name="Sebastian Vergara Alpizar" userId="5c67e1c5-595a-4262-90c2-cb63ec3b54ad" providerId="ADAL" clId="{46493C79-693C-457A-8E82-5F9F3128E852}" dt="2022-10-12T00:15:37.977" v="93" actId="26606"/>
          <ac:spMkLst>
            <pc:docMk/>
            <pc:sldMk cId="1082408772" sldId="264"/>
            <ac:spMk id="24" creationId="{DABE3E45-88CF-45D8-8D40-C773324D93F6}"/>
          </ac:spMkLst>
        </pc:spChg>
        <pc:spChg chg="add">
          <ac:chgData name="Sebastian Vergara Alpizar" userId="5c67e1c5-595a-4262-90c2-cb63ec3b54ad" providerId="ADAL" clId="{46493C79-693C-457A-8E82-5F9F3128E852}" dt="2022-10-12T00:15:37.977" v="93" actId="26606"/>
          <ac:spMkLst>
            <pc:docMk/>
            <pc:sldMk cId="1082408772" sldId="264"/>
            <ac:spMk id="28" creationId="{B91ECDA9-56DC-4270-8F33-01C5637B8CEB}"/>
          </ac:spMkLst>
        </pc:spChg>
        <pc:spChg chg="add">
          <ac:chgData name="Sebastian Vergara Alpizar" userId="5c67e1c5-595a-4262-90c2-cb63ec3b54ad" providerId="ADAL" clId="{46493C79-693C-457A-8E82-5F9F3128E852}" dt="2022-10-12T00:15:37.977" v="93" actId="26606"/>
          <ac:spMkLst>
            <pc:docMk/>
            <pc:sldMk cId="1082408772" sldId="264"/>
            <ac:spMk id="30" creationId="{75F47824-961D-465D-84F9-EAE11BC6173B}"/>
          </ac:spMkLst>
        </pc:spChg>
        <pc:spChg chg="add">
          <ac:chgData name="Sebastian Vergara Alpizar" userId="5c67e1c5-595a-4262-90c2-cb63ec3b54ad" providerId="ADAL" clId="{46493C79-693C-457A-8E82-5F9F3128E852}" dt="2022-10-12T00:15:37.977" v="93" actId="26606"/>
          <ac:spMkLst>
            <pc:docMk/>
            <pc:sldMk cId="1082408772" sldId="264"/>
            <ac:spMk id="32" creationId="{FEC9DA3E-C1D7-472D-B7C0-F71AE41FBA23}"/>
          </ac:spMkLst>
        </pc:spChg>
        <pc:picChg chg="del">
          <ac:chgData name="Sebastian Vergara Alpizar" userId="5c67e1c5-595a-4262-90c2-cb63ec3b54ad" providerId="ADAL" clId="{46493C79-693C-457A-8E82-5F9F3128E852}" dt="2022-10-12T00:15:30.850" v="92" actId="478"/>
          <ac:picMkLst>
            <pc:docMk/>
            <pc:sldMk cId="1082408772" sldId="264"/>
            <ac:picMk id="4" creationId="{433A34A8-212B-F78E-D0F8-A7AF2B939421}"/>
          </ac:picMkLst>
        </pc:picChg>
        <pc:picChg chg="add mod ord">
          <ac:chgData name="Sebastian Vergara Alpizar" userId="5c67e1c5-595a-4262-90c2-cb63ec3b54ad" providerId="ADAL" clId="{46493C79-693C-457A-8E82-5F9F3128E852}" dt="2022-10-12T00:16:15.229" v="103" actId="12788"/>
          <ac:picMkLst>
            <pc:docMk/>
            <pc:sldMk cId="1082408772" sldId="264"/>
            <ac:picMk id="5" creationId="{E50A38D5-AF64-84AF-0C83-2F4A70325EB3}"/>
          </ac:picMkLst>
        </pc:picChg>
        <pc:cxnChg chg="add">
          <ac:chgData name="Sebastian Vergara Alpizar" userId="5c67e1c5-595a-4262-90c2-cb63ec3b54ad" providerId="ADAL" clId="{46493C79-693C-457A-8E82-5F9F3128E852}" dt="2022-10-12T00:15:37.977" v="93" actId="26606"/>
          <ac:cxnSpMkLst>
            <pc:docMk/>
            <pc:sldMk cId="1082408772" sldId="264"/>
            <ac:cxnSpMk id="26" creationId="{49CD1692-827B-4C8D-B4A1-134FD04CF45C}"/>
          </ac:cxnSpMkLst>
        </pc:cxnChg>
      </pc:sldChg>
      <pc:sldChg chg="add del">
        <pc:chgData name="Sebastian Vergara Alpizar" userId="5c67e1c5-595a-4262-90c2-cb63ec3b54ad" providerId="ADAL" clId="{46493C79-693C-457A-8E82-5F9F3128E852}" dt="2022-10-12T00:15:25.177" v="87" actId="47"/>
        <pc:sldMkLst>
          <pc:docMk/>
          <pc:sldMk cId="1247333258" sldId="264"/>
        </pc:sldMkLst>
      </pc:sldChg>
      <pc:sldChg chg="modSp add mod modTransition">
        <pc:chgData name="Sebastian Vergara Alpizar" userId="5c67e1c5-595a-4262-90c2-cb63ec3b54ad" providerId="ADAL" clId="{46493C79-693C-457A-8E82-5F9F3128E852}" dt="2022-10-12T00:16:20.552" v="105"/>
        <pc:sldMkLst>
          <pc:docMk/>
          <pc:sldMk cId="1406630616" sldId="265"/>
        </pc:sldMkLst>
        <pc:picChg chg="mod">
          <ac:chgData name="Sebastian Vergara Alpizar" userId="5c67e1c5-595a-4262-90c2-cb63ec3b54ad" providerId="ADAL" clId="{46493C79-693C-457A-8E82-5F9F3128E852}" dt="2022-10-12T00:15:55.852" v="100" actId="1076"/>
          <ac:picMkLst>
            <pc:docMk/>
            <pc:sldMk cId="1406630616" sldId="265"/>
            <ac:picMk id="5" creationId="{E50A38D5-AF64-84AF-0C83-2F4A70325EB3}"/>
          </ac:picMkLst>
        </pc:picChg>
      </pc:sldChg>
      <pc:sldChg chg="addSp delSp modSp add mod">
        <pc:chgData name="Sebastian Vergara Alpizar" userId="5c67e1c5-595a-4262-90c2-cb63ec3b54ad" providerId="ADAL" clId="{46493C79-693C-457A-8E82-5F9F3128E852}" dt="2022-10-12T00:18:18.182" v="131" actId="18131"/>
        <pc:sldMkLst>
          <pc:docMk/>
          <pc:sldMk cId="1252952933" sldId="266"/>
        </pc:sldMkLst>
        <pc:spChg chg="mod ord">
          <ac:chgData name="Sebastian Vergara Alpizar" userId="5c67e1c5-595a-4262-90c2-cb63ec3b54ad" providerId="ADAL" clId="{46493C79-693C-457A-8E82-5F9F3128E852}" dt="2022-10-12T00:17:07.670" v="116" actId="26606"/>
          <ac:spMkLst>
            <pc:docMk/>
            <pc:sldMk cId="1252952933" sldId="266"/>
            <ac:spMk id="2" creationId="{00000000-0000-0000-0000-000000000000}"/>
          </ac:spMkLst>
        </pc:spChg>
        <pc:spChg chg="del">
          <ac:chgData name="Sebastian Vergara Alpizar" userId="5c67e1c5-595a-4262-90c2-cb63ec3b54ad" providerId="ADAL" clId="{46493C79-693C-457A-8E82-5F9F3128E852}" dt="2022-10-12T00:16:50.104" v="108" actId="478"/>
          <ac:spMkLst>
            <pc:docMk/>
            <pc:sldMk cId="1252952933" sldId="266"/>
            <ac:spMk id="3" creationId="{00000000-0000-0000-0000-000000000000}"/>
          </ac:spMkLst>
        </pc:spChg>
        <pc:spChg chg="add del mod">
          <ac:chgData name="Sebastian Vergara Alpizar" userId="5c67e1c5-595a-4262-90c2-cb63ec3b54ad" providerId="ADAL" clId="{46493C79-693C-457A-8E82-5F9F3128E852}" dt="2022-10-12T00:16:55.359" v="111" actId="478"/>
          <ac:spMkLst>
            <pc:docMk/>
            <pc:sldMk cId="1252952933" sldId="266"/>
            <ac:spMk id="5" creationId="{84661199-1BDB-6E54-DBD0-E1D0FC9507D6}"/>
          </ac:spMkLst>
        </pc:spChg>
        <pc:spChg chg="add del">
          <ac:chgData name="Sebastian Vergara Alpizar" userId="5c67e1c5-595a-4262-90c2-cb63ec3b54ad" providerId="ADAL" clId="{46493C79-693C-457A-8E82-5F9F3128E852}" dt="2022-10-12T00:17:07.670" v="116" actId="26606"/>
          <ac:spMkLst>
            <pc:docMk/>
            <pc:sldMk cId="1252952933" sldId="266"/>
            <ac:spMk id="10" creationId="{1CD81A2A-6ED4-4EF4-A14C-912D31E14800}"/>
          </ac:spMkLst>
        </pc:spChg>
        <pc:spChg chg="add del">
          <ac:chgData name="Sebastian Vergara Alpizar" userId="5c67e1c5-595a-4262-90c2-cb63ec3b54ad" providerId="ADAL" clId="{46493C79-693C-457A-8E82-5F9F3128E852}" dt="2022-10-12T00:17:07.670" v="116" actId="26606"/>
          <ac:spMkLst>
            <pc:docMk/>
            <pc:sldMk cId="1252952933" sldId="266"/>
            <ac:spMk id="12" creationId="{1661932C-CA15-4E17-B115-FAE7CBEE4789}"/>
          </ac:spMkLst>
        </pc:spChg>
        <pc:spChg chg="add del">
          <ac:chgData name="Sebastian Vergara Alpizar" userId="5c67e1c5-595a-4262-90c2-cb63ec3b54ad" providerId="ADAL" clId="{46493C79-693C-457A-8E82-5F9F3128E852}" dt="2022-10-12T00:17:07.670" v="116" actId="26606"/>
          <ac:spMkLst>
            <pc:docMk/>
            <pc:sldMk cId="1252952933" sldId="266"/>
            <ac:spMk id="14" creationId="{8590ADD5-9383-4D3D-9047-3DA2593CCB5D}"/>
          </ac:spMkLst>
        </pc:spChg>
        <pc:spChg chg="add del">
          <ac:chgData name="Sebastian Vergara Alpizar" userId="5c67e1c5-595a-4262-90c2-cb63ec3b54ad" providerId="ADAL" clId="{46493C79-693C-457A-8E82-5F9F3128E852}" dt="2022-10-12T00:17:07.670" v="116" actId="26606"/>
          <ac:spMkLst>
            <pc:docMk/>
            <pc:sldMk cId="1252952933" sldId="266"/>
            <ac:spMk id="16" creationId="{DABE3E45-88CF-45D8-8D40-C773324D93F6}"/>
          </ac:spMkLst>
        </pc:spChg>
        <pc:spChg chg="add del">
          <ac:chgData name="Sebastian Vergara Alpizar" userId="5c67e1c5-595a-4262-90c2-cb63ec3b54ad" providerId="ADAL" clId="{46493C79-693C-457A-8E82-5F9F3128E852}" dt="2022-10-12T00:17:07.670" v="116" actId="26606"/>
          <ac:spMkLst>
            <pc:docMk/>
            <pc:sldMk cId="1252952933" sldId="266"/>
            <ac:spMk id="20" creationId="{B91ECDA9-56DC-4270-8F33-01C5637B8CEB}"/>
          </ac:spMkLst>
        </pc:spChg>
        <pc:spChg chg="add del">
          <ac:chgData name="Sebastian Vergara Alpizar" userId="5c67e1c5-595a-4262-90c2-cb63ec3b54ad" providerId="ADAL" clId="{46493C79-693C-457A-8E82-5F9F3128E852}" dt="2022-10-12T00:17:07.670" v="116" actId="26606"/>
          <ac:spMkLst>
            <pc:docMk/>
            <pc:sldMk cId="1252952933" sldId="266"/>
            <ac:spMk id="22" creationId="{75F47824-961D-465D-84F9-EAE11BC6173B}"/>
          </ac:spMkLst>
        </pc:spChg>
        <pc:spChg chg="add del">
          <ac:chgData name="Sebastian Vergara Alpizar" userId="5c67e1c5-595a-4262-90c2-cb63ec3b54ad" providerId="ADAL" clId="{46493C79-693C-457A-8E82-5F9F3128E852}" dt="2022-10-12T00:17:07.670" v="116" actId="26606"/>
          <ac:spMkLst>
            <pc:docMk/>
            <pc:sldMk cId="1252952933" sldId="266"/>
            <ac:spMk id="24" creationId="{FEC9DA3E-C1D7-472D-B7C0-F71AE41FBA23}"/>
          </ac:spMkLst>
        </pc:spChg>
        <pc:spChg chg="add">
          <ac:chgData name="Sebastian Vergara Alpizar" userId="5c67e1c5-595a-4262-90c2-cb63ec3b54ad" providerId="ADAL" clId="{46493C79-693C-457A-8E82-5F9F3128E852}" dt="2022-10-12T00:17:07.670" v="116" actId="26606"/>
          <ac:spMkLst>
            <pc:docMk/>
            <pc:sldMk cId="1252952933" sldId="266"/>
            <ac:spMk id="26" creationId="{B9D7E975-9161-4F2D-AC53-69E1912F6B5D}"/>
          </ac:spMkLst>
        </pc:spChg>
        <pc:spChg chg="add">
          <ac:chgData name="Sebastian Vergara Alpizar" userId="5c67e1c5-595a-4262-90c2-cb63ec3b54ad" providerId="ADAL" clId="{46493C79-693C-457A-8E82-5F9F3128E852}" dt="2022-10-12T00:17:07.670" v="116" actId="26606"/>
          <ac:spMkLst>
            <pc:docMk/>
            <pc:sldMk cId="1252952933" sldId="266"/>
            <ac:spMk id="27" creationId="{827DC2C4-B485-428A-BF4A-472D2967F47F}"/>
          </ac:spMkLst>
        </pc:spChg>
        <pc:spChg chg="add">
          <ac:chgData name="Sebastian Vergara Alpizar" userId="5c67e1c5-595a-4262-90c2-cb63ec3b54ad" providerId="ADAL" clId="{46493C79-693C-457A-8E82-5F9F3128E852}" dt="2022-10-12T00:17:07.670" v="116" actId="26606"/>
          <ac:spMkLst>
            <pc:docMk/>
            <pc:sldMk cId="1252952933" sldId="266"/>
            <ac:spMk id="28" creationId="{463E6235-1649-4B47-9862-4026FC473B6F}"/>
          </ac:spMkLst>
        </pc:spChg>
        <pc:spChg chg="add del">
          <ac:chgData name="Sebastian Vergara Alpizar" userId="5c67e1c5-595a-4262-90c2-cb63ec3b54ad" providerId="ADAL" clId="{46493C79-693C-457A-8E82-5F9F3128E852}" dt="2022-10-12T00:17:03.597" v="115" actId="26606"/>
          <ac:spMkLst>
            <pc:docMk/>
            <pc:sldMk cId="1252952933" sldId="266"/>
            <ac:spMk id="29" creationId="{362D44EE-C852-4460-B8B5-C4F2BC20510C}"/>
          </ac:spMkLst>
        </pc:spChg>
        <pc:spChg chg="add del">
          <ac:chgData name="Sebastian Vergara Alpizar" userId="5c67e1c5-595a-4262-90c2-cb63ec3b54ad" providerId="ADAL" clId="{46493C79-693C-457A-8E82-5F9F3128E852}" dt="2022-10-12T00:17:03.597" v="115" actId="26606"/>
          <ac:spMkLst>
            <pc:docMk/>
            <pc:sldMk cId="1252952933" sldId="266"/>
            <ac:spMk id="31" creationId="{658970D8-8D1D-4B5C-894B-E871CC86543D}"/>
          </ac:spMkLst>
        </pc:spChg>
        <pc:spChg chg="add del">
          <ac:chgData name="Sebastian Vergara Alpizar" userId="5c67e1c5-595a-4262-90c2-cb63ec3b54ad" providerId="ADAL" clId="{46493C79-693C-457A-8E82-5F9F3128E852}" dt="2022-10-12T00:17:03.597" v="115" actId="26606"/>
          <ac:spMkLst>
            <pc:docMk/>
            <pc:sldMk cId="1252952933" sldId="266"/>
            <ac:spMk id="33" creationId="{F227E5B6-9132-43CA-B503-37A18562ADF2}"/>
          </ac:spMkLst>
        </pc:spChg>
        <pc:spChg chg="add del">
          <ac:chgData name="Sebastian Vergara Alpizar" userId="5c67e1c5-595a-4262-90c2-cb63ec3b54ad" providerId="ADAL" clId="{46493C79-693C-457A-8E82-5F9F3128E852}" dt="2022-10-12T00:17:03.597" v="115" actId="26606"/>
          <ac:spMkLst>
            <pc:docMk/>
            <pc:sldMk cId="1252952933" sldId="266"/>
            <ac:spMk id="35" creationId="{03C2051E-A88D-48E5-BACF-AAED17892722}"/>
          </ac:spMkLst>
        </pc:spChg>
        <pc:spChg chg="add del">
          <ac:chgData name="Sebastian Vergara Alpizar" userId="5c67e1c5-595a-4262-90c2-cb63ec3b54ad" providerId="ADAL" clId="{46493C79-693C-457A-8E82-5F9F3128E852}" dt="2022-10-12T00:17:03.597" v="115" actId="26606"/>
          <ac:spMkLst>
            <pc:docMk/>
            <pc:sldMk cId="1252952933" sldId="266"/>
            <ac:spMk id="37" creationId="{7821A508-2985-4905-874A-527429BAABFA}"/>
          </ac:spMkLst>
        </pc:spChg>
        <pc:spChg chg="add del">
          <ac:chgData name="Sebastian Vergara Alpizar" userId="5c67e1c5-595a-4262-90c2-cb63ec3b54ad" providerId="ADAL" clId="{46493C79-693C-457A-8E82-5F9F3128E852}" dt="2022-10-12T00:17:03.597" v="115" actId="26606"/>
          <ac:spMkLst>
            <pc:docMk/>
            <pc:sldMk cId="1252952933" sldId="266"/>
            <ac:spMk id="39" creationId="{D2929CB1-0E3C-4B2D-ADC5-0154FB33BA44}"/>
          </ac:spMkLst>
        </pc:spChg>
        <pc:spChg chg="add del">
          <ac:chgData name="Sebastian Vergara Alpizar" userId="5c67e1c5-595a-4262-90c2-cb63ec3b54ad" providerId="ADAL" clId="{46493C79-693C-457A-8E82-5F9F3128E852}" dt="2022-10-12T00:17:03.597" v="115" actId="26606"/>
          <ac:spMkLst>
            <pc:docMk/>
            <pc:sldMk cId="1252952933" sldId="266"/>
            <ac:spMk id="41" creationId="{5F2F0C84-BE8C-4DC2-A6D3-30349A801D5C}"/>
          </ac:spMkLst>
        </pc:spChg>
        <pc:picChg chg="add mod modCrop">
          <ac:chgData name="Sebastian Vergara Alpizar" userId="5c67e1c5-595a-4262-90c2-cb63ec3b54ad" providerId="ADAL" clId="{46493C79-693C-457A-8E82-5F9F3128E852}" dt="2022-10-12T00:18:18.182" v="131" actId="18131"/>
          <ac:picMkLst>
            <pc:docMk/>
            <pc:sldMk cId="1252952933" sldId="266"/>
            <ac:picMk id="6" creationId="{395BBB90-6C5F-491D-20A3-0E649C5A2CA3}"/>
          </ac:picMkLst>
        </pc:picChg>
        <pc:picChg chg="del">
          <ac:chgData name="Sebastian Vergara Alpizar" userId="5c67e1c5-595a-4262-90c2-cb63ec3b54ad" providerId="ADAL" clId="{46493C79-693C-457A-8E82-5F9F3128E852}" dt="2022-10-12T00:16:53.807" v="110" actId="478"/>
          <ac:picMkLst>
            <pc:docMk/>
            <pc:sldMk cId="1252952933" sldId="266"/>
            <ac:picMk id="7" creationId="{DADECE09-E12D-4EC6-F4A0-25AAEFE473BE}"/>
          </ac:picMkLst>
        </pc:picChg>
        <pc:cxnChg chg="add del">
          <ac:chgData name="Sebastian Vergara Alpizar" userId="5c67e1c5-595a-4262-90c2-cb63ec3b54ad" providerId="ADAL" clId="{46493C79-693C-457A-8E82-5F9F3128E852}" dt="2022-10-12T00:17:07.670" v="116" actId="26606"/>
          <ac:cxnSpMkLst>
            <pc:docMk/>
            <pc:sldMk cId="1252952933" sldId="266"/>
            <ac:cxnSpMk id="18" creationId="{49CD1692-827B-4C8D-B4A1-134FD04CF45C}"/>
          </ac:cxnSpMkLst>
        </pc:cxnChg>
      </pc:sldChg>
      <pc:sldChg chg="addSp delSp modSp add mod">
        <pc:chgData name="Sebastian Vergara Alpizar" userId="5c67e1c5-595a-4262-90c2-cb63ec3b54ad" providerId="ADAL" clId="{46493C79-693C-457A-8E82-5F9F3128E852}" dt="2022-10-12T00:17:48.597" v="125" actId="14826"/>
        <pc:sldMkLst>
          <pc:docMk/>
          <pc:sldMk cId="2020600872" sldId="267"/>
        </pc:sldMkLst>
        <pc:spChg chg="ord">
          <ac:chgData name="Sebastian Vergara Alpizar" userId="5c67e1c5-595a-4262-90c2-cb63ec3b54ad" providerId="ADAL" clId="{46493C79-693C-457A-8E82-5F9F3128E852}" dt="2022-10-12T00:17:20.057" v="120" actId="26606"/>
          <ac:spMkLst>
            <pc:docMk/>
            <pc:sldMk cId="2020600872" sldId="267"/>
            <ac:spMk id="2" creationId="{00000000-0000-0000-0000-000000000000}"/>
          </ac:spMkLst>
        </pc:spChg>
        <pc:spChg chg="del">
          <ac:chgData name="Sebastian Vergara Alpizar" userId="5c67e1c5-595a-4262-90c2-cb63ec3b54ad" providerId="ADAL" clId="{46493C79-693C-457A-8E82-5F9F3128E852}" dt="2022-10-12T00:17:20.057" v="120" actId="26606"/>
          <ac:spMkLst>
            <pc:docMk/>
            <pc:sldMk cId="2020600872" sldId="267"/>
            <ac:spMk id="26" creationId="{B9D7E975-9161-4F2D-AC53-69E1912F6B5D}"/>
          </ac:spMkLst>
        </pc:spChg>
        <pc:spChg chg="del">
          <ac:chgData name="Sebastian Vergara Alpizar" userId="5c67e1c5-595a-4262-90c2-cb63ec3b54ad" providerId="ADAL" clId="{46493C79-693C-457A-8E82-5F9F3128E852}" dt="2022-10-12T00:17:20.057" v="120" actId="26606"/>
          <ac:spMkLst>
            <pc:docMk/>
            <pc:sldMk cId="2020600872" sldId="267"/>
            <ac:spMk id="27" creationId="{827DC2C4-B485-428A-BF4A-472D2967F47F}"/>
          </ac:spMkLst>
        </pc:spChg>
        <pc:spChg chg="del">
          <ac:chgData name="Sebastian Vergara Alpizar" userId="5c67e1c5-595a-4262-90c2-cb63ec3b54ad" providerId="ADAL" clId="{46493C79-693C-457A-8E82-5F9F3128E852}" dt="2022-10-12T00:17:20.057" v="120" actId="26606"/>
          <ac:spMkLst>
            <pc:docMk/>
            <pc:sldMk cId="2020600872" sldId="267"/>
            <ac:spMk id="28" creationId="{463E6235-1649-4B47-9862-4026FC473B6F}"/>
          </ac:spMkLst>
        </pc:spChg>
        <pc:spChg chg="add">
          <ac:chgData name="Sebastian Vergara Alpizar" userId="5c67e1c5-595a-4262-90c2-cb63ec3b54ad" providerId="ADAL" clId="{46493C79-693C-457A-8E82-5F9F3128E852}" dt="2022-10-12T00:17:20.057" v="120" actId="26606"/>
          <ac:spMkLst>
            <pc:docMk/>
            <pc:sldMk cId="2020600872" sldId="267"/>
            <ac:spMk id="33" creationId="{B9D7E975-9161-4F2D-AC53-69E1912F6B5D}"/>
          </ac:spMkLst>
        </pc:spChg>
        <pc:spChg chg="add">
          <ac:chgData name="Sebastian Vergara Alpizar" userId="5c67e1c5-595a-4262-90c2-cb63ec3b54ad" providerId="ADAL" clId="{46493C79-693C-457A-8E82-5F9F3128E852}" dt="2022-10-12T00:17:20.057" v="120" actId="26606"/>
          <ac:spMkLst>
            <pc:docMk/>
            <pc:sldMk cId="2020600872" sldId="267"/>
            <ac:spMk id="35" creationId="{827DC2C4-B485-428A-BF4A-472D2967F47F}"/>
          </ac:spMkLst>
        </pc:spChg>
        <pc:spChg chg="add">
          <ac:chgData name="Sebastian Vergara Alpizar" userId="5c67e1c5-595a-4262-90c2-cb63ec3b54ad" providerId="ADAL" clId="{46493C79-693C-457A-8E82-5F9F3128E852}" dt="2022-10-12T00:17:20.057" v="120" actId="26606"/>
          <ac:spMkLst>
            <pc:docMk/>
            <pc:sldMk cId="2020600872" sldId="267"/>
            <ac:spMk id="37" creationId="{463E6235-1649-4B47-9862-4026FC473B6F}"/>
          </ac:spMkLst>
        </pc:spChg>
        <pc:picChg chg="add mod">
          <ac:chgData name="Sebastian Vergara Alpizar" userId="5c67e1c5-595a-4262-90c2-cb63ec3b54ad" providerId="ADAL" clId="{46493C79-693C-457A-8E82-5F9F3128E852}" dt="2022-10-12T00:17:48.597" v="125" actId="14826"/>
          <ac:picMkLst>
            <pc:docMk/>
            <pc:sldMk cId="2020600872" sldId="267"/>
            <ac:picMk id="3" creationId="{C7F4796C-40FA-27BF-DDAB-46D3C27C67D0}"/>
          </ac:picMkLst>
        </pc:picChg>
        <pc:picChg chg="del">
          <ac:chgData name="Sebastian Vergara Alpizar" userId="5c67e1c5-595a-4262-90c2-cb63ec3b54ad" providerId="ADAL" clId="{46493C79-693C-457A-8E82-5F9F3128E852}" dt="2022-10-12T00:17:17.352" v="118" actId="478"/>
          <ac:picMkLst>
            <pc:docMk/>
            <pc:sldMk cId="2020600872" sldId="267"/>
            <ac:picMk id="6" creationId="{395BBB90-6C5F-491D-20A3-0E649C5A2CA3}"/>
          </ac:picMkLst>
        </pc:picChg>
      </pc:sldChg>
      <pc:sldChg chg="addSp delSp modSp add mod">
        <pc:chgData name="Sebastian Vergara Alpizar" userId="5c67e1c5-595a-4262-90c2-cb63ec3b54ad" providerId="ADAL" clId="{46493C79-693C-457A-8E82-5F9F3128E852}" dt="2022-10-12T00:17:57.607" v="126" actId="14826"/>
        <pc:sldMkLst>
          <pc:docMk/>
          <pc:sldMk cId="4029800934" sldId="268"/>
        </pc:sldMkLst>
        <pc:spChg chg="ord">
          <ac:chgData name="Sebastian Vergara Alpizar" userId="5c67e1c5-595a-4262-90c2-cb63ec3b54ad" providerId="ADAL" clId="{46493C79-693C-457A-8E82-5F9F3128E852}" dt="2022-10-12T00:17:31.870" v="124" actId="26606"/>
          <ac:spMkLst>
            <pc:docMk/>
            <pc:sldMk cId="4029800934" sldId="268"/>
            <ac:spMk id="2" creationId="{00000000-0000-0000-0000-000000000000}"/>
          </ac:spMkLst>
        </pc:spChg>
        <pc:spChg chg="del">
          <ac:chgData name="Sebastian Vergara Alpizar" userId="5c67e1c5-595a-4262-90c2-cb63ec3b54ad" providerId="ADAL" clId="{46493C79-693C-457A-8E82-5F9F3128E852}" dt="2022-10-12T00:17:31.870" v="124" actId="26606"/>
          <ac:spMkLst>
            <pc:docMk/>
            <pc:sldMk cId="4029800934" sldId="268"/>
            <ac:spMk id="33" creationId="{B9D7E975-9161-4F2D-AC53-69E1912F6B5D}"/>
          </ac:spMkLst>
        </pc:spChg>
        <pc:spChg chg="del">
          <ac:chgData name="Sebastian Vergara Alpizar" userId="5c67e1c5-595a-4262-90c2-cb63ec3b54ad" providerId="ADAL" clId="{46493C79-693C-457A-8E82-5F9F3128E852}" dt="2022-10-12T00:17:31.870" v="124" actId="26606"/>
          <ac:spMkLst>
            <pc:docMk/>
            <pc:sldMk cId="4029800934" sldId="268"/>
            <ac:spMk id="35" creationId="{827DC2C4-B485-428A-BF4A-472D2967F47F}"/>
          </ac:spMkLst>
        </pc:spChg>
        <pc:spChg chg="del">
          <ac:chgData name="Sebastian Vergara Alpizar" userId="5c67e1c5-595a-4262-90c2-cb63ec3b54ad" providerId="ADAL" clId="{46493C79-693C-457A-8E82-5F9F3128E852}" dt="2022-10-12T00:17:31.870" v="124" actId="26606"/>
          <ac:spMkLst>
            <pc:docMk/>
            <pc:sldMk cId="4029800934" sldId="268"/>
            <ac:spMk id="37" creationId="{463E6235-1649-4B47-9862-4026FC473B6F}"/>
          </ac:spMkLst>
        </pc:spChg>
        <pc:spChg chg="add">
          <ac:chgData name="Sebastian Vergara Alpizar" userId="5c67e1c5-595a-4262-90c2-cb63ec3b54ad" providerId="ADAL" clId="{46493C79-693C-457A-8E82-5F9F3128E852}" dt="2022-10-12T00:17:31.870" v="124" actId="26606"/>
          <ac:spMkLst>
            <pc:docMk/>
            <pc:sldMk cId="4029800934" sldId="268"/>
            <ac:spMk id="42" creationId="{B9D7E975-9161-4F2D-AC53-69E1912F6B5D}"/>
          </ac:spMkLst>
        </pc:spChg>
        <pc:spChg chg="add">
          <ac:chgData name="Sebastian Vergara Alpizar" userId="5c67e1c5-595a-4262-90c2-cb63ec3b54ad" providerId="ADAL" clId="{46493C79-693C-457A-8E82-5F9F3128E852}" dt="2022-10-12T00:17:31.870" v="124" actId="26606"/>
          <ac:spMkLst>
            <pc:docMk/>
            <pc:sldMk cId="4029800934" sldId="268"/>
            <ac:spMk id="44" creationId="{827DC2C4-B485-428A-BF4A-472D2967F47F}"/>
          </ac:spMkLst>
        </pc:spChg>
        <pc:spChg chg="add">
          <ac:chgData name="Sebastian Vergara Alpizar" userId="5c67e1c5-595a-4262-90c2-cb63ec3b54ad" providerId="ADAL" clId="{46493C79-693C-457A-8E82-5F9F3128E852}" dt="2022-10-12T00:17:31.870" v="124" actId="26606"/>
          <ac:spMkLst>
            <pc:docMk/>
            <pc:sldMk cId="4029800934" sldId="268"/>
            <ac:spMk id="46" creationId="{463E6235-1649-4B47-9862-4026FC473B6F}"/>
          </ac:spMkLst>
        </pc:spChg>
        <pc:picChg chg="del">
          <ac:chgData name="Sebastian Vergara Alpizar" userId="5c67e1c5-595a-4262-90c2-cb63ec3b54ad" providerId="ADAL" clId="{46493C79-693C-457A-8E82-5F9F3128E852}" dt="2022-10-12T00:17:30.057" v="122" actId="478"/>
          <ac:picMkLst>
            <pc:docMk/>
            <pc:sldMk cId="4029800934" sldId="268"/>
            <ac:picMk id="3" creationId="{C7F4796C-40FA-27BF-DDAB-46D3C27C67D0}"/>
          </ac:picMkLst>
        </pc:picChg>
        <pc:picChg chg="add mod">
          <ac:chgData name="Sebastian Vergara Alpizar" userId="5c67e1c5-595a-4262-90c2-cb63ec3b54ad" providerId="ADAL" clId="{46493C79-693C-457A-8E82-5F9F3128E852}" dt="2022-10-12T00:17:57.607" v="126" actId="14826"/>
          <ac:picMkLst>
            <pc:docMk/>
            <pc:sldMk cId="4029800934" sldId="268"/>
            <ac:picMk id="4" creationId="{7C4AE412-C744-5149-0FDD-4D36411C5D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1583" y="1836892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Primera </a:t>
            </a:r>
            <a:r>
              <a:rPr lang="en-US" dirty="0" err="1"/>
              <a:t>Entrega</a:t>
            </a:r>
            <a:r>
              <a:rPr lang="en-US" dirty="0"/>
              <a:t> de Proyecto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4796C-40FA-27BF-DDAB-46D3C27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131" y="2405838"/>
            <a:ext cx="6558624" cy="2042756"/>
          </a:xfrm>
          <a:prstGeom prst="rect">
            <a:avLst/>
          </a:prstGeom>
          <a:noFill/>
        </p:spPr>
      </p:pic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Elementos que conforman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202060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AE412-C744-5149-0FDD-4D36411C5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1675" y="1433615"/>
            <a:ext cx="6589537" cy="3987202"/>
          </a:xfrm>
          <a:prstGeom prst="rect">
            <a:avLst/>
          </a:prstGeom>
          <a:noFill/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Elementos que conforman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402980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3. Formato de los Mensajes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El formato de los mensajes esta conformado por un tipo y por el contenido</a:t>
            </a:r>
          </a:p>
          <a:p>
            <a:pPr lvl="0"/>
            <a:r>
              <a:rPr lang="en-US" dirty="0"/>
              <a:t>Los identificadores pensados son “ID” para la conexión de un cliente, “SB” como suscripción, y “TW” como tweet</a:t>
            </a:r>
          </a:p>
          <a:p>
            <a:pPr lvl="0"/>
            <a:r>
              <a:rPr lang="en-US" dirty="0"/>
              <a:t>Se pensó realizarlo a través de una estructura de datos, pero, por algún motivo, se estaba perdiendo información, por lo que se decidió contener todo en un mismo string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4. Implementación en detalle de la opción del lado del cliente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Para la implementación del modo acoplado se piensa realizar una cola para cada id, donde, a partir de los tweets que le entren al sistema, vaya organizando y mandando los tweets respectivamente</a:t>
            </a:r>
          </a:p>
          <a:p>
            <a:pPr lvl="0"/>
            <a:r>
              <a:rPr lang="en-US" dirty="0"/>
              <a:t>Ya que se deseaba tener información a la mano sobre de como se comportaba el programa, ya se implementó la función de Impresión de Estadísticas</a:t>
            </a:r>
          </a:p>
          <a:p>
            <a:pPr lvl="0"/>
            <a:r>
              <a:rPr lang="en-US" dirty="0"/>
              <a:t>Como funciona es un hilo el cual corre un ciclo infinito, donde duerme el tiempo que le entro por consola, y imprime información de variables globales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54054" y="3429000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1. </a:t>
            </a:r>
            <a:r>
              <a:rPr lang="en-US" dirty="0" err="1">
                <a:solidFill>
                  <a:srgbClr val="FFFFFF"/>
                </a:solidFill>
              </a:rPr>
              <a:t>Estructuras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Utilizadas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Cliente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6CE8CFE9-4312-9CBD-0C78-479C5E0ADB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3182" y="1054966"/>
            <a:ext cx="4777381" cy="457832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lvl="0"/>
            <a:r>
              <a:rPr lang="en-US" sz="2200"/>
              <a:t>En cliente, tenemos una estructura de datos para guardar los argumentos que le entran por consola, realizado de forma generica para poder ser utilizada en ambos programas, la cual esta realizada como:  Donde el cliente tiene un sistema de argumentos donde almacena la información</a:t>
            </a:r>
          </a:p>
          <a:p>
            <a:pPr lvl="0"/>
            <a:r>
              <a:rPr lang="en-US" sz="2200"/>
              <a:t>Aparte de esto, existen dos variables globales llamadas int fdLectura, fdEscritura; que son utilizadas para guardar los pipes de entrada, así como los de salida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2.png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33A34A8-212B-F78E-D0F8-A7AF2B9394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1053" y="1921375"/>
            <a:ext cx="4777381" cy="284254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Gestor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Para gestor, existen varias estructuras de datos. </a:t>
            </a:r>
          </a:p>
          <a:p>
            <a:pPr lvl="0"/>
            <a:r>
              <a:rPr lang="es-ES" sz="2000" dirty="0"/>
              <a:t>File </a:t>
            </a:r>
            <a:r>
              <a:rPr lang="es-ES" sz="2000" dirty="0" err="1"/>
              <a:t>parser</a:t>
            </a:r>
            <a:r>
              <a:rPr lang="es-ES" sz="2000" dirty="0"/>
              <a:t>, el cual se utiliza como herramienta para extraer toda la información de un archivo. </a:t>
            </a:r>
          </a:p>
          <a:p>
            <a:pPr lvl="0"/>
            <a:r>
              <a:rPr lang="es-ES" sz="2000" dirty="0"/>
              <a:t>Argumentos, que igual que en clientes, guarda la información entrada por consola. </a:t>
            </a:r>
          </a:p>
          <a:p>
            <a:pPr lvl="0"/>
            <a:r>
              <a:rPr lang="es-ES" sz="2000" dirty="0"/>
              <a:t>Cliente (No ser confundido con el programa de cliente, al este ser la representación dentro del programa de un cliente, y no un proceso como tal) donde se guarda la información de los clientes, </a:t>
            </a:r>
            <a:r>
              <a:rPr lang="es-ES" sz="2000" dirty="0" err="1"/>
              <a:t>asi</a:t>
            </a:r>
            <a:r>
              <a:rPr lang="es-ES" sz="2000" dirty="0"/>
              <a:t> como la </a:t>
            </a:r>
            <a:r>
              <a:rPr lang="es-ES" sz="2000" dirty="0" err="1"/>
              <a:t>informacion</a:t>
            </a:r>
            <a:r>
              <a:rPr lang="es-ES" sz="2000" dirty="0"/>
              <a:t> </a:t>
            </a:r>
            <a:r>
              <a:rPr lang="es-ES" sz="2000" dirty="0" err="1"/>
              <a:t>extraida</a:t>
            </a:r>
            <a:r>
              <a:rPr lang="es-ES" sz="2000" dirty="0"/>
              <a:t> del archivo.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Tipo de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cliente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7AE5A3-0C77-26A0-FAA1-182C4D7D9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407851"/>
              </p:ext>
            </p:extLst>
          </p:nvPr>
        </p:nvGraphicFramePr>
        <p:xfrm>
          <a:off x="1558216" y="1825625"/>
          <a:ext cx="9075570" cy="435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3577">
                  <a:extLst>
                    <a:ext uri="{9D8B030D-6E8A-4147-A177-3AD203B41FA5}">
                      <a16:colId xmlns:a16="http://schemas.microsoft.com/office/drawing/2014/main" val="4032548449"/>
                    </a:ext>
                  </a:extLst>
                </a:gridCol>
                <a:gridCol w="2436644">
                  <a:extLst>
                    <a:ext uri="{9D8B030D-6E8A-4147-A177-3AD203B41FA5}">
                      <a16:colId xmlns:a16="http://schemas.microsoft.com/office/drawing/2014/main" val="2254658439"/>
                    </a:ext>
                  </a:extLst>
                </a:gridCol>
                <a:gridCol w="1139984">
                  <a:extLst>
                    <a:ext uri="{9D8B030D-6E8A-4147-A177-3AD203B41FA5}">
                      <a16:colId xmlns:a16="http://schemas.microsoft.com/office/drawing/2014/main" val="1451539694"/>
                    </a:ext>
                  </a:extLst>
                </a:gridCol>
                <a:gridCol w="2295365">
                  <a:extLst>
                    <a:ext uri="{9D8B030D-6E8A-4147-A177-3AD203B41FA5}">
                      <a16:colId xmlns:a16="http://schemas.microsoft.com/office/drawing/2014/main" val="3061449063"/>
                    </a:ext>
                  </a:extLst>
                </a:gridCol>
              </a:tblGrid>
              <a:tr h="452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Variable/Cliente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…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extLst>
                  <a:ext uri="{0D108BD9-81ED-4DB2-BD59-A6C34878D82A}">
                    <a16:rowId xmlns:a16="http://schemas.microsoft.com/office/drawing/2014/main" val="815508929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int id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…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extLst>
                  <a:ext uri="{0D108BD9-81ED-4DB2-BD59-A6C34878D82A}">
                    <a16:rowId xmlns:a16="http://schemas.microsoft.com/office/drawing/2014/main" val="32520214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char* pipeLectura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args.pipenom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…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args.pipenom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extLst>
                  <a:ext uri="{0D108BD9-81ED-4DB2-BD59-A6C34878D82A}">
                    <a16:rowId xmlns:a16="http://schemas.microsoft.com/office/drawing/2014/main" val="3341360091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char* pipeEscritura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PIPE1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…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PIPEX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extLst>
                  <a:ext uri="{0D108BD9-81ED-4DB2-BD59-A6C34878D82A}">
                    <a16:rowId xmlns:a16="http://schemas.microsoft.com/office/drawing/2014/main" val="3202314513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bool conectado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true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…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0 or 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extLst>
                  <a:ext uri="{0D108BD9-81ED-4DB2-BD59-A6C34878D82A}">
                    <a16:rowId xmlns:a16="http://schemas.microsoft.com/office/drawing/2014/main" val="2714724867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bool* suscripciones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01001011011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…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…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extLst>
                  <a:ext uri="{0D108BD9-81ED-4DB2-BD59-A6C34878D82A}">
                    <a16:rowId xmlns:a16="http://schemas.microsoft.com/office/drawing/2014/main" val="3749103278"/>
                  </a:ext>
                </a:extLst>
              </a:tr>
              <a:tr h="11822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char ** tweets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1. “Hola mundo”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2.“Buenos días queridos seguidores”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…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…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extLst>
                  <a:ext uri="{0D108BD9-81ED-4DB2-BD59-A6C34878D82A}">
                    <a16:rowId xmlns:a16="http://schemas.microsoft.com/office/drawing/2014/main" val="1918746898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int numSuscripciones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12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…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…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6085" marR="86085" marT="86085" marB="86085"/>
                </a:tc>
                <a:extLst>
                  <a:ext uri="{0D108BD9-81ED-4DB2-BD59-A6C34878D82A}">
                    <a16:rowId xmlns:a16="http://schemas.microsoft.com/office/drawing/2014/main" val="51970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9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Gestor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A38D5-AF64-84AF-0C83-2F4A70325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3800" y="810940"/>
            <a:ext cx="4844401" cy="1019874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08240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Gestor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A38D5-AF64-84AF-0C83-2F4A70325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6273" y="-3705866"/>
            <a:ext cx="4844401" cy="1019874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406630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sz="4100"/>
              <a:t>2. Elementos que conforman la aplicación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El programa esta conformado de dos archivos fuente asi como tres headers</a:t>
            </a:r>
          </a:p>
          <a:p>
            <a:pPr lvl="0"/>
            <a:r>
              <a:rPr lang="en-US" sz="2000"/>
              <a:t>Los tres headers pueden crecer en numero conforme se desarrolla la aplicación, pero en cuanto a los procesos como tal se mantendrán dos</a:t>
            </a:r>
          </a:p>
          <a:p>
            <a:pPr lvl="0"/>
            <a:r>
              <a:rPr lang="en-US" sz="2000"/>
              <a:t>Uno dedicado a la escritura y lectura de los pipes asi como uno dedicado a la impresión de estadísticas</a:t>
            </a:r>
          </a:p>
          <a:p>
            <a:pPr lvl="0"/>
            <a:r>
              <a:rPr lang="en-US" sz="2000"/>
              <a:t>Esto se planea cambiar dependiendo de como se vaya a implementar futuramente la lectura de archivos, ya que para el diseño original no se sabia sobre señales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DADECE09-E12D-4EC6-F4A0-25AAEFE47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BBB90-6C5F-491D-20A3-0E649C5A2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3" r="23301"/>
          <a:stretch/>
        </p:blipFill>
        <p:spPr bwMode="auto">
          <a:xfrm>
            <a:off x="1038819" y="623275"/>
            <a:ext cx="5755249" cy="560788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ight Triangle 3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Elementos que conforman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25295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539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Primera Entrega de Proyecto</vt:lpstr>
      <vt:lpstr>1. Estructuras de Datos Utilizadas</vt:lpstr>
      <vt:lpstr>Cliente</vt:lpstr>
      <vt:lpstr>Gestor</vt:lpstr>
      <vt:lpstr>Tipo de dato cliente</vt:lpstr>
      <vt:lpstr>Gestor</vt:lpstr>
      <vt:lpstr>Gestor</vt:lpstr>
      <vt:lpstr>2. Elementos que conforman la aplicación</vt:lpstr>
      <vt:lpstr>2. Elementos que conforman la aplicación</vt:lpstr>
      <vt:lpstr>2. Elementos que conforman la aplicación</vt:lpstr>
      <vt:lpstr>2. Elementos que conforman la aplicación</vt:lpstr>
      <vt:lpstr>3. Formato de los Mensajes</vt:lpstr>
      <vt:lpstr>4. Implementación en detalle de la opción del lado del cliente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Sebastian Vergara Alpizar</cp:lastModifiedBy>
  <cp:revision>1</cp:revision>
  <dcterms:created xsi:type="dcterms:W3CDTF">2022-10-12T00:03:06Z</dcterms:created>
  <dcterms:modified xsi:type="dcterms:W3CDTF">2022-10-12T00:19:16Z</dcterms:modified>
</cp:coreProperties>
</file>