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5a9806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5a9806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4294967295" type="ctrTitle"/>
          </p:nvPr>
        </p:nvSpPr>
        <p:spPr>
          <a:xfrm>
            <a:off x="311700" y="1672700"/>
            <a:ext cx="8520600" cy="23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Kaggle Competition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FFF"/>
                </a:highlight>
              </a:rPr>
              <a:t>Histopathologic Cancer Detection</a:t>
            </a:r>
            <a:endParaRPr b="1" sz="4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3468900" y="3265800"/>
            <a:ext cx="2206200" cy="1132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Oleh Lukianykhin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Yevhen Pozdniakov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220k labeled histopathological images - 96*96px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is claimed to be preprocessed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SzPts val="2000"/>
              <a:buAutoNum type="arabicPeriod"/>
            </a:pPr>
            <a:r>
              <a:rPr lang="en" sz="2000"/>
              <a:t>Metastases (even single cancer cells)</a:t>
            </a:r>
            <a:r>
              <a:rPr lang="en" sz="2000"/>
              <a:t> detection in the central region - 32*32px</a:t>
            </a:r>
            <a:endParaRPr sz="20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553804"/>
            <a:ext cx="4572000" cy="20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32175" y="2251050"/>
            <a:ext cx="2193300" cy="6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011025" y="1861350"/>
            <a:ext cx="58788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Early detection saves lives &amp; money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Socially-important topic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Computer vision application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8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665550" y="1354075"/>
            <a:ext cx="78129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Models based on CNN and deep learning outperforms pathologists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Transfer learning conception is commonly used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Huge variety of models: AlexNet, VGG, ResNet, InceptionV3, MobileNet and DenseNet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Most of the transfer learning schemes use architectures or models trained on the ImageNet datas</a:t>
            </a:r>
            <a:r>
              <a:rPr lang="en" sz="2000"/>
              <a:t>et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attention!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Q&amp;A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