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59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938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518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290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6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35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73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507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365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934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523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8EC8C-9B3D-4269-B085-824B68D4707F}" type="datetimeFigureOut">
              <a:rPr lang="uk-UA" smtClean="0"/>
              <a:t>18.09.2022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63CBB3-257F-49B0-B8B4-2F288D84C47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2">
                    <a:lumMod val="50000"/>
                  </a:schemeClr>
                </a:solidFill>
              </a:rPr>
              <a:t>SIMSERA</a:t>
            </a:r>
            <a:endParaRPr lang="uk-UA" sz="9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Безпечне спілкування для серйозної мети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33" y="0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5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00598"/>
            <a:ext cx="10058400" cy="4023360"/>
          </a:xfrm>
        </p:spPr>
        <p:txBody>
          <a:bodyPr/>
          <a:lstStyle/>
          <a:p>
            <a:pPr fontAlgn="base"/>
            <a:r>
              <a:rPr lang="uk-UA" b="1" dirty="0" smtClean="0"/>
              <a:t>Переваги</a:t>
            </a:r>
            <a:endParaRPr lang="en-US" b="1" dirty="0" smtClean="0"/>
          </a:p>
          <a:p>
            <a:pPr fontAlgn="base"/>
            <a:r>
              <a:rPr lang="uk-UA" dirty="0" smtClean="0"/>
              <a:t>Наскрізне шифрування</a:t>
            </a:r>
          </a:p>
          <a:p>
            <a:pPr fontAlgn="base"/>
            <a:r>
              <a:rPr lang="uk-UA" dirty="0" smtClean="0"/>
              <a:t>Шифрування з відкритим кодом</a:t>
            </a:r>
          </a:p>
          <a:p>
            <a:pPr fontAlgn="base"/>
            <a:r>
              <a:rPr lang="uk-UA" dirty="0" smtClean="0"/>
              <a:t>Доступність для всіх популярних операційних систем</a:t>
            </a:r>
          </a:p>
          <a:p>
            <a:pPr fontAlgn="base"/>
            <a:r>
              <a:rPr lang="uk-UA" dirty="0" smtClean="0"/>
              <a:t>Функція автоматичного видалення повідомлень</a:t>
            </a:r>
            <a:endParaRPr lang="en-US" dirty="0" smtClean="0"/>
          </a:p>
          <a:p>
            <a:pPr fontAlgn="base"/>
            <a:r>
              <a:rPr lang="uk-UA" dirty="0" smtClean="0"/>
              <a:t>Можливість приховати </a:t>
            </a:r>
            <a:r>
              <a:rPr lang="en-US" dirty="0" smtClean="0"/>
              <a:t>IP-</a:t>
            </a:r>
            <a:r>
              <a:rPr lang="uk-UA" dirty="0" smtClean="0"/>
              <a:t>адресу</a:t>
            </a:r>
            <a:endParaRPr lang="uk-UA" dirty="0"/>
          </a:p>
          <a:p>
            <a:pPr fontAlgn="base"/>
            <a:r>
              <a:rPr lang="uk-UA" b="1" dirty="0" smtClean="0"/>
              <a:t>Недоліки</a:t>
            </a:r>
          </a:p>
          <a:p>
            <a:pPr fontAlgn="base"/>
            <a:r>
              <a:rPr lang="uk-UA" dirty="0" smtClean="0"/>
              <a:t>Використання сторонніх серверів</a:t>
            </a:r>
          </a:p>
          <a:p>
            <a:pPr fontAlgn="base"/>
            <a:r>
              <a:rPr lang="uk-UA" dirty="0" smtClean="0"/>
              <a:t>Необхідність використання номера телефону для реєстрації</a:t>
            </a:r>
            <a:endParaRPr lang="uk-UA" dirty="0"/>
          </a:p>
        </p:txBody>
      </p:sp>
      <p:pic>
        <p:nvPicPr>
          <p:cNvPr id="1028" name="Picture 4" descr="Install signal-desktop on Linux | Snap St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400" y="93600"/>
            <a:ext cx="3077999" cy="30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44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Wire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uk-UA" b="1" dirty="0"/>
              <a:t>Переваги</a:t>
            </a:r>
            <a:endParaRPr lang="en-US" b="1" dirty="0"/>
          </a:p>
          <a:p>
            <a:pPr fontAlgn="base"/>
            <a:r>
              <a:rPr lang="uk-UA" dirty="0" smtClean="0"/>
              <a:t>Безпечні чати</a:t>
            </a:r>
          </a:p>
          <a:p>
            <a:pPr fontAlgn="base"/>
            <a:r>
              <a:rPr lang="uk-UA" dirty="0" smtClean="0"/>
              <a:t>Самознищення повідомлень</a:t>
            </a:r>
          </a:p>
          <a:p>
            <a:pPr fontAlgn="base"/>
            <a:r>
              <a:rPr lang="uk-UA" dirty="0" smtClean="0"/>
              <a:t>Декілька каналів зв</a:t>
            </a:r>
            <a:r>
              <a:rPr lang="en-US" dirty="0" smtClean="0"/>
              <a:t>’</a:t>
            </a:r>
            <a:r>
              <a:rPr lang="uk-UA" dirty="0" err="1" smtClean="0"/>
              <a:t>язку</a:t>
            </a:r>
            <a:endParaRPr lang="uk-UA" dirty="0"/>
          </a:p>
          <a:p>
            <a:pPr fontAlgn="base"/>
            <a:r>
              <a:rPr lang="uk-UA" dirty="0" smtClean="0"/>
              <a:t>Можливість одночасно використовувати до 8 пристроїв</a:t>
            </a:r>
            <a:endParaRPr lang="uk-UA" dirty="0"/>
          </a:p>
          <a:p>
            <a:pPr fontAlgn="base"/>
            <a:r>
              <a:rPr lang="uk-UA" b="1" dirty="0"/>
              <a:t>Недоліки</a:t>
            </a:r>
          </a:p>
          <a:p>
            <a:pPr fontAlgn="base"/>
            <a:r>
              <a:rPr lang="uk-UA" dirty="0" smtClean="0"/>
              <a:t>Необхідність використовувати номер телефону або електронну пошту</a:t>
            </a:r>
          </a:p>
          <a:p>
            <a:pPr fontAlgn="base"/>
            <a:r>
              <a:rPr lang="uk-UA" dirty="0" smtClean="0"/>
              <a:t>Збирає незашифровані метадані</a:t>
            </a:r>
            <a:endParaRPr lang="uk-UA" dirty="0"/>
          </a:p>
        </p:txBody>
      </p:sp>
      <p:pic>
        <p:nvPicPr>
          <p:cNvPr id="2052" name="Picture 4" descr="Wire Release Notes –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400" y="93600"/>
            <a:ext cx="3078000" cy="30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7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Threema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uk-UA" b="1" dirty="0" smtClean="0"/>
              <a:t>Переваги</a:t>
            </a:r>
            <a:endParaRPr lang="en-US" b="1" dirty="0" smtClean="0"/>
          </a:p>
          <a:p>
            <a:pPr fontAlgn="base"/>
            <a:r>
              <a:rPr lang="uk-UA" dirty="0" smtClean="0"/>
              <a:t>Наскрізне шифрування для всіх типів повідомлень</a:t>
            </a:r>
          </a:p>
          <a:p>
            <a:pPr fontAlgn="base"/>
            <a:r>
              <a:rPr lang="uk-UA" dirty="0" smtClean="0"/>
              <a:t>Можливість захисту чатів паролем</a:t>
            </a:r>
          </a:p>
          <a:p>
            <a:pPr fontAlgn="base"/>
            <a:r>
              <a:rPr lang="uk-UA" dirty="0" smtClean="0"/>
              <a:t>Анонімна реєстрація</a:t>
            </a:r>
          </a:p>
          <a:p>
            <a:pPr fontAlgn="base"/>
            <a:r>
              <a:rPr lang="uk-UA" dirty="0" smtClean="0"/>
              <a:t>Перевірка контактів за допомогою </a:t>
            </a:r>
            <a:r>
              <a:rPr lang="en-US" dirty="0" smtClean="0"/>
              <a:t>QR-</a:t>
            </a:r>
            <a:r>
              <a:rPr lang="uk-UA" dirty="0" smtClean="0"/>
              <a:t>кодів</a:t>
            </a:r>
          </a:p>
          <a:p>
            <a:pPr fontAlgn="base"/>
            <a:r>
              <a:rPr lang="uk-UA" dirty="0" smtClean="0"/>
              <a:t>Форматування тексту</a:t>
            </a:r>
            <a:endParaRPr lang="en-US" dirty="0" smtClean="0"/>
          </a:p>
          <a:p>
            <a:pPr fontAlgn="base"/>
            <a:r>
              <a:rPr lang="uk-UA" b="1" dirty="0" smtClean="0"/>
              <a:t>Недоліки</a:t>
            </a:r>
          </a:p>
          <a:p>
            <a:pPr fontAlgn="base"/>
            <a:r>
              <a:rPr lang="uk-UA" dirty="0" smtClean="0"/>
              <a:t>Платний додаток</a:t>
            </a:r>
          </a:p>
          <a:p>
            <a:pPr fontAlgn="base"/>
            <a:r>
              <a:rPr lang="uk-UA" dirty="0" smtClean="0"/>
              <a:t>Відсутність функції самознищення повідомлень</a:t>
            </a:r>
            <a:endParaRPr lang="uk-UA" dirty="0"/>
          </a:p>
        </p:txBody>
      </p:sp>
      <p:pic>
        <p:nvPicPr>
          <p:cNvPr id="3078" name="Picture 6" descr="Threema. Secure Messenger - Import It 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400" y="59095"/>
            <a:ext cx="3078000" cy="307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97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Element (Riot.IM)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uk-UA" b="1" dirty="0"/>
              <a:t>Переваги</a:t>
            </a:r>
            <a:endParaRPr lang="en-US" b="1" dirty="0"/>
          </a:p>
          <a:p>
            <a:pPr fontAlgn="base"/>
            <a:r>
              <a:rPr lang="uk-UA" dirty="0" smtClean="0"/>
              <a:t>Відкритий код</a:t>
            </a:r>
          </a:p>
          <a:p>
            <a:pPr fontAlgn="base"/>
            <a:r>
              <a:rPr lang="uk-UA" dirty="0" smtClean="0"/>
              <a:t>Анонімна реєстрація</a:t>
            </a:r>
          </a:p>
          <a:p>
            <a:pPr fontAlgn="base"/>
            <a:r>
              <a:rPr lang="uk-UA" dirty="0" smtClean="0"/>
              <a:t>Надсилання повідомлень в інші </a:t>
            </a:r>
            <a:r>
              <a:rPr lang="uk-UA" dirty="0" err="1" smtClean="0"/>
              <a:t>месенджери</a:t>
            </a:r>
            <a:endParaRPr lang="uk-UA" dirty="0" smtClean="0"/>
          </a:p>
          <a:p>
            <a:pPr fontAlgn="base"/>
            <a:r>
              <a:rPr lang="uk-UA" dirty="0" smtClean="0"/>
              <a:t>Вибір сервера, можливість запустити власний сервер</a:t>
            </a:r>
            <a:endParaRPr lang="en-US" dirty="0"/>
          </a:p>
          <a:p>
            <a:pPr fontAlgn="base"/>
            <a:r>
              <a:rPr lang="uk-UA" b="1" dirty="0" smtClean="0"/>
              <a:t>Недоліки</a:t>
            </a:r>
            <a:endParaRPr lang="uk-UA" b="1" dirty="0"/>
          </a:p>
          <a:p>
            <a:pPr fontAlgn="base"/>
            <a:r>
              <a:rPr lang="uk-UA" dirty="0" smtClean="0"/>
              <a:t>Ручна активація шифрування</a:t>
            </a:r>
          </a:p>
          <a:p>
            <a:pPr fontAlgn="base"/>
            <a:r>
              <a:rPr lang="uk-UA" dirty="0" smtClean="0"/>
              <a:t>Загроза безпеці при неправильному налаштуванні сервера </a:t>
            </a:r>
            <a:endParaRPr lang="uk-UA" dirty="0"/>
          </a:p>
        </p:txBody>
      </p:sp>
      <p:pic>
        <p:nvPicPr>
          <p:cNvPr id="4098" name="Picture 2" descr="Element Secure Messenger | Ab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400" y="93600"/>
            <a:ext cx="2921773" cy="2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8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Підсумок аналізу конкурентів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830190"/>
              </p:ext>
            </p:extLst>
          </p:nvPr>
        </p:nvGraphicFramePr>
        <p:xfrm>
          <a:off x="1255851" y="1815219"/>
          <a:ext cx="10058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9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Telegram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Signal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Wire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Threema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Відкритий код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    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Анонімна реєстрація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Наскрізне шифрування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Власні сервери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sz="1800" b="1" dirty="0">
                        <a:solidFill>
                          <a:srgbClr val="FFC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Мінімум</a:t>
                      </a:r>
                      <a:r>
                        <a:rPr lang="uk-UA" baseline="0" dirty="0" smtClean="0"/>
                        <a:t> метаданих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Самознищення повідомлень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Плюс 5"/>
          <p:cNvSpPr/>
          <p:nvPr/>
        </p:nvSpPr>
        <p:spPr>
          <a:xfrm>
            <a:off x="4791277" y="2207695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Плюс 7"/>
          <p:cNvSpPr/>
          <p:nvPr/>
        </p:nvSpPr>
        <p:spPr>
          <a:xfrm>
            <a:off x="6125196" y="219804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Плюс 8"/>
          <p:cNvSpPr/>
          <p:nvPr/>
        </p:nvSpPr>
        <p:spPr>
          <a:xfrm>
            <a:off x="7593255" y="219804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Плюс 9"/>
          <p:cNvSpPr/>
          <p:nvPr/>
        </p:nvSpPr>
        <p:spPr>
          <a:xfrm>
            <a:off x="9098218" y="2210137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1" name="Плюс 10"/>
          <p:cNvSpPr/>
          <p:nvPr/>
        </p:nvSpPr>
        <p:spPr>
          <a:xfrm>
            <a:off x="10470846" y="2213477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Умножение 11"/>
          <p:cNvSpPr/>
          <p:nvPr/>
        </p:nvSpPr>
        <p:spPr>
          <a:xfrm>
            <a:off x="4760797" y="2570678"/>
            <a:ext cx="393540" cy="37656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Умножение 12"/>
          <p:cNvSpPr/>
          <p:nvPr/>
        </p:nvSpPr>
        <p:spPr>
          <a:xfrm>
            <a:off x="6122237" y="2590998"/>
            <a:ext cx="393540" cy="37656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Умножение 13"/>
          <p:cNvSpPr/>
          <p:nvPr/>
        </p:nvSpPr>
        <p:spPr>
          <a:xfrm>
            <a:off x="7564957" y="2560518"/>
            <a:ext cx="393540" cy="37656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люс 16"/>
          <p:cNvSpPr/>
          <p:nvPr/>
        </p:nvSpPr>
        <p:spPr>
          <a:xfrm>
            <a:off x="9098218" y="2586057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" name="Плюс 17"/>
          <p:cNvSpPr/>
          <p:nvPr/>
        </p:nvSpPr>
        <p:spPr>
          <a:xfrm>
            <a:off x="10469818" y="2586057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9" name="Умножение 18"/>
          <p:cNvSpPr/>
          <p:nvPr/>
        </p:nvSpPr>
        <p:spPr>
          <a:xfrm>
            <a:off x="4750637" y="2936438"/>
            <a:ext cx="393540" cy="37656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люс 20"/>
          <p:cNvSpPr/>
          <p:nvPr/>
        </p:nvSpPr>
        <p:spPr>
          <a:xfrm>
            <a:off x="6145516" y="296004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" name="Плюс 21"/>
          <p:cNvSpPr/>
          <p:nvPr/>
        </p:nvSpPr>
        <p:spPr>
          <a:xfrm>
            <a:off x="7603415" y="293972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3" name="Плюс 22"/>
          <p:cNvSpPr/>
          <p:nvPr/>
        </p:nvSpPr>
        <p:spPr>
          <a:xfrm>
            <a:off x="9098218" y="2961977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4" name="Плюс 23"/>
          <p:cNvSpPr/>
          <p:nvPr/>
        </p:nvSpPr>
        <p:spPr>
          <a:xfrm>
            <a:off x="10469818" y="2931497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5" name="Умножение 24"/>
          <p:cNvSpPr/>
          <p:nvPr/>
        </p:nvSpPr>
        <p:spPr>
          <a:xfrm>
            <a:off x="6122237" y="3322518"/>
            <a:ext cx="393540" cy="37656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люс 25"/>
          <p:cNvSpPr/>
          <p:nvPr/>
        </p:nvSpPr>
        <p:spPr>
          <a:xfrm>
            <a:off x="4784076" y="331564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8" name="Плюс 27"/>
          <p:cNvSpPr/>
          <p:nvPr/>
        </p:nvSpPr>
        <p:spPr>
          <a:xfrm>
            <a:off x="9102076" y="334612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9" name="Плюс 28"/>
          <p:cNvSpPr/>
          <p:nvPr/>
        </p:nvSpPr>
        <p:spPr>
          <a:xfrm>
            <a:off x="10483836" y="330548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3" name="Умножение 32"/>
          <p:cNvSpPr/>
          <p:nvPr/>
        </p:nvSpPr>
        <p:spPr>
          <a:xfrm>
            <a:off x="4770957" y="3657798"/>
            <a:ext cx="393540" cy="37656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Умножение 33"/>
          <p:cNvSpPr/>
          <p:nvPr/>
        </p:nvSpPr>
        <p:spPr>
          <a:xfrm>
            <a:off x="7575117" y="3657798"/>
            <a:ext cx="393540" cy="37656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Плюс 34"/>
          <p:cNvSpPr/>
          <p:nvPr/>
        </p:nvSpPr>
        <p:spPr>
          <a:xfrm>
            <a:off x="6155676" y="369156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6" name="Плюс 35"/>
          <p:cNvSpPr/>
          <p:nvPr/>
        </p:nvSpPr>
        <p:spPr>
          <a:xfrm>
            <a:off x="9112236" y="369156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7" name="Плюс 36"/>
          <p:cNvSpPr/>
          <p:nvPr/>
        </p:nvSpPr>
        <p:spPr>
          <a:xfrm>
            <a:off x="10473676" y="367124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8" name="Плюс 37"/>
          <p:cNvSpPr/>
          <p:nvPr/>
        </p:nvSpPr>
        <p:spPr>
          <a:xfrm>
            <a:off x="4794236" y="407764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9" name="Плюс 38"/>
          <p:cNvSpPr/>
          <p:nvPr/>
        </p:nvSpPr>
        <p:spPr>
          <a:xfrm>
            <a:off x="6145516" y="406748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0" name="Умножение 39"/>
          <p:cNvSpPr/>
          <p:nvPr/>
        </p:nvSpPr>
        <p:spPr>
          <a:xfrm>
            <a:off x="9088957" y="4023558"/>
            <a:ext cx="393540" cy="37656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Плюс 40"/>
          <p:cNvSpPr/>
          <p:nvPr/>
        </p:nvSpPr>
        <p:spPr>
          <a:xfrm>
            <a:off x="7598396" y="4067489"/>
            <a:ext cx="347238" cy="335663"/>
          </a:xfrm>
          <a:prstGeom prst="mathPlus">
            <a:avLst/>
          </a:prstGeom>
          <a:solidFill>
            <a:srgbClr val="00B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2" name="Умножение 41"/>
          <p:cNvSpPr/>
          <p:nvPr/>
        </p:nvSpPr>
        <p:spPr>
          <a:xfrm>
            <a:off x="7585277" y="3292038"/>
            <a:ext cx="393540" cy="37656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Умножение 43"/>
          <p:cNvSpPr/>
          <p:nvPr/>
        </p:nvSpPr>
        <p:spPr>
          <a:xfrm>
            <a:off x="10457681" y="4037939"/>
            <a:ext cx="393540" cy="37656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987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296" y="2645755"/>
            <a:ext cx="10058400" cy="1450757"/>
          </a:xfrm>
        </p:spPr>
        <p:txBody>
          <a:bodyPr>
            <a:noAutofit/>
          </a:bodyPr>
          <a:lstStyle/>
          <a:p>
            <a:r>
              <a:rPr lang="uk-UA" sz="11500" b="1" dirty="0" smtClean="0">
                <a:solidFill>
                  <a:schemeClr val="accent2">
                    <a:lumMod val="50000"/>
                  </a:schemeClr>
                </a:solidFill>
              </a:rPr>
              <a:t>Дякую за увагу!</a:t>
            </a:r>
            <a:endParaRPr lang="uk-UA" sz="1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1088136" y="1207008"/>
            <a:ext cx="10936224" cy="84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480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Команда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2604" y="5065776"/>
            <a:ext cx="2587752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 err="1" smtClean="0">
                <a:solidFill>
                  <a:schemeClr val="accent2">
                    <a:lumMod val="50000"/>
                  </a:schemeClr>
                </a:solidFill>
              </a:rPr>
              <a:t>Бригідир</a:t>
            </a:r>
            <a:r>
              <a:rPr lang="uk-UA" sz="2400" dirty="0" smtClean="0">
                <a:solidFill>
                  <a:schemeClr val="accent2">
                    <a:lumMod val="50000"/>
                  </a:schemeClr>
                </a:solidFill>
              </a:rPr>
              <a:t> Євген</a:t>
            </a:r>
            <a:endParaRPr lang="uk-U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0087" y="5084064"/>
            <a:ext cx="2587752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accent2">
                    <a:lumMod val="50000"/>
                  </a:schemeClr>
                </a:solidFill>
              </a:rPr>
              <a:t>Гнатів Олексій</a:t>
            </a:r>
            <a:endParaRPr lang="uk-U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5121" y="5065776"/>
            <a:ext cx="2587752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accent2">
                    <a:lumMod val="50000"/>
                  </a:schemeClr>
                </a:solidFill>
              </a:rPr>
              <a:t>Сорокопуд Юрій</a:t>
            </a:r>
            <a:endParaRPr lang="uk-UA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24" y="1984248"/>
            <a:ext cx="2281112" cy="2935224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54" y="2007108"/>
            <a:ext cx="2102350" cy="2935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4" t="27467" r="12865" b="34533"/>
          <a:stretch/>
        </p:blipFill>
        <p:spPr>
          <a:xfrm>
            <a:off x="1645920" y="2007108"/>
            <a:ext cx="2276086" cy="2935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937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Ролі команди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582" y="1865376"/>
            <a:ext cx="3053523" cy="38472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1">
                    <a:lumMod val="50000"/>
                  </a:schemeClr>
                </a:solidFill>
              </a:rPr>
              <a:t>Олексій Гнатів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Аналіз цільової аудиторії проекту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Аналіз </a:t>
            </a:r>
            <a:r>
              <a:rPr lang="uk-UA" sz="2000" dirty="0" err="1" smtClean="0">
                <a:solidFill>
                  <a:schemeClr val="tx2">
                    <a:lumMod val="50000"/>
                  </a:schemeClr>
                </a:solidFill>
              </a:rPr>
              <a:t>безпекового</a:t>
            </a: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 питання проектів на ринку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Аналіз продуктів на ринку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Створення вимог проекту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Створення презентації проекту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7136" y="1865376"/>
            <a:ext cx="3236976" cy="38472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err="1" smtClean="0">
                <a:solidFill>
                  <a:schemeClr val="accent1">
                    <a:lumMod val="50000"/>
                  </a:schemeClr>
                </a:solidFill>
              </a:rPr>
              <a:t>Бригідир</a:t>
            </a:r>
            <a:r>
              <a:rPr lang="uk-UA" sz="2400" b="1" dirty="0" smtClean="0">
                <a:solidFill>
                  <a:schemeClr val="accent1">
                    <a:lumMod val="50000"/>
                  </a:schemeClr>
                </a:solidFill>
              </a:rPr>
              <a:t> Євген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Створення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GitHub </a:t>
            </a:r>
            <a:r>
              <a:rPr lang="uk-UA" sz="2000" dirty="0" err="1" smtClean="0">
                <a:solidFill>
                  <a:schemeClr val="tx2">
                    <a:lumMod val="50000"/>
                  </a:schemeClr>
                </a:solidFill>
              </a:rPr>
              <a:t>репозиторію</a:t>
            </a:r>
            <a:endParaRPr lang="uk-UA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Аналіз функціоналу аплікацій на ринку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Робота над нефункціональними вимогами до проекту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Аналіз необхідних функцій для проекту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Формування додаткових цілей проекту</a:t>
            </a:r>
            <a:endParaRPr lang="uk-UA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2712" y="1847088"/>
            <a:ext cx="3172968" cy="38472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accent1">
                    <a:lumMod val="50000"/>
                  </a:schemeClr>
                </a:solidFill>
              </a:rPr>
              <a:t>Сорокопуд Юрій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Аналіз конкурентних проектів на ринку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Огляд недоліків схожих проектів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Робота над функціональними вимогами до проекту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Створення презентації проекту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000" dirty="0" smtClean="0">
                <a:solidFill>
                  <a:schemeClr val="tx2">
                    <a:lumMod val="50000"/>
                  </a:schemeClr>
                </a:solidFill>
              </a:rPr>
              <a:t>Аналіз додаткових функцій для проекту</a:t>
            </a:r>
            <a:endParaRPr lang="uk-UA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2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Ціль проекту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Безпечний </a:t>
            </a:r>
            <a:r>
              <a:rPr lang="uk-UA" dirty="0" err="1" smtClean="0"/>
              <a:t>месенджер</a:t>
            </a:r>
            <a:endParaRPr lang="uk-U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Можливість анонімного листування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Можливість використання на всіх операційних системах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Функція автоматичного видалення повідомлень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Інтеграція з </a:t>
            </a:r>
            <a:r>
              <a:rPr lang="en-US" dirty="0" smtClean="0"/>
              <a:t>OCR</a:t>
            </a:r>
            <a:endParaRPr lang="uk-U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Голосова автентифікація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Хмарна основа збереження даних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2755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Вирішення проблем ринку 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Анімований користувацький інтерфейс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Безкоштовне використання звичайної версії додатку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Автоматична активація шифрування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Використання регламентованого стандарту шифрування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Використання автоматичного перекладу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511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82" y="2468880"/>
            <a:ext cx="1764792" cy="17647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Цільова аудиторія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Місце для вмісту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98333" l="8903" r="886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37" y="1760603"/>
            <a:ext cx="3451963" cy="4288154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00" b="90000" l="6667" r="64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127"/>
          <a:stretch/>
        </p:blipFill>
        <p:spPr>
          <a:xfrm>
            <a:off x="0" y="3803903"/>
            <a:ext cx="1669360" cy="24963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794" y="4306824"/>
            <a:ext cx="1225206" cy="199339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167" b="94000" l="10667" r="89167">
                        <a14:foregroundMark x1="21333" y1="42000" x2="21333" y2="42000"/>
                        <a14:foregroundMark x1="21667" y1="29667" x2="21667" y2="29667"/>
                        <a14:foregroundMark x1="38500" y1="26167" x2="38500" y2="26167"/>
                        <a14:foregroundMark x1="51833" y1="28167" x2="51833" y2="28167"/>
                        <a14:foregroundMark x1="61500" y1="24500" x2="61500" y2="24500"/>
                        <a14:foregroundMark x1="79167" y1="29167" x2="79167" y2="29167"/>
                        <a14:foregroundMark x1="76833" y1="45000" x2="76833" y2="45000"/>
                        <a14:foregroundMark x1="65833" y1="37167" x2="65833" y2="37167"/>
                        <a14:foregroundMark x1="36167" y1="37333" x2="36167" y2="3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12" r="10308"/>
          <a:stretch/>
        </p:blipFill>
        <p:spPr>
          <a:xfrm>
            <a:off x="5097676" y="1760603"/>
            <a:ext cx="3639313" cy="456742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68" y="3639311"/>
            <a:ext cx="835459" cy="1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1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Вимоги до проекту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Анонімна реєстрація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Індивідуальний </a:t>
            </a:r>
            <a:r>
              <a:rPr lang="uk-UA" dirty="0" smtClean="0"/>
              <a:t>та групові чати</a:t>
            </a:r>
            <a:endParaRPr lang="uk-U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Стискання файлів та можливість архівування</a:t>
            </a:r>
            <a:endParaRPr lang="uk-U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Голосова трансляція повідомлень</a:t>
            </a:r>
            <a:endParaRPr lang="uk-U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Індикація присутності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Обмеження спілкування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Інтеграція з соціальними мережами</a:t>
            </a:r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503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Аналіз проектів на ринку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93" y="1846263"/>
            <a:ext cx="6337339" cy="4022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769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Telegram</a:t>
            </a:r>
            <a:endParaRPr lang="uk-U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uk-UA" b="1" dirty="0"/>
              <a:t>Переваги</a:t>
            </a:r>
          </a:p>
          <a:p>
            <a:pPr fontAlgn="base"/>
            <a:r>
              <a:rPr lang="uk-UA" dirty="0"/>
              <a:t>Програмне забезпечення з відкритим кодом</a:t>
            </a:r>
          </a:p>
          <a:p>
            <a:pPr fontAlgn="base"/>
            <a:r>
              <a:rPr lang="uk-UA" dirty="0"/>
              <a:t>Зручний користувацький інтерфейс</a:t>
            </a:r>
          </a:p>
          <a:p>
            <a:pPr fontAlgn="base"/>
            <a:r>
              <a:rPr lang="uk-UA" dirty="0"/>
              <a:t>Програмне забезпечення на </a:t>
            </a:r>
            <a:r>
              <a:rPr lang="uk-UA" dirty="0" smtClean="0"/>
              <a:t>хмарній основі </a:t>
            </a:r>
            <a:endParaRPr lang="en-US" dirty="0" smtClean="0"/>
          </a:p>
          <a:p>
            <a:pPr fontAlgn="base"/>
            <a:r>
              <a:rPr lang="uk-UA" b="1" dirty="0" smtClean="0"/>
              <a:t>Недоліки</a:t>
            </a:r>
            <a:endParaRPr lang="uk-UA" b="1" dirty="0"/>
          </a:p>
          <a:p>
            <a:pPr fontAlgn="base"/>
            <a:r>
              <a:rPr lang="uk-UA" dirty="0" smtClean="0"/>
              <a:t>Ручна активація шифрування</a:t>
            </a:r>
          </a:p>
          <a:p>
            <a:pPr fontAlgn="base"/>
            <a:r>
              <a:rPr lang="uk-UA" dirty="0" smtClean="0"/>
              <a:t>Власний стандарт шифрування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6" y="94488"/>
            <a:ext cx="307848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3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</TotalTime>
  <Words>332</Words>
  <Application>Microsoft Office PowerPoint</Application>
  <PresentationFormat>Широкий екран</PresentationFormat>
  <Paragraphs>109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Arial Black</vt:lpstr>
      <vt:lpstr>Calibri</vt:lpstr>
      <vt:lpstr>Calibri Light</vt:lpstr>
      <vt:lpstr>Wingdings</vt:lpstr>
      <vt:lpstr>Ретроспектива</vt:lpstr>
      <vt:lpstr>SIMSERA</vt:lpstr>
      <vt:lpstr>Команда</vt:lpstr>
      <vt:lpstr>Ролі команди</vt:lpstr>
      <vt:lpstr>Ціль проекту</vt:lpstr>
      <vt:lpstr>Вирішення проблем ринку </vt:lpstr>
      <vt:lpstr>Цільова аудиторія</vt:lpstr>
      <vt:lpstr>Вимоги до проекту</vt:lpstr>
      <vt:lpstr>Аналіз проектів на ринку</vt:lpstr>
      <vt:lpstr>Telegram</vt:lpstr>
      <vt:lpstr>Signal</vt:lpstr>
      <vt:lpstr>Wire</vt:lpstr>
      <vt:lpstr>Threema</vt:lpstr>
      <vt:lpstr>Element (Riot.IM)</vt:lpstr>
      <vt:lpstr>Підсумок аналізу конкурентів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НАЗВА_ЧАТУ</dc:title>
  <dc:creator>user</dc:creator>
  <cp:lastModifiedBy>user</cp:lastModifiedBy>
  <cp:revision>34</cp:revision>
  <dcterms:created xsi:type="dcterms:W3CDTF">2022-09-14T20:05:02Z</dcterms:created>
  <dcterms:modified xsi:type="dcterms:W3CDTF">2022-09-18T10:48:52Z</dcterms:modified>
</cp:coreProperties>
</file>