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4.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6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4.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53.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quickStyle3.xml" ContentType="application/vnd.openxmlformats-officedocument.drawingml.diagramStyle+xml"/>
  <Override PartName="/ppt/theme/theme1.xml" ContentType="application/vnd.openxmlformats-officedocument.theme+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52" r:id="rId3"/>
    <p:sldMasterId id="2147483654" r:id="rId4"/>
    <p:sldMasterId id="2147483651" r:id="rId5"/>
  </p:sldMasterIdLst>
  <p:notesMasterIdLst>
    <p:notesMasterId r:id="rId73"/>
  </p:notesMasterIdLst>
  <p:sldIdLst>
    <p:sldId id="256" r:id="rId6"/>
    <p:sldId id="259" r:id="rId7"/>
    <p:sldId id="258" r:id="rId8"/>
    <p:sldId id="263" r:id="rId9"/>
    <p:sldId id="285" r:id="rId10"/>
    <p:sldId id="269" r:id="rId11"/>
    <p:sldId id="270" r:id="rId12"/>
    <p:sldId id="268" r:id="rId13"/>
    <p:sldId id="283" r:id="rId14"/>
    <p:sldId id="284" r:id="rId15"/>
    <p:sldId id="267" r:id="rId16"/>
    <p:sldId id="276" r:id="rId17"/>
    <p:sldId id="271" r:id="rId18"/>
    <p:sldId id="266" r:id="rId19"/>
    <p:sldId id="264" r:id="rId20"/>
    <p:sldId id="272" r:id="rId21"/>
    <p:sldId id="275" r:id="rId22"/>
    <p:sldId id="277" r:id="rId23"/>
    <p:sldId id="274" r:id="rId24"/>
    <p:sldId id="338" r:id="rId25"/>
    <p:sldId id="318" r:id="rId26"/>
    <p:sldId id="280" r:id="rId27"/>
    <p:sldId id="279" r:id="rId28"/>
    <p:sldId id="273" r:id="rId29"/>
    <p:sldId id="288" r:id="rId30"/>
    <p:sldId id="289" r:id="rId31"/>
    <p:sldId id="296" r:id="rId32"/>
    <p:sldId id="295" r:id="rId33"/>
    <p:sldId id="286" r:id="rId34"/>
    <p:sldId id="287" r:id="rId35"/>
    <p:sldId id="290" r:id="rId36"/>
    <p:sldId id="334" r:id="rId37"/>
    <p:sldId id="291" r:id="rId38"/>
    <p:sldId id="292" r:id="rId39"/>
    <p:sldId id="293" r:id="rId40"/>
    <p:sldId id="297" r:id="rId41"/>
    <p:sldId id="298" r:id="rId42"/>
    <p:sldId id="301" r:id="rId43"/>
    <p:sldId id="302" r:id="rId44"/>
    <p:sldId id="300" r:id="rId45"/>
    <p:sldId id="303" r:id="rId46"/>
    <p:sldId id="304" r:id="rId47"/>
    <p:sldId id="305" r:id="rId48"/>
    <p:sldId id="299" r:id="rId49"/>
    <p:sldId id="314" r:id="rId50"/>
    <p:sldId id="315" r:id="rId51"/>
    <p:sldId id="316" r:id="rId52"/>
    <p:sldId id="317" r:id="rId53"/>
    <p:sldId id="319" r:id="rId54"/>
    <p:sldId id="320" r:id="rId55"/>
    <p:sldId id="322" r:id="rId56"/>
    <p:sldId id="321" r:id="rId57"/>
    <p:sldId id="324" r:id="rId58"/>
    <p:sldId id="326" r:id="rId59"/>
    <p:sldId id="325" r:id="rId60"/>
    <p:sldId id="329" r:id="rId61"/>
    <p:sldId id="328" r:id="rId62"/>
    <p:sldId id="327" r:id="rId63"/>
    <p:sldId id="323" r:id="rId64"/>
    <p:sldId id="333" r:id="rId65"/>
    <p:sldId id="330" r:id="rId66"/>
    <p:sldId id="331" r:id="rId67"/>
    <p:sldId id="311" r:id="rId68"/>
    <p:sldId id="310" r:id="rId69"/>
    <p:sldId id="281" r:id="rId70"/>
    <p:sldId id="335" r:id="rId71"/>
    <p:sldId id="260"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FBD"/>
    <a:srgbClr val="FFEEB9"/>
    <a:srgbClr val="E6FEC6"/>
    <a:srgbClr val="CCCCFF"/>
    <a:srgbClr val="C60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75" autoAdjust="0"/>
  </p:normalViewPr>
  <p:slideViewPr>
    <p:cSldViewPr>
      <p:cViewPr>
        <p:scale>
          <a:sx n="100" d="100"/>
          <a:sy n="100" d="100"/>
        </p:scale>
        <p:origin x="-1308" y="-240"/>
      </p:cViewPr>
      <p:guideLst>
        <p:guide orient="horz" pos="2160"/>
        <p:guide pos="2880"/>
      </p:guideLst>
    </p:cSldViewPr>
  </p:slideViewPr>
  <p:outlineViewPr>
    <p:cViewPr>
      <p:scale>
        <a:sx n="33" d="100"/>
        <a:sy n="33" d="100"/>
      </p:scale>
      <p:origin x="0" y="971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customXml" Target="../customXml/item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customXml" Target="../customXml/item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customXml" Target="../customXml/item1.xml"/><Relationship Id="rId81" Type="http://schemas.openxmlformats.org/officeDocument/2006/relationships/customXml" Target="../customXml/item4.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4A0A8-5F31-42C0-8819-A40E2FCA1799}" type="doc">
      <dgm:prSet loTypeId="urn:microsoft.com/office/officeart/2005/8/layout/orgChart1" loCatId="hierarchy" qsTypeId="urn:microsoft.com/office/officeart/2005/8/quickstyle/simple1" qsCatId="simple" csTypeId="urn:microsoft.com/office/officeart/2005/8/colors/accent1_2" csCatId="accent1" phldr="1"/>
      <dgm:spPr/>
    </dgm:pt>
    <dgm:pt modelId="{5C022E71-3448-4C86-8505-842E585CAABF}">
      <dgm:prSet custT="1"/>
      <dgm:spPr>
        <a:solidFill>
          <a:schemeClr val="accent1">
            <a:lumMod val="75000"/>
          </a:scheme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chemeClr val="tx1"/>
              </a:solidFill>
              <a:effectLst/>
              <a:latin typeface="Arial" charset="0"/>
            </a:rPr>
            <a:t>NIT Table</a:t>
          </a:r>
          <a:endParaRPr kumimoji="0" lang="en-US" altLang="en-US" sz="1600" b="1" i="0" u="none" strike="noStrike" cap="none" normalizeH="0" baseline="0" dirty="0" smtClean="0">
            <a:ln>
              <a:noFill/>
            </a:ln>
            <a:solidFill>
              <a:schemeClr val="tx1"/>
            </a:solidFill>
            <a:effectLst/>
            <a:latin typeface="Arial" charset="0"/>
          </a:endParaRPr>
        </a:p>
      </dgm:t>
    </dgm:pt>
    <dgm:pt modelId="{24EE7365-8C48-42EA-AC96-775C819A20C4}" type="parTrans" cxnId="{413F483D-C5A7-40FC-AC06-2CC46943ECC7}">
      <dgm:prSet/>
      <dgm:spPr/>
      <dgm:t>
        <a:bodyPr/>
        <a:lstStyle/>
        <a:p>
          <a:endParaRPr lang="en-US"/>
        </a:p>
      </dgm:t>
    </dgm:pt>
    <dgm:pt modelId="{0C439F28-8C2F-422A-8926-BEEB9B7CB6A4}" type="sibTrans" cxnId="{413F483D-C5A7-40FC-AC06-2CC46943ECC7}">
      <dgm:prSet/>
      <dgm:spPr/>
      <dgm:t>
        <a:bodyPr/>
        <a:lstStyle/>
        <a:p>
          <a:endParaRPr lang="en-US"/>
        </a:p>
      </dgm:t>
    </dgm:pt>
    <dgm:pt modelId="{D92A2C52-1671-4D51-9B80-81066B7A1A5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charset="0"/>
            </a:rPr>
            <a:t>Network ID 0x1004</a:t>
          </a:r>
          <a:endParaRPr kumimoji="0" lang="en-US" altLang="en-US" sz="1600" b="0" i="0" u="none" strike="noStrike" cap="none" normalizeH="0" baseline="0" dirty="0" smtClean="0">
            <a:ln>
              <a:noFill/>
            </a:ln>
            <a:solidFill>
              <a:schemeClr val="tx1"/>
            </a:solidFill>
            <a:effectLst/>
            <a:latin typeface="Arial" charset="0"/>
          </a:endParaRPr>
        </a:p>
      </dgm:t>
    </dgm:pt>
    <dgm:pt modelId="{BA46D89D-C4BA-49CA-9BC2-CE6BC511B0F6}" type="parTrans" cxnId="{4E367946-8E3C-430C-9584-D33FE1CB3C75}">
      <dgm:prSet/>
      <dgm:spPr/>
      <dgm:t>
        <a:bodyPr/>
        <a:lstStyle/>
        <a:p>
          <a:endParaRPr lang="en-US"/>
        </a:p>
      </dgm:t>
    </dgm:pt>
    <dgm:pt modelId="{EEB70B04-8E50-488E-8F96-F48B8527466E}" type="sibTrans" cxnId="{4E367946-8E3C-430C-9584-D33FE1CB3C75}">
      <dgm:prSet/>
      <dgm:spPr/>
      <dgm:t>
        <a:bodyPr/>
        <a:lstStyle/>
        <a:p>
          <a:endParaRPr lang="en-US"/>
        </a:p>
      </dgm:t>
    </dgm:pt>
    <dgm:pt modelId="{EC7817C8-8903-4E5E-9FE8-DADA36B0A17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Section 1 – Transport stream IDs 1 - 99</a:t>
          </a:r>
          <a:endParaRPr kumimoji="0" lang="en-US" altLang="en-US" b="0" i="0" u="none" strike="noStrike" cap="none" normalizeH="0" baseline="0" dirty="0" smtClean="0">
            <a:ln>
              <a:noFill/>
            </a:ln>
            <a:solidFill>
              <a:schemeClr val="tx1"/>
            </a:solidFill>
            <a:effectLst/>
            <a:latin typeface="Arial" charset="0"/>
          </a:endParaRPr>
        </a:p>
      </dgm:t>
    </dgm:pt>
    <dgm:pt modelId="{D037DA9F-A10E-4DB3-B5A6-D8E073521D39}" type="parTrans" cxnId="{30733598-D28F-442F-A746-AB52837A0DC7}">
      <dgm:prSet/>
      <dgm:spPr/>
      <dgm:t>
        <a:bodyPr/>
        <a:lstStyle/>
        <a:p>
          <a:endParaRPr lang="en-US"/>
        </a:p>
      </dgm:t>
    </dgm:pt>
    <dgm:pt modelId="{A448C664-E7F5-4CBC-B9F2-BDD16D6D3683}" type="sibTrans" cxnId="{30733598-D28F-442F-A746-AB52837A0DC7}">
      <dgm:prSet/>
      <dgm:spPr/>
      <dgm:t>
        <a:bodyPr/>
        <a:lstStyle/>
        <a:p>
          <a:endParaRPr lang="en-US"/>
        </a:p>
      </dgm:t>
    </dgm:pt>
    <dgm:pt modelId="{4F900763-4F55-4B4E-8769-3ACEC0EEA0F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Section 2 – Transport stream IDs 1000 - 1199</a:t>
          </a:r>
          <a:endParaRPr kumimoji="0" lang="en-US" altLang="en-US" b="0" i="0" u="none" strike="noStrike" cap="none" normalizeH="0" baseline="0" dirty="0" smtClean="0">
            <a:ln>
              <a:noFill/>
            </a:ln>
            <a:solidFill>
              <a:schemeClr val="tx1"/>
            </a:solidFill>
            <a:effectLst/>
            <a:latin typeface="Arial" charset="0"/>
          </a:endParaRPr>
        </a:p>
      </dgm:t>
    </dgm:pt>
    <dgm:pt modelId="{531B811F-43C1-4640-9FE6-8B4A3F04F701}" type="parTrans" cxnId="{8612368A-34B7-4E86-9D4C-22DDE5396F95}">
      <dgm:prSet/>
      <dgm:spPr/>
      <dgm:t>
        <a:bodyPr/>
        <a:lstStyle/>
        <a:p>
          <a:endParaRPr lang="en-US"/>
        </a:p>
      </dgm:t>
    </dgm:pt>
    <dgm:pt modelId="{B03B4733-FF42-4301-BC15-D2B0C9469319}" type="sibTrans" cxnId="{8612368A-34B7-4E86-9D4C-22DDE5396F95}">
      <dgm:prSet/>
      <dgm:spPr/>
      <dgm:t>
        <a:bodyPr/>
        <a:lstStyle/>
        <a:p>
          <a:endParaRPr lang="en-US"/>
        </a:p>
      </dgm:t>
    </dgm:pt>
    <dgm:pt modelId="{3EC508AC-88AB-4865-A63C-404FFD81149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charset="0"/>
            </a:rPr>
            <a:t>Network ID 0x1006</a:t>
          </a:r>
          <a:endParaRPr kumimoji="0" lang="en-US" altLang="en-US" sz="1600" b="0" i="0" u="none" strike="noStrike" cap="none" normalizeH="0" baseline="0" dirty="0" smtClean="0">
            <a:ln>
              <a:noFill/>
            </a:ln>
            <a:solidFill>
              <a:schemeClr val="tx1"/>
            </a:solidFill>
            <a:effectLst/>
            <a:latin typeface="Arial" charset="0"/>
          </a:endParaRPr>
        </a:p>
      </dgm:t>
    </dgm:pt>
    <dgm:pt modelId="{15885EF0-8BF8-49E7-9BBE-F0D1ED2EF1DF}" type="parTrans" cxnId="{034EA115-EC91-4997-8183-91C0B647E20E}">
      <dgm:prSet/>
      <dgm:spPr/>
      <dgm:t>
        <a:bodyPr/>
        <a:lstStyle/>
        <a:p>
          <a:endParaRPr lang="en-US"/>
        </a:p>
      </dgm:t>
    </dgm:pt>
    <dgm:pt modelId="{EFDA768F-4918-415E-B22C-C45E10EF3506}" type="sibTrans" cxnId="{034EA115-EC91-4997-8183-91C0B647E20E}">
      <dgm:prSet/>
      <dgm:spPr/>
      <dgm:t>
        <a:bodyPr/>
        <a:lstStyle/>
        <a:p>
          <a:endParaRPr lang="en-US"/>
        </a:p>
      </dgm:t>
    </dgm:pt>
    <dgm:pt modelId="{9A627D6B-E437-4EE0-A431-87B74CB3F1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Section 1 – Transport Stream IDs  200-299</a:t>
          </a:r>
          <a:endParaRPr kumimoji="0" lang="en-US" altLang="en-US" b="0" i="0" u="none" strike="noStrike" cap="none" normalizeH="0" baseline="0" dirty="0" smtClean="0">
            <a:ln>
              <a:noFill/>
            </a:ln>
            <a:solidFill>
              <a:schemeClr val="tx1"/>
            </a:solidFill>
            <a:effectLst/>
            <a:latin typeface="Arial" charset="0"/>
          </a:endParaRPr>
        </a:p>
      </dgm:t>
    </dgm:pt>
    <dgm:pt modelId="{BA6CDB9E-0660-4657-8EFE-C451D3FD193E}" type="parTrans" cxnId="{5C496D7C-23BD-4F39-8468-8723A831EF86}">
      <dgm:prSet/>
      <dgm:spPr/>
      <dgm:t>
        <a:bodyPr/>
        <a:lstStyle/>
        <a:p>
          <a:endParaRPr lang="en-US"/>
        </a:p>
      </dgm:t>
    </dgm:pt>
    <dgm:pt modelId="{FC0BC4C4-32EA-48FF-97BD-95B5C6758F75}" type="sibTrans" cxnId="{5C496D7C-23BD-4F39-8468-8723A831EF86}">
      <dgm:prSet/>
      <dgm:spPr/>
      <dgm:t>
        <a:bodyPr/>
        <a:lstStyle/>
        <a:p>
          <a:endParaRPr lang="en-US"/>
        </a:p>
      </dgm:t>
    </dgm:pt>
    <dgm:pt modelId="{138F025B-8FCB-484F-BEE7-8E4B97EE5A1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charset="0"/>
            </a:rPr>
            <a:t>Network ID 0x1009</a:t>
          </a:r>
          <a:endParaRPr kumimoji="0" lang="en-US" altLang="en-US" sz="1600" b="0" i="0" u="none" strike="noStrike" cap="none" normalizeH="0" baseline="0" dirty="0" smtClean="0">
            <a:ln>
              <a:noFill/>
            </a:ln>
            <a:solidFill>
              <a:schemeClr val="tx1"/>
            </a:solidFill>
            <a:effectLst/>
            <a:latin typeface="Arial" charset="0"/>
          </a:endParaRPr>
        </a:p>
      </dgm:t>
    </dgm:pt>
    <dgm:pt modelId="{E319B912-1B18-4EC5-905F-D4E95EE5DA58}" type="parTrans" cxnId="{D8E2A092-3AFD-4C27-A8AA-D13F925E9F0F}">
      <dgm:prSet/>
      <dgm:spPr/>
      <dgm:t>
        <a:bodyPr/>
        <a:lstStyle/>
        <a:p>
          <a:endParaRPr lang="en-US"/>
        </a:p>
      </dgm:t>
    </dgm:pt>
    <dgm:pt modelId="{3D9813F4-BF8D-44EA-8FA5-21B71B248653}" type="sibTrans" cxnId="{D8E2A092-3AFD-4C27-A8AA-D13F925E9F0F}">
      <dgm:prSet/>
      <dgm:spPr/>
      <dgm:t>
        <a:bodyPr/>
        <a:lstStyle/>
        <a:p>
          <a:endParaRPr lang="en-US"/>
        </a:p>
      </dgm:t>
    </dgm:pt>
    <dgm:pt modelId="{C5A01814-47B4-4A30-A73F-8E849EB9C5C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Section 1 – Transport Stream IDs 300-399</a:t>
          </a:r>
          <a:endParaRPr kumimoji="0" lang="en-US" altLang="en-US" b="0" i="0" u="none" strike="noStrike" cap="none" normalizeH="0" baseline="0" dirty="0" smtClean="0">
            <a:ln>
              <a:noFill/>
            </a:ln>
            <a:solidFill>
              <a:schemeClr val="tx1"/>
            </a:solidFill>
            <a:effectLst/>
            <a:latin typeface="Arial" charset="0"/>
          </a:endParaRPr>
        </a:p>
      </dgm:t>
    </dgm:pt>
    <dgm:pt modelId="{6FD6ECCF-6567-48CD-81C1-67EE24482A0D}" type="parTrans" cxnId="{A1688F1E-0BDF-4F24-9DBC-8DD6FDF9D276}">
      <dgm:prSet/>
      <dgm:spPr/>
      <dgm:t>
        <a:bodyPr/>
        <a:lstStyle/>
        <a:p>
          <a:endParaRPr lang="en-US"/>
        </a:p>
      </dgm:t>
    </dgm:pt>
    <dgm:pt modelId="{434B869D-3F27-4C8F-A8D8-90C03102BB1C}" type="sibTrans" cxnId="{A1688F1E-0BDF-4F24-9DBC-8DD6FDF9D276}">
      <dgm:prSet/>
      <dgm:spPr/>
      <dgm:t>
        <a:bodyPr/>
        <a:lstStyle/>
        <a:p>
          <a:endParaRPr lang="en-US"/>
        </a:p>
      </dgm:t>
    </dgm:pt>
    <dgm:pt modelId="{8B6ADC98-B9A8-4C37-A5C8-DC5E6389002B}" type="pres">
      <dgm:prSet presAssocID="{D814A0A8-5F31-42C0-8819-A40E2FCA1799}" presName="hierChild1" presStyleCnt="0">
        <dgm:presLayoutVars>
          <dgm:orgChart val="1"/>
          <dgm:chPref val="1"/>
          <dgm:dir/>
          <dgm:animOne val="branch"/>
          <dgm:animLvl val="lvl"/>
          <dgm:resizeHandles/>
        </dgm:presLayoutVars>
      </dgm:prSet>
      <dgm:spPr/>
    </dgm:pt>
    <dgm:pt modelId="{8D9A55F4-EF50-4D31-AAD1-245C694B623A}" type="pres">
      <dgm:prSet presAssocID="{5C022E71-3448-4C86-8505-842E585CAABF}" presName="hierRoot1" presStyleCnt="0">
        <dgm:presLayoutVars>
          <dgm:hierBranch val="r"/>
        </dgm:presLayoutVars>
      </dgm:prSet>
      <dgm:spPr/>
    </dgm:pt>
    <dgm:pt modelId="{2DF6781A-9E13-45EF-B4CB-271A3A34FE9E}" type="pres">
      <dgm:prSet presAssocID="{5C022E71-3448-4C86-8505-842E585CAABF}" presName="rootComposite1" presStyleCnt="0"/>
      <dgm:spPr/>
    </dgm:pt>
    <dgm:pt modelId="{8BB8645E-DDDE-43D0-B888-ECB8AC1850A7}" type="pres">
      <dgm:prSet presAssocID="{5C022E71-3448-4C86-8505-842E585CAABF}" presName="rootText1" presStyleLbl="node0" presStyleIdx="0" presStyleCnt="1" custScaleX="465884" custLinFactNeighborX="-69741" custLinFactNeighborY="6841">
        <dgm:presLayoutVars>
          <dgm:chPref val="3"/>
        </dgm:presLayoutVars>
      </dgm:prSet>
      <dgm:spPr/>
      <dgm:t>
        <a:bodyPr/>
        <a:lstStyle/>
        <a:p>
          <a:endParaRPr lang="en-US"/>
        </a:p>
      </dgm:t>
    </dgm:pt>
    <dgm:pt modelId="{00D2A005-C34D-4BDD-83A8-32734DA8BC1D}" type="pres">
      <dgm:prSet presAssocID="{5C022E71-3448-4C86-8505-842E585CAABF}" presName="rootConnector1" presStyleLbl="node1" presStyleIdx="0" presStyleCnt="0"/>
      <dgm:spPr/>
      <dgm:t>
        <a:bodyPr/>
        <a:lstStyle/>
        <a:p>
          <a:endParaRPr lang="en-US"/>
        </a:p>
      </dgm:t>
    </dgm:pt>
    <dgm:pt modelId="{9E462874-E0EB-4FBB-B09C-9A143300F05B}" type="pres">
      <dgm:prSet presAssocID="{5C022E71-3448-4C86-8505-842E585CAABF}" presName="hierChild2" presStyleCnt="0"/>
      <dgm:spPr/>
    </dgm:pt>
    <dgm:pt modelId="{406C9E42-F65D-46E8-8C80-FC85C59F5DF9}" type="pres">
      <dgm:prSet presAssocID="{BA46D89D-C4BA-49CA-9BC2-CE6BC511B0F6}" presName="Name50" presStyleLbl="parChTrans1D2" presStyleIdx="0" presStyleCnt="3"/>
      <dgm:spPr/>
      <dgm:t>
        <a:bodyPr/>
        <a:lstStyle/>
        <a:p>
          <a:endParaRPr lang="en-US"/>
        </a:p>
      </dgm:t>
    </dgm:pt>
    <dgm:pt modelId="{AF9AAD41-2D4E-4A12-92D5-A98596749768}" type="pres">
      <dgm:prSet presAssocID="{D92A2C52-1671-4D51-9B80-81066B7A1A5A}" presName="hierRoot2" presStyleCnt="0">
        <dgm:presLayoutVars>
          <dgm:hierBranch val="r"/>
        </dgm:presLayoutVars>
      </dgm:prSet>
      <dgm:spPr/>
    </dgm:pt>
    <dgm:pt modelId="{6BEC81F9-6615-467C-B9F6-C55B0C796A0E}" type="pres">
      <dgm:prSet presAssocID="{D92A2C52-1671-4D51-9B80-81066B7A1A5A}" presName="rootComposite" presStyleCnt="0"/>
      <dgm:spPr/>
    </dgm:pt>
    <dgm:pt modelId="{47459650-963C-46D7-85E2-300A4493AEF4}" type="pres">
      <dgm:prSet presAssocID="{D92A2C52-1671-4D51-9B80-81066B7A1A5A}" presName="rootText" presStyleLbl="node2" presStyleIdx="0" presStyleCnt="3" custScaleX="316175">
        <dgm:presLayoutVars>
          <dgm:chPref val="3"/>
        </dgm:presLayoutVars>
      </dgm:prSet>
      <dgm:spPr/>
      <dgm:t>
        <a:bodyPr/>
        <a:lstStyle/>
        <a:p>
          <a:endParaRPr lang="en-US"/>
        </a:p>
      </dgm:t>
    </dgm:pt>
    <dgm:pt modelId="{8A9E036C-6FEE-489B-8FBA-0DF1CF0C6F80}" type="pres">
      <dgm:prSet presAssocID="{D92A2C52-1671-4D51-9B80-81066B7A1A5A}" presName="rootConnector" presStyleLbl="node2" presStyleIdx="0" presStyleCnt="3"/>
      <dgm:spPr/>
      <dgm:t>
        <a:bodyPr/>
        <a:lstStyle/>
        <a:p>
          <a:endParaRPr lang="en-US"/>
        </a:p>
      </dgm:t>
    </dgm:pt>
    <dgm:pt modelId="{7948449E-DB4E-4519-B1D6-4BFE167D035A}" type="pres">
      <dgm:prSet presAssocID="{D92A2C52-1671-4D51-9B80-81066B7A1A5A}" presName="hierChild4" presStyleCnt="0"/>
      <dgm:spPr/>
    </dgm:pt>
    <dgm:pt modelId="{9DBAD6F2-C017-4AFB-9B10-748BB2FB63EF}" type="pres">
      <dgm:prSet presAssocID="{D037DA9F-A10E-4DB3-B5A6-D8E073521D39}" presName="Name50" presStyleLbl="parChTrans1D3" presStyleIdx="0" presStyleCnt="4"/>
      <dgm:spPr/>
      <dgm:t>
        <a:bodyPr/>
        <a:lstStyle/>
        <a:p>
          <a:endParaRPr lang="en-US"/>
        </a:p>
      </dgm:t>
    </dgm:pt>
    <dgm:pt modelId="{9386D858-427B-4B36-A75A-BC25112DAE11}" type="pres">
      <dgm:prSet presAssocID="{EC7817C8-8903-4E5E-9FE8-DADA36B0A178}" presName="hierRoot2" presStyleCnt="0">
        <dgm:presLayoutVars>
          <dgm:hierBranch val="r"/>
        </dgm:presLayoutVars>
      </dgm:prSet>
      <dgm:spPr/>
    </dgm:pt>
    <dgm:pt modelId="{EDF011BA-80CE-4413-B455-5DD47B92342B}" type="pres">
      <dgm:prSet presAssocID="{EC7817C8-8903-4E5E-9FE8-DADA36B0A178}" presName="rootComposite" presStyleCnt="0"/>
      <dgm:spPr/>
    </dgm:pt>
    <dgm:pt modelId="{EC9AE2CD-26F1-4C29-92AF-8D132AFE5E93}" type="pres">
      <dgm:prSet presAssocID="{EC7817C8-8903-4E5E-9FE8-DADA36B0A178}" presName="rootText" presStyleLbl="node3" presStyleIdx="0" presStyleCnt="4" custScaleX="404041" custLinFactNeighborX="41627" custLinFactNeighborY="-10547">
        <dgm:presLayoutVars>
          <dgm:chPref val="3"/>
        </dgm:presLayoutVars>
      </dgm:prSet>
      <dgm:spPr/>
      <dgm:t>
        <a:bodyPr/>
        <a:lstStyle/>
        <a:p>
          <a:endParaRPr lang="en-US"/>
        </a:p>
      </dgm:t>
    </dgm:pt>
    <dgm:pt modelId="{D9133E90-1B66-4C23-93B0-9596DA013B47}" type="pres">
      <dgm:prSet presAssocID="{EC7817C8-8903-4E5E-9FE8-DADA36B0A178}" presName="rootConnector" presStyleLbl="node3" presStyleIdx="0" presStyleCnt="4"/>
      <dgm:spPr/>
      <dgm:t>
        <a:bodyPr/>
        <a:lstStyle/>
        <a:p>
          <a:endParaRPr lang="en-US"/>
        </a:p>
      </dgm:t>
    </dgm:pt>
    <dgm:pt modelId="{5D40B150-B14C-40EC-AB48-3FF2F4AD5006}" type="pres">
      <dgm:prSet presAssocID="{EC7817C8-8903-4E5E-9FE8-DADA36B0A178}" presName="hierChild4" presStyleCnt="0"/>
      <dgm:spPr/>
    </dgm:pt>
    <dgm:pt modelId="{C2E7A680-18A1-4AD4-BC80-A8E06827175A}" type="pres">
      <dgm:prSet presAssocID="{EC7817C8-8903-4E5E-9FE8-DADA36B0A178}" presName="hierChild5" presStyleCnt="0"/>
      <dgm:spPr/>
    </dgm:pt>
    <dgm:pt modelId="{6FC239C8-F4EE-4B54-9FEE-D646B8FDA475}" type="pres">
      <dgm:prSet presAssocID="{531B811F-43C1-4640-9FE6-8B4A3F04F701}" presName="Name50" presStyleLbl="parChTrans1D3" presStyleIdx="1" presStyleCnt="4"/>
      <dgm:spPr/>
      <dgm:t>
        <a:bodyPr/>
        <a:lstStyle/>
        <a:p>
          <a:endParaRPr lang="en-US"/>
        </a:p>
      </dgm:t>
    </dgm:pt>
    <dgm:pt modelId="{771D96DF-74B3-41A7-9006-D3D3F9B8F44B}" type="pres">
      <dgm:prSet presAssocID="{4F900763-4F55-4B4E-8769-3ACEC0EEA0FD}" presName="hierRoot2" presStyleCnt="0">
        <dgm:presLayoutVars>
          <dgm:hierBranch val="r"/>
        </dgm:presLayoutVars>
      </dgm:prSet>
      <dgm:spPr/>
    </dgm:pt>
    <dgm:pt modelId="{A905DA12-AD76-4491-B22F-580669DDBB81}" type="pres">
      <dgm:prSet presAssocID="{4F900763-4F55-4B4E-8769-3ACEC0EEA0FD}" presName="rootComposite" presStyleCnt="0"/>
      <dgm:spPr/>
    </dgm:pt>
    <dgm:pt modelId="{BECA0993-A318-43EE-83C7-836167A5F7F4}" type="pres">
      <dgm:prSet presAssocID="{4F900763-4F55-4B4E-8769-3ACEC0EEA0FD}" presName="rootText" presStyleLbl="node3" presStyleIdx="1" presStyleCnt="4" custScaleX="456649" custLinFactNeighborX="41627" custLinFactNeighborY="-10547">
        <dgm:presLayoutVars>
          <dgm:chPref val="3"/>
        </dgm:presLayoutVars>
      </dgm:prSet>
      <dgm:spPr/>
      <dgm:t>
        <a:bodyPr/>
        <a:lstStyle/>
        <a:p>
          <a:endParaRPr lang="en-US"/>
        </a:p>
      </dgm:t>
    </dgm:pt>
    <dgm:pt modelId="{B045AFE5-C53A-4267-AC28-A844A66E5E61}" type="pres">
      <dgm:prSet presAssocID="{4F900763-4F55-4B4E-8769-3ACEC0EEA0FD}" presName="rootConnector" presStyleLbl="node3" presStyleIdx="1" presStyleCnt="4"/>
      <dgm:spPr/>
      <dgm:t>
        <a:bodyPr/>
        <a:lstStyle/>
        <a:p>
          <a:endParaRPr lang="en-US"/>
        </a:p>
      </dgm:t>
    </dgm:pt>
    <dgm:pt modelId="{79B82E1E-AD18-4F9B-B877-F115E7A16505}" type="pres">
      <dgm:prSet presAssocID="{4F900763-4F55-4B4E-8769-3ACEC0EEA0FD}" presName="hierChild4" presStyleCnt="0"/>
      <dgm:spPr/>
    </dgm:pt>
    <dgm:pt modelId="{485A7965-8119-4025-85FF-35521651BE0C}" type="pres">
      <dgm:prSet presAssocID="{4F900763-4F55-4B4E-8769-3ACEC0EEA0FD}" presName="hierChild5" presStyleCnt="0"/>
      <dgm:spPr/>
    </dgm:pt>
    <dgm:pt modelId="{C98AF860-A573-4B6D-BDFF-B67CA118268F}" type="pres">
      <dgm:prSet presAssocID="{D92A2C52-1671-4D51-9B80-81066B7A1A5A}" presName="hierChild5" presStyleCnt="0"/>
      <dgm:spPr/>
    </dgm:pt>
    <dgm:pt modelId="{D4E59435-1610-4313-824E-F18FBB6EEFEF}" type="pres">
      <dgm:prSet presAssocID="{15885EF0-8BF8-49E7-9BBE-F0D1ED2EF1DF}" presName="Name50" presStyleLbl="parChTrans1D2" presStyleIdx="1" presStyleCnt="3"/>
      <dgm:spPr/>
      <dgm:t>
        <a:bodyPr/>
        <a:lstStyle/>
        <a:p>
          <a:endParaRPr lang="en-US"/>
        </a:p>
      </dgm:t>
    </dgm:pt>
    <dgm:pt modelId="{67AB2FA5-B7E6-4FEB-96C0-66ADF1CF6D6F}" type="pres">
      <dgm:prSet presAssocID="{3EC508AC-88AB-4865-A63C-404FFD811490}" presName="hierRoot2" presStyleCnt="0">
        <dgm:presLayoutVars>
          <dgm:hierBranch val="r"/>
        </dgm:presLayoutVars>
      </dgm:prSet>
      <dgm:spPr/>
    </dgm:pt>
    <dgm:pt modelId="{05A0665D-258D-4C6A-AE4F-5B11FA3C89D9}" type="pres">
      <dgm:prSet presAssocID="{3EC508AC-88AB-4865-A63C-404FFD811490}" presName="rootComposite" presStyleCnt="0"/>
      <dgm:spPr/>
    </dgm:pt>
    <dgm:pt modelId="{D10509D0-132F-49C7-BA86-8982295D7979}" type="pres">
      <dgm:prSet presAssocID="{3EC508AC-88AB-4865-A63C-404FFD811490}" presName="rootText" presStyleLbl="node2" presStyleIdx="1" presStyleCnt="3" custScaleX="323922">
        <dgm:presLayoutVars>
          <dgm:chPref val="3"/>
        </dgm:presLayoutVars>
      </dgm:prSet>
      <dgm:spPr/>
      <dgm:t>
        <a:bodyPr/>
        <a:lstStyle/>
        <a:p>
          <a:endParaRPr lang="en-US"/>
        </a:p>
      </dgm:t>
    </dgm:pt>
    <dgm:pt modelId="{9FB251FB-7C36-4EC7-8EDB-2D6F2A25E2C5}" type="pres">
      <dgm:prSet presAssocID="{3EC508AC-88AB-4865-A63C-404FFD811490}" presName="rootConnector" presStyleLbl="node2" presStyleIdx="1" presStyleCnt="3"/>
      <dgm:spPr/>
      <dgm:t>
        <a:bodyPr/>
        <a:lstStyle/>
        <a:p>
          <a:endParaRPr lang="en-US"/>
        </a:p>
      </dgm:t>
    </dgm:pt>
    <dgm:pt modelId="{7B5252FF-BEB8-4F73-BDF9-3AEC998E94F0}" type="pres">
      <dgm:prSet presAssocID="{3EC508AC-88AB-4865-A63C-404FFD811490}" presName="hierChild4" presStyleCnt="0"/>
      <dgm:spPr/>
    </dgm:pt>
    <dgm:pt modelId="{99FB17EC-9FD1-4081-8262-A7FCF09950AD}" type="pres">
      <dgm:prSet presAssocID="{BA6CDB9E-0660-4657-8EFE-C451D3FD193E}" presName="Name50" presStyleLbl="parChTrans1D3" presStyleIdx="2" presStyleCnt="4"/>
      <dgm:spPr/>
      <dgm:t>
        <a:bodyPr/>
        <a:lstStyle/>
        <a:p>
          <a:endParaRPr lang="en-US"/>
        </a:p>
      </dgm:t>
    </dgm:pt>
    <dgm:pt modelId="{8221743F-AB6E-4BC1-B0C5-9F5808FB2FFF}" type="pres">
      <dgm:prSet presAssocID="{9A627D6B-E437-4EE0-A431-87B74CB3F123}" presName="hierRoot2" presStyleCnt="0">
        <dgm:presLayoutVars>
          <dgm:hierBranch val="r"/>
        </dgm:presLayoutVars>
      </dgm:prSet>
      <dgm:spPr/>
    </dgm:pt>
    <dgm:pt modelId="{EA34DD64-4247-4497-B42C-90DAD8E59C75}" type="pres">
      <dgm:prSet presAssocID="{9A627D6B-E437-4EE0-A431-87B74CB3F123}" presName="rootComposite" presStyleCnt="0"/>
      <dgm:spPr/>
    </dgm:pt>
    <dgm:pt modelId="{BB69B609-6A7E-4D7C-BF99-9368C8693ABB}" type="pres">
      <dgm:prSet presAssocID="{9A627D6B-E437-4EE0-A431-87B74CB3F123}" presName="rootText" presStyleLbl="node3" presStyleIdx="2" presStyleCnt="4" custScaleX="472248" custLinFactNeighborX="41627" custLinFactNeighborY="-10547">
        <dgm:presLayoutVars>
          <dgm:chPref val="3"/>
        </dgm:presLayoutVars>
      </dgm:prSet>
      <dgm:spPr/>
      <dgm:t>
        <a:bodyPr/>
        <a:lstStyle/>
        <a:p>
          <a:endParaRPr lang="en-US"/>
        </a:p>
      </dgm:t>
    </dgm:pt>
    <dgm:pt modelId="{B94D0AED-0895-4960-836E-26133EEED9F2}" type="pres">
      <dgm:prSet presAssocID="{9A627D6B-E437-4EE0-A431-87B74CB3F123}" presName="rootConnector" presStyleLbl="node3" presStyleIdx="2" presStyleCnt="4"/>
      <dgm:spPr/>
      <dgm:t>
        <a:bodyPr/>
        <a:lstStyle/>
        <a:p>
          <a:endParaRPr lang="en-US"/>
        </a:p>
      </dgm:t>
    </dgm:pt>
    <dgm:pt modelId="{4396F59F-89C3-46BE-99DE-D0D2463184F5}" type="pres">
      <dgm:prSet presAssocID="{9A627D6B-E437-4EE0-A431-87B74CB3F123}" presName="hierChild4" presStyleCnt="0"/>
      <dgm:spPr/>
    </dgm:pt>
    <dgm:pt modelId="{48053AC8-7E15-4CF8-B1FC-17C4241008FF}" type="pres">
      <dgm:prSet presAssocID="{9A627D6B-E437-4EE0-A431-87B74CB3F123}" presName="hierChild5" presStyleCnt="0"/>
      <dgm:spPr/>
    </dgm:pt>
    <dgm:pt modelId="{93816904-72FF-4658-B45C-80E86DD70884}" type="pres">
      <dgm:prSet presAssocID="{3EC508AC-88AB-4865-A63C-404FFD811490}" presName="hierChild5" presStyleCnt="0"/>
      <dgm:spPr/>
    </dgm:pt>
    <dgm:pt modelId="{D3B33C04-9861-4589-B24A-E9EE9C97A564}" type="pres">
      <dgm:prSet presAssocID="{E319B912-1B18-4EC5-905F-D4E95EE5DA58}" presName="Name50" presStyleLbl="parChTrans1D2" presStyleIdx="2" presStyleCnt="3"/>
      <dgm:spPr/>
      <dgm:t>
        <a:bodyPr/>
        <a:lstStyle/>
        <a:p>
          <a:endParaRPr lang="en-US"/>
        </a:p>
      </dgm:t>
    </dgm:pt>
    <dgm:pt modelId="{FEAB227B-4BF2-4EB6-9D5A-BC99B34EB371}" type="pres">
      <dgm:prSet presAssocID="{138F025B-8FCB-484F-BEE7-8E4B97EE5A1B}" presName="hierRoot2" presStyleCnt="0">
        <dgm:presLayoutVars>
          <dgm:hierBranch val="r"/>
        </dgm:presLayoutVars>
      </dgm:prSet>
      <dgm:spPr/>
    </dgm:pt>
    <dgm:pt modelId="{CD32C9E0-A5AE-45BE-84AC-26C1C4921BF0}" type="pres">
      <dgm:prSet presAssocID="{138F025B-8FCB-484F-BEE7-8E4B97EE5A1B}" presName="rootComposite" presStyleCnt="0"/>
      <dgm:spPr/>
    </dgm:pt>
    <dgm:pt modelId="{96CBEBBF-082C-43E1-A720-56AF929D11E3}" type="pres">
      <dgm:prSet presAssocID="{138F025B-8FCB-484F-BEE7-8E4B97EE5A1B}" presName="rootText" presStyleLbl="node2" presStyleIdx="2" presStyleCnt="3" custScaleX="316122">
        <dgm:presLayoutVars>
          <dgm:chPref val="3"/>
        </dgm:presLayoutVars>
      </dgm:prSet>
      <dgm:spPr/>
      <dgm:t>
        <a:bodyPr/>
        <a:lstStyle/>
        <a:p>
          <a:endParaRPr lang="en-US"/>
        </a:p>
      </dgm:t>
    </dgm:pt>
    <dgm:pt modelId="{B82CE191-5BC3-4FEC-A7F3-5861ED5A6E02}" type="pres">
      <dgm:prSet presAssocID="{138F025B-8FCB-484F-BEE7-8E4B97EE5A1B}" presName="rootConnector" presStyleLbl="node2" presStyleIdx="2" presStyleCnt="3"/>
      <dgm:spPr/>
      <dgm:t>
        <a:bodyPr/>
        <a:lstStyle/>
        <a:p>
          <a:endParaRPr lang="en-US"/>
        </a:p>
      </dgm:t>
    </dgm:pt>
    <dgm:pt modelId="{D156E793-989C-4FC7-84B6-1C060A14B377}" type="pres">
      <dgm:prSet presAssocID="{138F025B-8FCB-484F-BEE7-8E4B97EE5A1B}" presName="hierChild4" presStyleCnt="0"/>
      <dgm:spPr/>
    </dgm:pt>
    <dgm:pt modelId="{FD205AFE-4AD3-41E1-B068-C83F2DF19E2B}" type="pres">
      <dgm:prSet presAssocID="{6FD6ECCF-6567-48CD-81C1-67EE24482A0D}" presName="Name50" presStyleLbl="parChTrans1D3" presStyleIdx="3" presStyleCnt="4"/>
      <dgm:spPr/>
      <dgm:t>
        <a:bodyPr/>
        <a:lstStyle/>
        <a:p>
          <a:endParaRPr lang="en-US"/>
        </a:p>
      </dgm:t>
    </dgm:pt>
    <dgm:pt modelId="{FFC2E8A0-5CEE-4A79-8273-C1DD81B513C8}" type="pres">
      <dgm:prSet presAssocID="{C5A01814-47B4-4A30-A73F-8E849EB9C5C4}" presName="hierRoot2" presStyleCnt="0">
        <dgm:presLayoutVars>
          <dgm:hierBranch val="r"/>
        </dgm:presLayoutVars>
      </dgm:prSet>
      <dgm:spPr/>
    </dgm:pt>
    <dgm:pt modelId="{D50FFCD9-593E-4BE0-9D43-58D116B52595}" type="pres">
      <dgm:prSet presAssocID="{C5A01814-47B4-4A30-A73F-8E849EB9C5C4}" presName="rootComposite" presStyleCnt="0"/>
      <dgm:spPr/>
    </dgm:pt>
    <dgm:pt modelId="{79F9984C-18FB-446B-9A6F-DF035CEB7168}" type="pres">
      <dgm:prSet presAssocID="{C5A01814-47B4-4A30-A73F-8E849EB9C5C4}" presName="rootText" presStyleLbl="node3" presStyleIdx="3" presStyleCnt="4" custScaleX="460359" custLinFactNeighborX="41627" custLinFactNeighborY="-10547">
        <dgm:presLayoutVars>
          <dgm:chPref val="3"/>
        </dgm:presLayoutVars>
      </dgm:prSet>
      <dgm:spPr/>
      <dgm:t>
        <a:bodyPr/>
        <a:lstStyle/>
        <a:p>
          <a:endParaRPr lang="en-US"/>
        </a:p>
      </dgm:t>
    </dgm:pt>
    <dgm:pt modelId="{6F17A197-7F31-4990-AF9D-E23B092E33DE}" type="pres">
      <dgm:prSet presAssocID="{C5A01814-47B4-4A30-A73F-8E849EB9C5C4}" presName="rootConnector" presStyleLbl="node3" presStyleIdx="3" presStyleCnt="4"/>
      <dgm:spPr/>
      <dgm:t>
        <a:bodyPr/>
        <a:lstStyle/>
        <a:p>
          <a:endParaRPr lang="en-US"/>
        </a:p>
      </dgm:t>
    </dgm:pt>
    <dgm:pt modelId="{5661F8BA-A751-4F2A-96E1-5FDFF83854D0}" type="pres">
      <dgm:prSet presAssocID="{C5A01814-47B4-4A30-A73F-8E849EB9C5C4}" presName="hierChild4" presStyleCnt="0"/>
      <dgm:spPr/>
    </dgm:pt>
    <dgm:pt modelId="{D11596BA-ED08-4595-9575-0D59DC46F67B}" type="pres">
      <dgm:prSet presAssocID="{C5A01814-47B4-4A30-A73F-8E849EB9C5C4}" presName="hierChild5" presStyleCnt="0"/>
      <dgm:spPr/>
    </dgm:pt>
    <dgm:pt modelId="{4B321CA9-B622-4FDD-9443-09F4AFC5CB67}" type="pres">
      <dgm:prSet presAssocID="{138F025B-8FCB-484F-BEE7-8E4B97EE5A1B}" presName="hierChild5" presStyleCnt="0"/>
      <dgm:spPr/>
    </dgm:pt>
    <dgm:pt modelId="{D2374CFA-8E2A-49BF-BBF7-46E26D3A3265}" type="pres">
      <dgm:prSet presAssocID="{5C022E71-3448-4C86-8505-842E585CAABF}" presName="hierChild3" presStyleCnt="0"/>
      <dgm:spPr/>
    </dgm:pt>
  </dgm:ptLst>
  <dgm:cxnLst>
    <dgm:cxn modelId="{25FF5403-5C7A-4238-8CFD-F432883D8379}" type="presOf" srcId="{4F900763-4F55-4B4E-8769-3ACEC0EEA0FD}" destId="{B045AFE5-C53A-4267-AC28-A844A66E5E61}" srcOrd="1" destOrd="0" presId="urn:microsoft.com/office/officeart/2005/8/layout/orgChart1"/>
    <dgm:cxn modelId="{87BAF508-52DA-4A45-AC7E-1C4B8926FECD}" type="presOf" srcId="{D814A0A8-5F31-42C0-8819-A40E2FCA1799}" destId="{8B6ADC98-B9A8-4C37-A5C8-DC5E6389002B}" srcOrd="0" destOrd="0" presId="urn:microsoft.com/office/officeart/2005/8/layout/orgChart1"/>
    <dgm:cxn modelId="{A1688F1E-0BDF-4F24-9DBC-8DD6FDF9D276}" srcId="{138F025B-8FCB-484F-BEE7-8E4B97EE5A1B}" destId="{C5A01814-47B4-4A30-A73F-8E849EB9C5C4}" srcOrd="0" destOrd="0" parTransId="{6FD6ECCF-6567-48CD-81C1-67EE24482A0D}" sibTransId="{434B869D-3F27-4C8F-A8D8-90C03102BB1C}"/>
    <dgm:cxn modelId="{413F483D-C5A7-40FC-AC06-2CC46943ECC7}" srcId="{D814A0A8-5F31-42C0-8819-A40E2FCA1799}" destId="{5C022E71-3448-4C86-8505-842E585CAABF}" srcOrd="0" destOrd="0" parTransId="{24EE7365-8C48-42EA-AC96-775C819A20C4}" sibTransId="{0C439F28-8C2F-422A-8926-BEEB9B7CB6A4}"/>
    <dgm:cxn modelId="{CC9FE9A7-3216-4250-BD3F-B496B9C1FD96}" type="presOf" srcId="{9A627D6B-E437-4EE0-A431-87B74CB3F123}" destId="{B94D0AED-0895-4960-836E-26133EEED9F2}" srcOrd="1" destOrd="0" presId="urn:microsoft.com/office/officeart/2005/8/layout/orgChart1"/>
    <dgm:cxn modelId="{3149BD92-A0A3-43BF-BC58-67004D2F6671}" type="presOf" srcId="{9A627D6B-E437-4EE0-A431-87B74CB3F123}" destId="{BB69B609-6A7E-4D7C-BF99-9368C8693ABB}" srcOrd="0" destOrd="0" presId="urn:microsoft.com/office/officeart/2005/8/layout/orgChart1"/>
    <dgm:cxn modelId="{4964D20F-F7EE-4F0F-A791-F36843BA509A}" type="presOf" srcId="{4F900763-4F55-4B4E-8769-3ACEC0EEA0FD}" destId="{BECA0993-A318-43EE-83C7-836167A5F7F4}" srcOrd="0" destOrd="0" presId="urn:microsoft.com/office/officeart/2005/8/layout/orgChart1"/>
    <dgm:cxn modelId="{5C496D7C-23BD-4F39-8468-8723A831EF86}" srcId="{3EC508AC-88AB-4865-A63C-404FFD811490}" destId="{9A627D6B-E437-4EE0-A431-87B74CB3F123}" srcOrd="0" destOrd="0" parTransId="{BA6CDB9E-0660-4657-8EFE-C451D3FD193E}" sibTransId="{FC0BC4C4-32EA-48FF-97BD-95B5C6758F75}"/>
    <dgm:cxn modelId="{BA20EDEA-8172-4C54-ABB0-7EB22F8EB9E4}" type="presOf" srcId="{6FD6ECCF-6567-48CD-81C1-67EE24482A0D}" destId="{FD205AFE-4AD3-41E1-B068-C83F2DF19E2B}" srcOrd="0" destOrd="0" presId="urn:microsoft.com/office/officeart/2005/8/layout/orgChart1"/>
    <dgm:cxn modelId="{A2AE3AFB-B799-49EA-BC7B-4879D4A7DBAB}" type="presOf" srcId="{EC7817C8-8903-4E5E-9FE8-DADA36B0A178}" destId="{EC9AE2CD-26F1-4C29-92AF-8D132AFE5E93}" srcOrd="0" destOrd="0" presId="urn:microsoft.com/office/officeart/2005/8/layout/orgChart1"/>
    <dgm:cxn modelId="{21D7FF10-48FF-4369-9AEF-ABD6AC27BDB0}" type="presOf" srcId="{C5A01814-47B4-4A30-A73F-8E849EB9C5C4}" destId="{6F17A197-7F31-4990-AF9D-E23B092E33DE}" srcOrd="1" destOrd="0" presId="urn:microsoft.com/office/officeart/2005/8/layout/orgChart1"/>
    <dgm:cxn modelId="{3F73B3F2-F0F4-45EF-8C44-224FD47BFB8A}" type="presOf" srcId="{D037DA9F-A10E-4DB3-B5A6-D8E073521D39}" destId="{9DBAD6F2-C017-4AFB-9B10-748BB2FB63EF}" srcOrd="0" destOrd="0" presId="urn:microsoft.com/office/officeart/2005/8/layout/orgChart1"/>
    <dgm:cxn modelId="{8612368A-34B7-4E86-9D4C-22DDE5396F95}" srcId="{D92A2C52-1671-4D51-9B80-81066B7A1A5A}" destId="{4F900763-4F55-4B4E-8769-3ACEC0EEA0FD}" srcOrd="1" destOrd="0" parTransId="{531B811F-43C1-4640-9FE6-8B4A3F04F701}" sibTransId="{B03B4733-FF42-4301-BC15-D2B0C9469319}"/>
    <dgm:cxn modelId="{D4D8AD8E-7C05-4A6E-B5DF-2EEF5EA76D96}" type="presOf" srcId="{5C022E71-3448-4C86-8505-842E585CAABF}" destId="{00D2A005-C34D-4BDD-83A8-32734DA8BC1D}" srcOrd="1" destOrd="0" presId="urn:microsoft.com/office/officeart/2005/8/layout/orgChart1"/>
    <dgm:cxn modelId="{20B869AB-FB52-4E42-8F64-5C89995D68EA}" type="presOf" srcId="{C5A01814-47B4-4A30-A73F-8E849EB9C5C4}" destId="{79F9984C-18FB-446B-9A6F-DF035CEB7168}" srcOrd="0" destOrd="0" presId="urn:microsoft.com/office/officeart/2005/8/layout/orgChart1"/>
    <dgm:cxn modelId="{3A5F401B-2A63-42CF-92A1-9D034B0253D0}" type="presOf" srcId="{138F025B-8FCB-484F-BEE7-8E4B97EE5A1B}" destId="{96CBEBBF-082C-43E1-A720-56AF929D11E3}" srcOrd="0" destOrd="0" presId="urn:microsoft.com/office/officeart/2005/8/layout/orgChart1"/>
    <dgm:cxn modelId="{5FE31AC3-EA76-40AB-B713-C7AF27550655}" type="presOf" srcId="{5C022E71-3448-4C86-8505-842E585CAABF}" destId="{8BB8645E-DDDE-43D0-B888-ECB8AC1850A7}" srcOrd="0" destOrd="0" presId="urn:microsoft.com/office/officeart/2005/8/layout/orgChart1"/>
    <dgm:cxn modelId="{F84FEF1A-8501-4FDB-A8EA-39669B93FE44}" type="presOf" srcId="{D92A2C52-1671-4D51-9B80-81066B7A1A5A}" destId="{8A9E036C-6FEE-489B-8FBA-0DF1CF0C6F80}" srcOrd="1" destOrd="0" presId="urn:microsoft.com/office/officeart/2005/8/layout/orgChart1"/>
    <dgm:cxn modelId="{71FF2F40-9DC4-45E0-AF52-427A42C43B49}" type="presOf" srcId="{EC7817C8-8903-4E5E-9FE8-DADA36B0A178}" destId="{D9133E90-1B66-4C23-93B0-9596DA013B47}" srcOrd="1" destOrd="0" presId="urn:microsoft.com/office/officeart/2005/8/layout/orgChart1"/>
    <dgm:cxn modelId="{831FC943-2173-46BF-9C88-C8CF779CAABA}" type="presOf" srcId="{BA6CDB9E-0660-4657-8EFE-C451D3FD193E}" destId="{99FB17EC-9FD1-4081-8262-A7FCF09950AD}" srcOrd="0" destOrd="0" presId="urn:microsoft.com/office/officeart/2005/8/layout/orgChart1"/>
    <dgm:cxn modelId="{4E367946-8E3C-430C-9584-D33FE1CB3C75}" srcId="{5C022E71-3448-4C86-8505-842E585CAABF}" destId="{D92A2C52-1671-4D51-9B80-81066B7A1A5A}" srcOrd="0" destOrd="0" parTransId="{BA46D89D-C4BA-49CA-9BC2-CE6BC511B0F6}" sibTransId="{EEB70B04-8E50-488E-8F96-F48B8527466E}"/>
    <dgm:cxn modelId="{CDBEE8BE-552C-4F8E-BACB-67A39ECB1F03}" type="presOf" srcId="{15885EF0-8BF8-49E7-9BBE-F0D1ED2EF1DF}" destId="{D4E59435-1610-4313-824E-F18FBB6EEFEF}" srcOrd="0" destOrd="0" presId="urn:microsoft.com/office/officeart/2005/8/layout/orgChart1"/>
    <dgm:cxn modelId="{034EA115-EC91-4997-8183-91C0B647E20E}" srcId="{5C022E71-3448-4C86-8505-842E585CAABF}" destId="{3EC508AC-88AB-4865-A63C-404FFD811490}" srcOrd="1" destOrd="0" parTransId="{15885EF0-8BF8-49E7-9BBE-F0D1ED2EF1DF}" sibTransId="{EFDA768F-4918-415E-B22C-C45E10EF3506}"/>
    <dgm:cxn modelId="{D8749E91-B2AE-4EBD-B0A2-7D3E810186C7}" type="presOf" srcId="{D92A2C52-1671-4D51-9B80-81066B7A1A5A}" destId="{47459650-963C-46D7-85E2-300A4493AEF4}" srcOrd="0" destOrd="0" presId="urn:microsoft.com/office/officeart/2005/8/layout/orgChart1"/>
    <dgm:cxn modelId="{E9582ECF-0A39-4B39-AAC1-7E36ECB3F252}" type="presOf" srcId="{531B811F-43C1-4640-9FE6-8B4A3F04F701}" destId="{6FC239C8-F4EE-4B54-9FEE-D646B8FDA475}" srcOrd="0" destOrd="0" presId="urn:microsoft.com/office/officeart/2005/8/layout/orgChart1"/>
    <dgm:cxn modelId="{F4CC5BA4-8CAB-4940-B5BF-2209AAC11E6B}" type="presOf" srcId="{138F025B-8FCB-484F-BEE7-8E4B97EE5A1B}" destId="{B82CE191-5BC3-4FEC-A7F3-5861ED5A6E02}" srcOrd="1" destOrd="0" presId="urn:microsoft.com/office/officeart/2005/8/layout/orgChart1"/>
    <dgm:cxn modelId="{AE20E553-C6CA-4F7D-B38B-9A4DCC762290}" type="presOf" srcId="{3EC508AC-88AB-4865-A63C-404FFD811490}" destId="{D10509D0-132F-49C7-BA86-8982295D7979}" srcOrd="0" destOrd="0" presId="urn:microsoft.com/office/officeart/2005/8/layout/orgChart1"/>
    <dgm:cxn modelId="{FBAFB245-2733-4E81-9F7E-E880F8A50773}" type="presOf" srcId="{E319B912-1B18-4EC5-905F-D4E95EE5DA58}" destId="{D3B33C04-9861-4589-B24A-E9EE9C97A564}" srcOrd="0" destOrd="0" presId="urn:microsoft.com/office/officeart/2005/8/layout/orgChart1"/>
    <dgm:cxn modelId="{9AAF6DAE-D81B-404A-A568-9ACFE8BB9889}" type="presOf" srcId="{3EC508AC-88AB-4865-A63C-404FFD811490}" destId="{9FB251FB-7C36-4EC7-8EDB-2D6F2A25E2C5}" srcOrd="1" destOrd="0" presId="urn:microsoft.com/office/officeart/2005/8/layout/orgChart1"/>
    <dgm:cxn modelId="{D8E2A092-3AFD-4C27-A8AA-D13F925E9F0F}" srcId="{5C022E71-3448-4C86-8505-842E585CAABF}" destId="{138F025B-8FCB-484F-BEE7-8E4B97EE5A1B}" srcOrd="2" destOrd="0" parTransId="{E319B912-1B18-4EC5-905F-D4E95EE5DA58}" sibTransId="{3D9813F4-BF8D-44EA-8FA5-21B71B248653}"/>
    <dgm:cxn modelId="{A150DA14-5415-4515-8B6A-3B17F4F72C5B}" type="presOf" srcId="{BA46D89D-C4BA-49CA-9BC2-CE6BC511B0F6}" destId="{406C9E42-F65D-46E8-8C80-FC85C59F5DF9}" srcOrd="0" destOrd="0" presId="urn:microsoft.com/office/officeart/2005/8/layout/orgChart1"/>
    <dgm:cxn modelId="{30733598-D28F-442F-A746-AB52837A0DC7}" srcId="{D92A2C52-1671-4D51-9B80-81066B7A1A5A}" destId="{EC7817C8-8903-4E5E-9FE8-DADA36B0A178}" srcOrd="0" destOrd="0" parTransId="{D037DA9F-A10E-4DB3-B5A6-D8E073521D39}" sibTransId="{A448C664-E7F5-4CBC-B9F2-BDD16D6D3683}"/>
    <dgm:cxn modelId="{F135BE20-5E29-4122-8651-2CADF889C305}" type="presParOf" srcId="{8B6ADC98-B9A8-4C37-A5C8-DC5E6389002B}" destId="{8D9A55F4-EF50-4D31-AAD1-245C694B623A}" srcOrd="0" destOrd="0" presId="urn:microsoft.com/office/officeart/2005/8/layout/orgChart1"/>
    <dgm:cxn modelId="{DACAF3D7-9C3E-4797-B5FD-FC4BA90C1841}" type="presParOf" srcId="{8D9A55F4-EF50-4D31-AAD1-245C694B623A}" destId="{2DF6781A-9E13-45EF-B4CB-271A3A34FE9E}" srcOrd="0" destOrd="0" presId="urn:microsoft.com/office/officeart/2005/8/layout/orgChart1"/>
    <dgm:cxn modelId="{8C39D5A1-C2F7-4F8E-9F75-8D5221467514}" type="presParOf" srcId="{2DF6781A-9E13-45EF-B4CB-271A3A34FE9E}" destId="{8BB8645E-DDDE-43D0-B888-ECB8AC1850A7}" srcOrd="0" destOrd="0" presId="urn:microsoft.com/office/officeart/2005/8/layout/orgChart1"/>
    <dgm:cxn modelId="{23884034-10F4-47E5-9F42-A1BFA9B60303}" type="presParOf" srcId="{2DF6781A-9E13-45EF-B4CB-271A3A34FE9E}" destId="{00D2A005-C34D-4BDD-83A8-32734DA8BC1D}" srcOrd="1" destOrd="0" presId="urn:microsoft.com/office/officeart/2005/8/layout/orgChart1"/>
    <dgm:cxn modelId="{9BACF2CB-DAB3-4127-828A-02E1BC6251BD}" type="presParOf" srcId="{8D9A55F4-EF50-4D31-AAD1-245C694B623A}" destId="{9E462874-E0EB-4FBB-B09C-9A143300F05B}" srcOrd="1" destOrd="0" presId="urn:microsoft.com/office/officeart/2005/8/layout/orgChart1"/>
    <dgm:cxn modelId="{B46992EE-F10C-410A-B06C-DC7166EE9356}" type="presParOf" srcId="{9E462874-E0EB-4FBB-B09C-9A143300F05B}" destId="{406C9E42-F65D-46E8-8C80-FC85C59F5DF9}" srcOrd="0" destOrd="0" presId="urn:microsoft.com/office/officeart/2005/8/layout/orgChart1"/>
    <dgm:cxn modelId="{477333CD-E3F0-4A04-BB7F-341840960E2D}" type="presParOf" srcId="{9E462874-E0EB-4FBB-B09C-9A143300F05B}" destId="{AF9AAD41-2D4E-4A12-92D5-A98596749768}" srcOrd="1" destOrd="0" presId="urn:microsoft.com/office/officeart/2005/8/layout/orgChart1"/>
    <dgm:cxn modelId="{4097CCB9-F787-44CE-AC88-5797A5929654}" type="presParOf" srcId="{AF9AAD41-2D4E-4A12-92D5-A98596749768}" destId="{6BEC81F9-6615-467C-B9F6-C55B0C796A0E}" srcOrd="0" destOrd="0" presId="urn:microsoft.com/office/officeart/2005/8/layout/orgChart1"/>
    <dgm:cxn modelId="{915391CA-20D4-4001-9127-9C2699E50BA3}" type="presParOf" srcId="{6BEC81F9-6615-467C-B9F6-C55B0C796A0E}" destId="{47459650-963C-46D7-85E2-300A4493AEF4}" srcOrd="0" destOrd="0" presId="urn:microsoft.com/office/officeart/2005/8/layout/orgChart1"/>
    <dgm:cxn modelId="{1A440201-B3A5-45A6-A347-1083D6386BF4}" type="presParOf" srcId="{6BEC81F9-6615-467C-B9F6-C55B0C796A0E}" destId="{8A9E036C-6FEE-489B-8FBA-0DF1CF0C6F80}" srcOrd="1" destOrd="0" presId="urn:microsoft.com/office/officeart/2005/8/layout/orgChart1"/>
    <dgm:cxn modelId="{A15159D4-C459-4FB0-8E04-E3255CFD789E}" type="presParOf" srcId="{AF9AAD41-2D4E-4A12-92D5-A98596749768}" destId="{7948449E-DB4E-4519-B1D6-4BFE167D035A}" srcOrd="1" destOrd="0" presId="urn:microsoft.com/office/officeart/2005/8/layout/orgChart1"/>
    <dgm:cxn modelId="{90FD42C2-C509-4E7D-A033-2AF53E62F37D}" type="presParOf" srcId="{7948449E-DB4E-4519-B1D6-4BFE167D035A}" destId="{9DBAD6F2-C017-4AFB-9B10-748BB2FB63EF}" srcOrd="0" destOrd="0" presId="urn:microsoft.com/office/officeart/2005/8/layout/orgChart1"/>
    <dgm:cxn modelId="{2496FA1D-103F-4ECC-935B-BB47779B949C}" type="presParOf" srcId="{7948449E-DB4E-4519-B1D6-4BFE167D035A}" destId="{9386D858-427B-4B36-A75A-BC25112DAE11}" srcOrd="1" destOrd="0" presId="urn:microsoft.com/office/officeart/2005/8/layout/orgChart1"/>
    <dgm:cxn modelId="{5D457996-B992-4DAF-9F4A-564613C41AAD}" type="presParOf" srcId="{9386D858-427B-4B36-A75A-BC25112DAE11}" destId="{EDF011BA-80CE-4413-B455-5DD47B92342B}" srcOrd="0" destOrd="0" presId="urn:microsoft.com/office/officeart/2005/8/layout/orgChart1"/>
    <dgm:cxn modelId="{8DDFA923-23B0-4E07-B314-FDFC5D7916E8}" type="presParOf" srcId="{EDF011BA-80CE-4413-B455-5DD47B92342B}" destId="{EC9AE2CD-26F1-4C29-92AF-8D132AFE5E93}" srcOrd="0" destOrd="0" presId="urn:microsoft.com/office/officeart/2005/8/layout/orgChart1"/>
    <dgm:cxn modelId="{1A51CFE4-5F4D-49D3-999B-B7F44FBA782E}" type="presParOf" srcId="{EDF011BA-80CE-4413-B455-5DD47B92342B}" destId="{D9133E90-1B66-4C23-93B0-9596DA013B47}" srcOrd="1" destOrd="0" presId="urn:microsoft.com/office/officeart/2005/8/layout/orgChart1"/>
    <dgm:cxn modelId="{D6C0E4C0-7510-4D47-86DD-CD6B02275D90}" type="presParOf" srcId="{9386D858-427B-4B36-A75A-BC25112DAE11}" destId="{5D40B150-B14C-40EC-AB48-3FF2F4AD5006}" srcOrd="1" destOrd="0" presId="urn:microsoft.com/office/officeart/2005/8/layout/orgChart1"/>
    <dgm:cxn modelId="{A8D5038B-166B-4961-A237-38CFD4129081}" type="presParOf" srcId="{9386D858-427B-4B36-A75A-BC25112DAE11}" destId="{C2E7A680-18A1-4AD4-BC80-A8E06827175A}" srcOrd="2" destOrd="0" presId="urn:microsoft.com/office/officeart/2005/8/layout/orgChart1"/>
    <dgm:cxn modelId="{43C89728-242C-4EBA-BE5C-989AC02AD327}" type="presParOf" srcId="{7948449E-DB4E-4519-B1D6-4BFE167D035A}" destId="{6FC239C8-F4EE-4B54-9FEE-D646B8FDA475}" srcOrd="2" destOrd="0" presId="urn:microsoft.com/office/officeart/2005/8/layout/orgChart1"/>
    <dgm:cxn modelId="{CEE8D9DC-DA82-454E-B34C-FF17C153A35B}" type="presParOf" srcId="{7948449E-DB4E-4519-B1D6-4BFE167D035A}" destId="{771D96DF-74B3-41A7-9006-D3D3F9B8F44B}" srcOrd="3" destOrd="0" presId="urn:microsoft.com/office/officeart/2005/8/layout/orgChart1"/>
    <dgm:cxn modelId="{8802A960-7E15-467C-9888-6D3EE94976B0}" type="presParOf" srcId="{771D96DF-74B3-41A7-9006-D3D3F9B8F44B}" destId="{A905DA12-AD76-4491-B22F-580669DDBB81}" srcOrd="0" destOrd="0" presId="urn:microsoft.com/office/officeart/2005/8/layout/orgChart1"/>
    <dgm:cxn modelId="{D878C7C5-E006-40E3-9C6A-545DB9E97592}" type="presParOf" srcId="{A905DA12-AD76-4491-B22F-580669DDBB81}" destId="{BECA0993-A318-43EE-83C7-836167A5F7F4}" srcOrd="0" destOrd="0" presId="urn:microsoft.com/office/officeart/2005/8/layout/orgChart1"/>
    <dgm:cxn modelId="{C04626C6-3219-4E71-B8A3-0A55934A4A54}" type="presParOf" srcId="{A905DA12-AD76-4491-B22F-580669DDBB81}" destId="{B045AFE5-C53A-4267-AC28-A844A66E5E61}" srcOrd="1" destOrd="0" presId="urn:microsoft.com/office/officeart/2005/8/layout/orgChart1"/>
    <dgm:cxn modelId="{21E17180-8DD2-4AC2-B613-1D69B3B551F4}" type="presParOf" srcId="{771D96DF-74B3-41A7-9006-D3D3F9B8F44B}" destId="{79B82E1E-AD18-4F9B-B877-F115E7A16505}" srcOrd="1" destOrd="0" presId="urn:microsoft.com/office/officeart/2005/8/layout/orgChart1"/>
    <dgm:cxn modelId="{639C01B4-BE31-4F06-BC65-98FD3E23BD3D}" type="presParOf" srcId="{771D96DF-74B3-41A7-9006-D3D3F9B8F44B}" destId="{485A7965-8119-4025-85FF-35521651BE0C}" srcOrd="2" destOrd="0" presId="urn:microsoft.com/office/officeart/2005/8/layout/orgChart1"/>
    <dgm:cxn modelId="{7AB7B329-0986-4FC3-B755-C7942744496D}" type="presParOf" srcId="{AF9AAD41-2D4E-4A12-92D5-A98596749768}" destId="{C98AF860-A573-4B6D-BDFF-B67CA118268F}" srcOrd="2" destOrd="0" presId="urn:microsoft.com/office/officeart/2005/8/layout/orgChart1"/>
    <dgm:cxn modelId="{46977AF8-CC12-496A-94C8-5F7F3D8D4EA6}" type="presParOf" srcId="{9E462874-E0EB-4FBB-B09C-9A143300F05B}" destId="{D4E59435-1610-4313-824E-F18FBB6EEFEF}" srcOrd="2" destOrd="0" presId="urn:microsoft.com/office/officeart/2005/8/layout/orgChart1"/>
    <dgm:cxn modelId="{32114A6A-D48B-4D14-B242-BE90AAE1987B}" type="presParOf" srcId="{9E462874-E0EB-4FBB-B09C-9A143300F05B}" destId="{67AB2FA5-B7E6-4FEB-96C0-66ADF1CF6D6F}" srcOrd="3" destOrd="0" presId="urn:microsoft.com/office/officeart/2005/8/layout/orgChart1"/>
    <dgm:cxn modelId="{4A96FFB6-8B47-4C65-9176-BDD32C255BE4}" type="presParOf" srcId="{67AB2FA5-B7E6-4FEB-96C0-66ADF1CF6D6F}" destId="{05A0665D-258D-4C6A-AE4F-5B11FA3C89D9}" srcOrd="0" destOrd="0" presId="urn:microsoft.com/office/officeart/2005/8/layout/orgChart1"/>
    <dgm:cxn modelId="{171D3C3E-1945-4861-9B71-433287854A04}" type="presParOf" srcId="{05A0665D-258D-4C6A-AE4F-5B11FA3C89D9}" destId="{D10509D0-132F-49C7-BA86-8982295D7979}" srcOrd="0" destOrd="0" presId="urn:microsoft.com/office/officeart/2005/8/layout/orgChart1"/>
    <dgm:cxn modelId="{58097431-C72F-4663-8E4E-0A97DD010AF5}" type="presParOf" srcId="{05A0665D-258D-4C6A-AE4F-5B11FA3C89D9}" destId="{9FB251FB-7C36-4EC7-8EDB-2D6F2A25E2C5}" srcOrd="1" destOrd="0" presId="urn:microsoft.com/office/officeart/2005/8/layout/orgChart1"/>
    <dgm:cxn modelId="{431CAF22-350C-410E-A125-ADF5556B6E64}" type="presParOf" srcId="{67AB2FA5-B7E6-4FEB-96C0-66ADF1CF6D6F}" destId="{7B5252FF-BEB8-4F73-BDF9-3AEC998E94F0}" srcOrd="1" destOrd="0" presId="urn:microsoft.com/office/officeart/2005/8/layout/orgChart1"/>
    <dgm:cxn modelId="{8245C201-0622-423D-A8BE-0BD0275A2BBE}" type="presParOf" srcId="{7B5252FF-BEB8-4F73-BDF9-3AEC998E94F0}" destId="{99FB17EC-9FD1-4081-8262-A7FCF09950AD}" srcOrd="0" destOrd="0" presId="urn:microsoft.com/office/officeart/2005/8/layout/orgChart1"/>
    <dgm:cxn modelId="{E3BC525C-3FA4-4F6E-9571-125B593A4ECA}" type="presParOf" srcId="{7B5252FF-BEB8-4F73-BDF9-3AEC998E94F0}" destId="{8221743F-AB6E-4BC1-B0C5-9F5808FB2FFF}" srcOrd="1" destOrd="0" presId="urn:microsoft.com/office/officeart/2005/8/layout/orgChart1"/>
    <dgm:cxn modelId="{10A251BB-D36D-456C-8A12-D05BFB9A709F}" type="presParOf" srcId="{8221743F-AB6E-4BC1-B0C5-9F5808FB2FFF}" destId="{EA34DD64-4247-4497-B42C-90DAD8E59C75}" srcOrd="0" destOrd="0" presId="urn:microsoft.com/office/officeart/2005/8/layout/orgChart1"/>
    <dgm:cxn modelId="{9937E732-CC40-4743-AE02-EFA684E383A3}" type="presParOf" srcId="{EA34DD64-4247-4497-B42C-90DAD8E59C75}" destId="{BB69B609-6A7E-4D7C-BF99-9368C8693ABB}" srcOrd="0" destOrd="0" presId="urn:microsoft.com/office/officeart/2005/8/layout/orgChart1"/>
    <dgm:cxn modelId="{5127C79D-5A1C-4454-A460-77D79B0DCE44}" type="presParOf" srcId="{EA34DD64-4247-4497-B42C-90DAD8E59C75}" destId="{B94D0AED-0895-4960-836E-26133EEED9F2}" srcOrd="1" destOrd="0" presId="urn:microsoft.com/office/officeart/2005/8/layout/orgChart1"/>
    <dgm:cxn modelId="{CD435031-30AB-40C0-A6B2-F534F92C96E4}" type="presParOf" srcId="{8221743F-AB6E-4BC1-B0C5-9F5808FB2FFF}" destId="{4396F59F-89C3-46BE-99DE-D0D2463184F5}" srcOrd="1" destOrd="0" presId="urn:microsoft.com/office/officeart/2005/8/layout/orgChart1"/>
    <dgm:cxn modelId="{12697A74-5138-4176-88BF-04840780CC3B}" type="presParOf" srcId="{8221743F-AB6E-4BC1-B0C5-9F5808FB2FFF}" destId="{48053AC8-7E15-4CF8-B1FC-17C4241008FF}" srcOrd="2" destOrd="0" presId="urn:microsoft.com/office/officeart/2005/8/layout/orgChart1"/>
    <dgm:cxn modelId="{A41D2BDC-4023-4E71-9D8A-DDABEEB88F8C}" type="presParOf" srcId="{67AB2FA5-B7E6-4FEB-96C0-66ADF1CF6D6F}" destId="{93816904-72FF-4658-B45C-80E86DD70884}" srcOrd="2" destOrd="0" presId="urn:microsoft.com/office/officeart/2005/8/layout/orgChart1"/>
    <dgm:cxn modelId="{F701F18B-3115-4717-AC8F-C243124591B6}" type="presParOf" srcId="{9E462874-E0EB-4FBB-B09C-9A143300F05B}" destId="{D3B33C04-9861-4589-B24A-E9EE9C97A564}" srcOrd="4" destOrd="0" presId="urn:microsoft.com/office/officeart/2005/8/layout/orgChart1"/>
    <dgm:cxn modelId="{16A882A9-D7D4-453E-BEAB-80A359BEFA80}" type="presParOf" srcId="{9E462874-E0EB-4FBB-B09C-9A143300F05B}" destId="{FEAB227B-4BF2-4EB6-9D5A-BC99B34EB371}" srcOrd="5" destOrd="0" presId="urn:microsoft.com/office/officeart/2005/8/layout/orgChart1"/>
    <dgm:cxn modelId="{259AD754-8BCD-442D-9877-B3D8C9C11071}" type="presParOf" srcId="{FEAB227B-4BF2-4EB6-9D5A-BC99B34EB371}" destId="{CD32C9E0-A5AE-45BE-84AC-26C1C4921BF0}" srcOrd="0" destOrd="0" presId="urn:microsoft.com/office/officeart/2005/8/layout/orgChart1"/>
    <dgm:cxn modelId="{4C07E32E-FAD6-45DF-8761-78AE8996237B}" type="presParOf" srcId="{CD32C9E0-A5AE-45BE-84AC-26C1C4921BF0}" destId="{96CBEBBF-082C-43E1-A720-56AF929D11E3}" srcOrd="0" destOrd="0" presId="urn:microsoft.com/office/officeart/2005/8/layout/orgChart1"/>
    <dgm:cxn modelId="{DBE68C49-859C-475B-B3E8-749CE766285B}" type="presParOf" srcId="{CD32C9E0-A5AE-45BE-84AC-26C1C4921BF0}" destId="{B82CE191-5BC3-4FEC-A7F3-5861ED5A6E02}" srcOrd="1" destOrd="0" presId="urn:microsoft.com/office/officeart/2005/8/layout/orgChart1"/>
    <dgm:cxn modelId="{BA82F25A-7643-42F0-823B-445EF2622745}" type="presParOf" srcId="{FEAB227B-4BF2-4EB6-9D5A-BC99B34EB371}" destId="{D156E793-989C-4FC7-84B6-1C060A14B377}" srcOrd="1" destOrd="0" presId="urn:microsoft.com/office/officeart/2005/8/layout/orgChart1"/>
    <dgm:cxn modelId="{090451D5-68C9-4E3B-A906-DF0C2B4943AC}" type="presParOf" srcId="{D156E793-989C-4FC7-84B6-1C060A14B377}" destId="{FD205AFE-4AD3-41E1-B068-C83F2DF19E2B}" srcOrd="0" destOrd="0" presId="urn:microsoft.com/office/officeart/2005/8/layout/orgChart1"/>
    <dgm:cxn modelId="{8F72750E-0AD0-4F71-895E-27480A6E3F9E}" type="presParOf" srcId="{D156E793-989C-4FC7-84B6-1C060A14B377}" destId="{FFC2E8A0-5CEE-4A79-8273-C1DD81B513C8}" srcOrd="1" destOrd="0" presId="urn:microsoft.com/office/officeart/2005/8/layout/orgChart1"/>
    <dgm:cxn modelId="{A1BA0380-B832-4960-B61F-03927B068D98}" type="presParOf" srcId="{FFC2E8A0-5CEE-4A79-8273-C1DD81B513C8}" destId="{D50FFCD9-593E-4BE0-9D43-58D116B52595}" srcOrd="0" destOrd="0" presId="urn:microsoft.com/office/officeart/2005/8/layout/orgChart1"/>
    <dgm:cxn modelId="{D4D42BEF-2E4B-46BA-85A6-9C7CC8B7E708}" type="presParOf" srcId="{D50FFCD9-593E-4BE0-9D43-58D116B52595}" destId="{79F9984C-18FB-446B-9A6F-DF035CEB7168}" srcOrd="0" destOrd="0" presId="urn:microsoft.com/office/officeart/2005/8/layout/orgChart1"/>
    <dgm:cxn modelId="{533FB53A-F3BE-421B-BA19-FDBE6A341059}" type="presParOf" srcId="{D50FFCD9-593E-4BE0-9D43-58D116B52595}" destId="{6F17A197-7F31-4990-AF9D-E23B092E33DE}" srcOrd="1" destOrd="0" presId="urn:microsoft.com/office/officeart/2005/8/layout/orgChart1"/>
    <dgm:cxn modelId="{A9EB1402-92FA-45AE-B63B-87DB4506E78F}" type="presParOf" srcId="{FFC2E8A0-5CEE-4A79-8273-C1DD81B513C8}" destId="{5661F8BA-A751-4F2A-96E1-5FDFF83854D0}" srcOrd="1" destOrd="0" presId="urn:microsoft.com/office/officeart/2005/8/layout/orgChart1"/>
    <dgm:cxn modelId="{C90269B5-50D6-456A-8006-06D441797675}" type="presParOf" srcId="{FFC2E8A0-5CEE-4A79-8273-C1DD81B513C8}" destId="{D11596BA-ED08-4595-9575-0D59DC46F67B}" srcOrd="2" destOrd="0" presId="urn:microsoft.com/office/officeart/2005/8/layout/orgChart1"/>
    <dgm:cxn modelId="{A1DCD8C5-6656-4E68-B56C-E5EABE9516E9}" type="presParOf" srcId="{FEAB227B-4BF2-4EB6-9D5A-BC99B34EB371}" destId="{4B321CA9-B622-4FDD-9443-09F4AFC5CB67}" srcOrd="2" destOrd="0" presId="urn:microsoft.com/office/officeart/2005/8/layout/orgChart1"/>
    <dgm:cxn modelId="{4693CA72-D97B-4D96-907A-A281153E17D5}" type="presParOf" srcId="{8D9A55F4-EF50-4D31-AAD1-245C694B623A}" destId="{D2374CFA-8E2A-49BF-BBF7-46E26D3A326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F6AAE-0216-4089-90DF-C9FCABFF65AC}" type="doc">
      <dgm:prSet loTypeId="urn:microsoft.com/office/officeart/2005/8/layout/orgChart1" loCatId="hierarchy" qsTypeId="urn:microsoft.com/office/officeart/2005/8/quickstyle/simple1" qsCatId="simple" csTypeId="urn:microsoft.com/office/officeart/2005/8/colors/accent1_2" csCatId="accent1" phldr="1"/>
      <dgm:spPr/>
    </dgm:pt>
    <dgm:pt modelId="{ABDFE7E1-FD44-4B80-962C-4FA0CF9D6759}">
      <dgm:prSet/>
      <dgm:spPr>
        <a:solidFill>
          <a:schemeClr val="accent1">
            <a:lumMod val="75000"/>
          </a:scheme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1" i="0" u="none" strike="noStrike" cap="none" normalizeH="0" baseline="0" dirty="0" smtClean="0">
              <a:ln>
                <a:noFill/>
              </a:ln>
              <a:solidFill>
                <a:schemeClr val="tx1"/>
              </a:solidFill>
              <a:effectLst/>
              <a:latin typeface="Arial" charset="0"/>
            </a:rPr>
            <a:t> SDT Table   </a:t>
          </a:r>
          <a:endParaRPr kumimoji="0" lang="en-US" altLang="en-US" b="1" i="0" u="none" strike="noStrike" cap="none" normalizeH="0" baseline="0" dirty="0" smtClean="0">
            <a:ln>
              <a:noFill/>
            </a:ln>
            <a:solidFill>
              <a:schemeClr val="tx1"/>
            </a:solidFill>
            <a:effectLst/>
            <a:latin typeface="Arial" charset="0"/>
          </a:endParaRPr>
        </a:p>
      </dgm:t>
    </dgm:pt>
    <dgm:pt modelId="{5DD73B0B-A0F1-46B9-B1D2-AF6F006E4CAF}" type="parTrans" cxnId="{96973DA1-476E-41E8-A39C-5388A678BB1B}">
      <dgm:prSet/>
      <dgm:spPr/>
      <dgm:t>
        <a:bodyPr/>
        <a:lstStyle/>
        <a:p>
          <a:endParaRPr lang="en-US"/>
        </a:p>
      </dgm:t>
    </dgm:pt>
    <dgm:pt modelId="{81EFF13E-3EA4-4625-BDFD-CA7828D43F56}" type="sibTrans" cxnId="{96973DA1-476E-41E8-A39C-5388A678BB1B}">
      <dgm:prSet/>
      <dgm:spPr/>
      <dgm:t>
        <a:bodyPr/>
        <a:lstStyle/>
        <a:p>
          <a:endParaRPr lang="en-US"/>
        </a:p>
      </dgm:t>
    </dgm:pt>
    <dgm:pt modelId="{8A145B81-175C-487B-84C5-4A7AF450B08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Transport Stream ID 1</a:t>
          </a:r>
          <a:endParaRPr kumimoji="0" lang="en-US" altLang="en-US" b="0" i="0" u="none" strike="noStrike" cap="none" normalizeH="0" baseline="0" dirty="0" smtClean="0">
            <a:ln>
              <a:noFill/>
            </a:ln>
            <a:solidFill>
              <a:schemeClr val="tx1"/>
            </a:solidFill>
            <a:effectLst/>
            <a:latin typeface="Arial" charset="0"/>
          </a:endParaRPr>
        </a:p>
      </dgm:t>
    </dgm:pt>
    <dgm:pt modelId="{E918A988-E47B-40C5-8131-7A2970095078}" type="parTrans" cxnId="{9701AD76-E9DA-4174-A0B6-2344B0A150FD}">
      <dgm:prSet/>
      <dgm:spPr/>
      <dgm:t>
        <a:bodyPr/>
        <a:lstStyle/>
        <a:p>
          <a:endParaRPr lang="en-US"/>
        </a:p>
      </dgm:t>
    </dgm:pt>
    <dgm:pt modelId="{6ED479AC-E2F7-45D8-8038-A3B6A256F650}" type="sibTrans" cxnId="{9701AD76-E9DA-4174-A0B6-2344B0A150FD}">
      <dgm:prSet/>
      <dgm:spPr/>
      <dgm:t>
        <a:bodyPr/>
        <a:lstStyle/>
        <a:p>
          <a:endParaRPr lang="en-US"/>
        </a:p>
      </dgm:t>
    </dgm:pt>
    <dgm:pt modelId="{E911CCB0-8BEE-4A25-A99A-C0028C4A81B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Section 1 Service 300</a:t>
          </a:r>
          <a:endParaRPr kumimoji="0" lang="en-US" altLang="en-US" sz="1400" b="0" i="0" u="none" strike="noStrike" cap="none" normalizeH="0" baseline="0" dirty="0" smtClean="0">
            <a:ln>
              <a:noFill/>
            </a:ln>
            <a:solidFill>
              <a:schemeClr val="tx1"/>
            </a:solidFill>
            <a:effectLst/>
            <a:latin typeface="Arial" charset="0"/>
          </a:endParaRPr>
        </a:p>
      </dgm:t>
    </dgm:pt>
    <dgm:pt modelId="{B8904E56-F762-4BCF-90EE-BF01244EFCE3}" type="parTrans" cxnId="{64BC4B52-4602-4733-B5CB-9EA81D284698}">
      <dgm:prSet/>
      <dgm:spPr/>
      <dgm:t>
        <a:bodyPr/>
        <a:lstStyle/>
        <a:p>
          <a:endParaRPr lang="en-US"/>
        </a:p>
      </dgm:t>
    </dgm:pt>
    <dgm:pt modelId="{85606A4A-422D-4760-9185-A252623314EA}" type="sibTrans" cxnId="{64BC4B52-4602-4733-B5CB-9EA81D284698}">
      <dgm:prSet/>
      <dgm:spPr/>
      <dgm:t>
        <a:bodyPr/>
        <a:lstStyle/>
        <a:p>
          <a:endParaRPr lang="en-US"/>
        </a:p>
      </dgm:t>
    </dgm:pt>
    <dgm:pt modelId="{517AE7D3-77D3-4FA9-8BB2-555343FBEF7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Transport Stream ID 2</a:t>
          </a:r>
          <a:endParaRPr kumimoji="0" lang="en-US" altLang="en-US" b="0" i="0" u="none" strike="noStrike" cap="none" normalizeH="0" baseline="0" dirty="0" smtClean="0">
            <a:ln>
              <a:noFill/>
            </a:ln>
            <a:solidFill>
              <a:schemeClr val="tx1"/>
            </a:solidFill>
            <a:effectLst/>
            <a:latin typeface="Arial" charset="0"/>
          </a:endParaRPr>
        </a:p>
      </dgm:t>
    </dgm:pt>
    <dgm:pt modelId="{9DA7C391-56CA-4C42-9F1D-ABCF694FB137}" type="parTrans" cxnId="{46C174E6-7C3D-4175-A22F-74DB3455AA75}">
      <dgm:prSet/>
      <dgm:spPr/>
      <dgm:t>
        <a:bodyPr/>
        <a:lstStyle/>
        <a:p>
          <a:endParaRPr lang="en-US"/>
        </a:p>
      </dgm:t>
    </dgm:pt>
    <dgm:pt modelId="{56336C13-366C-4C39-8148-C661D9D0FED0}" type="sibTrans" cxnId="{46C174E6-7C3D-4175-A22F-74DB3455AA75}">
      <dgm:prSet/>
      <dgm:spPr/>
      <dgm:t>
        <a:bodyPr/>
        <a:lstStyle/>
        <a:p>
          <a:endParaRPr lang="en-US"/>
        </a:p>
      </dgm:t>
    </dgm:pt>
    <dgm:pt modelId="{4763897B-8D78-4BE5-AC1F-CEC15042BEEF}">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Section 1 Service 101</a:t>
          </a:r>
          <a:endParaRPr kumimoji="0" lang="en-US" altLang="en-US" sz="1400" b="0" i="0" u="none" strike="noStrike" cap="none" normalizeH="0" baseline="0" dirty="0" smtClean="0">
            <a:ln>
              <a:noFill/>
            </a:ln>
            <a:solidFill>
              <a:schemeClr val="tx1"/>
            </a:solidFill>
            <a:effectLst/>
            <a:latin typeface="Arial" charset="0"/>
          </a:endParaRPr>
        </a:p>
      </dgm:t>
    </dgm:pt>
    <dgm:pt modelId="{EE54EE93-EF84-4048-907A-90BEA949B6D9}" type="parTrans" cxnId="{8E601296-DE74-4A83-9024-49EDF9EDF88C}">
      <dgm:prSet/>
      <dgm:spPr/>
      <dgm:t>
        <a:bodyPr/>
        <a:lstStyle/>
        <a:p>
          <a:endParaRPr lang="en-US"/>
        </a:p>
      </dgm:t>
    </dgm:pt>
    <dgm:pt modelId="{97AD3B94-5F5C-41C3-A795-132368744EC4}" type="sibTrans" cxnId="{8E601296-DE74-4A83-9024-49EDF9EDF88C}">
      <dgm:prSet/>
      <dgm:spPr/>
      <dgm:t>
        <a:bodyPr/>
        <a:lstStyle/>
        <a:p>
          <a:endParaRPr lang="en-US"/>
        </a:p>
      </dgm:t>
    </dgm:pt>
    <dgm:pt modelId="{8A0741A5-B7CD-4474-8A62-249B4582124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Section 2 Service 200</a:t>
          </a:r>
          <a:endParaRPr kumimoji="0" lang="en-US" altLang="en-US" sz="1400" b="0" i="0" u="none" strike="noStrike" cap="none" normalizeH="0" baseline="0" dirty="0" smtClean="0">
            <a:ln>
              <a:noFill/>
            </a:ln>
            <a:solidFill>
              <a:schemeClr val="tx1"/>
            </a:solidFill>
            <a:effectLst/>
            <a:latin typeface="Arial" charset="0"/>
          </a:endParaRPr>
        </a:p>
      </dgm:t>
    </dgm:pt>
    <dgm:pt modelId="{B1BFB98C-B1E8-4042-A257-080F65DC6746}" type="parTrans" cxnId="{9828FFF7-9F44-4627-833D-AF4040DA487B}">
      <dgm:prSet/>
      <dgm:spPr/>
      <dgm:t>
        <a:bodyPr/>
        <a:lstStyle/>
        <a:p>
          <a:endParaRPr lang="en-US"/>
        </a:p>
      </dgm:t>
    </dgm:pt>
    <dgm:pt modelId="{AC051C48-7E84-4218-8FB0-CDAE47E8692E}" type="sibTrans" cxnId="{9828FFF7-9F44-4627-833D-AF4040DA487B}">
      <dgm:prSet/>
      <dgm:spPr/>
      <dgm:t>
        <a:bodyPr/>
        <a:lstStyle/>
        <a:p>
          <a:endParaRPr lang="en-US"/>
        </a:p>
      </dgm:t>
    </dgm:pt>
    <dgm:pt modelId="{DC2D063D-9468-4FFE-85F2-933FEF43332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rPr>
            <a:t>Transport Stream ID 3</a:t>
          </a:r>
          <a:endParaRPr kumimoji="0" lang="en-US" altLang="en-US" b="0" i="0" u="none" strike="noStrike" cap="none" normalizeH="0" baseline="0" dirty="0" smtClean="0">
            <a:ln>
              <a:noFill/>
            </a:ln>
            <a:solidFill>
              <a:schemeClr val="tx1"/>
            </a:solidFill>
            <a:effectLst/>
            <a:latin typeface="Arial" charset="0"/>
          </a:endParaRPr>
        </a:p>
      </dgm:t>
    </dgm:pt>
    <dgm:pt modelId="{A6478B94-02BB-4339-84B1-4C39060BC5A8}" type="parTrans" cxnId="{8B8831C3-0C44-44E9-9CF5-20FCF58EFBF6}">
      <dgm:prSet/>
      <dgm:spPr/>
      <dgm:t>
        <a:bodyPr/>
        <a:lstStyle/>
        <a:p>
          <a:endParaRPr lang="en-US"/>
        </a:p>
      </dgm:t>
    </dgm:pt>
    <dgm:pt modelId="{C30C78C9-53F9-49FD-9F9B-11123A0D0137}" type="sibTrans" cxnId="{8B8831C3-0C44-44E9-9CF5-20FCF58EFBF6}">
      <dgm:prSet/>
      <dgm:spPr/>
      <dgm:t>
        <a:bodyPr/>
        <a:lstStyle/>
        <a:p>
          <a:endParaRPr lang="en-US"/>
        </a:p>
      </dgm:t>
    </dgm:pt>
    <dgm:pt modelId="{1F3469E3-D93D-43B8-95A7-5217FD55E20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Section 1 Service 102</a:t>
          </a:r>
          <a:endParaRPr kumimoji="0" lang="en-US" altLang="en-US" sz="1400" b="0" i="0" u="none" strike="noStrike" cap="none" normalizeH="0" baseline="0" dirty="0" smtClean="0">
            <a:ln>
              <a:noFill/>
            </a:ln>
            <a:solidFill>
              <a:schemeClr val="tx1"/>
            </a:solidFill>
            <a:effectLst/>
            <a:latin typeface="Arial" charset="0"/>
          </a:endParaRPr>
        </a:p>
      </dgm:t>
    </dgm:pt>
    <dgm:pt modelId="{74641BE8-3A33-454A-86CC-7AE9764072A1}" type="parTrans" cxnId="{E19B66EF-8823-47FC-84A0-0EF120A86473}">
      <dgm:prSet/>
      <dgm:spPr/>
      <dgm:t>
        <a:bodyPr/>
        <a:lstStyle/>
        <a:p>
          <a:endParaRPr lang="en-US"/>
        </a:p>
      </dgm:t>
    </dgm:pt>
    <dgm:pt modelId="{3EE3336C-A666-4EA0-AE3F-AE7A40D93B40}" type="sibTrans" cxnId="{E19B66EF-8823-47FC-84A0-0EF120A86473}">
      <dgm:prSet/>
      <dgm:spPr/>
      <dgm:t>
        <a:bodyPr/>
        <a:lstStyle/>
        <a:p>
          <a:endParaRPr lang="en-US"/>
        </a:p>
      </dgm:t>
    </dgm:pt>
    <dgm:pt modelId="{9D48EFBB-B873-4408-96FA-51863CEC02F9}" type="pres">
      <dgm:prSet presAssocID="{848F6AAE-0216-4089-90DF-C9FCABFF65AC}" presName="hierChild1" presStyleCnt="0">
        <dgm:presLayoutVars>
          <dgm:orgChart val="1"/>
          <dgm:chPref val="1"/>
          <dgm:dir/>
          <dgm:animOne val="branch"/>
          <dgm:animLvl val="lvl"/>
          <dgm:resizeHandles/>
        </dgm:presLayoutVars>
      </dgm:prSet>
      <dgm:spPr/>
    </dgm:pt>
    <dgm:pt modelId="{1D28CF49-AED7-4BB1-A120-EE2F83D9F9AC}" type="pres">
      <dgm:prSet presAssocID="{ABDFE7E1-FD44-4B80-962C-4FA0CF9D6759}" presName="hierRoot1" presStyleCnt="0">
        <dgm:presLayoutVars>
          <dgm:hierBranch val="r"/>
        </dgm:presLayoutVars>
      </dgm:prSet>
      <dgm:spPr/>
    </dgm:pt>
    <dgm:pt modelId="{F1659EE5-FAA1-40AD-A2C6-F593DFF2E25B}" type="pres">
      <dgm:prSet presAssocID="{ABDFE7E1-FD44-4B80-962C-4FA0CF9D6759}" presName="rootComposite1" presStyleCnt="0"/>
      <dgm:spPr/>
    </dgm:pt>
    <dgm:pt modelId="{729B5145-568B-43C8-A20C-4EFC7D25583A}" type="pres">
      <dgm:prSet presAssocID="{ABDFE7E1-FD44-4B80-962C-4FA0CF9D6759}" presName="rootText1" presStyleLbl="node0" presStyleIdx="0" presStyleCnt="1" custScaleX="417546" custLinFactNeighborX="-90879" custLinFactNeighborY="-432">
        <dgm:presLayoutVars>
          <dgm:chPref val="3"/>
        </dgm:presLayoutVars>
      </dgm:prSet>
      <dgm:spPr/>
      <dgm:t>
        <a:bodyPr/>
        <a:lstStyle/>
        <a:p>
          <a:endParaRPr lang="en-US"/>
        </a:p>
      </dgm:t>
    </dgm:pt>
    <dgm:pt modelId="{348DAD5A-0177-4594-A5CB-A95DF67C3DE0}" type="pres">
      <dgm:prSet presAssocID="{ABDFE7E1-FD44-4B80-962C-4FA0CF9D6759}" presName="rootConnector1" presStyleLbl="node1" presStyleIdx="0" presStyleCnt="0"/>
      <dgm:spPr/>
      <dgm:t>
        <a:bodyPr/>
        <a:lstStyle/>
        <a:p>
          <a:endParaRPr lang="en-US"/>
        </a:p>
      </dgm:t>
    </dgm:pt>
    <dgm:pt modelId="{34EE8EA8-0621-4050-A3CB-C111AEC352F7}" type="pres">
      <dgm:prSet presAssocID="{ABDFE7E1-FD44-4B80-962C-4FA0CF9D6759}" presName="hierChild2" presStyleCnt="0"/>
      <dgm:spPr/>
    </dgm:pt>
    <dgm:pt modelId="{5D6B32B4-A3E0-4F3B-B3A9-EE8ABB845DB7}" type="pres">
      <dgm:prSet presAssocID="{E918A988-E47B-40C5-8131-7A2970095078}" presName="Name50" presStyleLbl="parChTrans1D2" presStyleIdx="0" presStyleCnt="3"/>
      <dgm:spPr/>
      <dgm:t>
        <a:bodyPr/>
        <a:lstStyle/>
        <a:p>
          <a:endParaRPr lang="en-US"/>
        </a:p>
      </dgm:t>
    </dgm:pt>
    <dgm:pt modelId="{8B69B5BD-B91B-47AC-9618-9E9027664122}" type="pres">
      <dgm:prSet presAssocID="{8A145B81-175C-487B-84C5-4A7AF450B08D}" presName="hierRoot2" presStyleCnt="0">
        <dgm:presLayoutVars>
          <dgm:hierBranch val="r"/>
        </dgm:presLayoutVars>
      </dgm:prSet>
      <dgm:spPr/>
    </dgm:pt>
    <dgm:pt modelId="{13E7BC5E-AA42-457D-862C-A4892AD7790B}" type="pres">
      <dgm:prSet presAssocID="{8A145B81-175C-487B-84C5-4A7AF450B08D}" presName="rootComposite" presStyleCnt="0"/>
      <dgm:spPr/>
    </dgm:pt>
    <dgm:pt modelId="{264A6726-664B-486E-BE3F-19C5762AF07F}" type="pres">
      <dgm:prSet presAssocID="{8A145B81-175C-487B-84C5-4A7AF450B08D}" presName="rootText" presStyleLbl="node2" presStyleIdx="0" presStyleCnt="3" custScaleX="268403">
        <dgm:presLayoutVars>
          <dgm:chPref val="3"/>
        </dgm:presLayoutVars>
      </dgm:prSet>
      <dgm:spPr/>
      <dgm:t>
        <a:bodyPr/>
        <a:lstStyle/>
        <a:p>
          <a:endParaRPr lang="en-US"/>
        </a:p>
      </dgm:t>
    </dgm:pt>
    <dgm:pt modelId="{7269EFC9-1081-44BE-AEFE-16FF2FEA57AE}" type="pres">
      <dgm:prSet presAssocID="{8A145B81-175C-487B-84C5-4A7AF450B08D}" presName="rootConnector" presStyleLbl="node2" presStyleIdx="0" presStyleCnt="3"/>
      <dgm:spPr/>
      <dgm:t>
        <a:bodyPr/>
        <a:lstStyle/>
        <a:p>
          <a:endParaRPr lang="en-US"/>
        </a:p>
      </dgm:t>
    </dgm:pt>
    <dgm:pt modelId="{54C29244-A756-4D0D-A77C-4E66FCD68BCD}" type="pres">
      <dgm:prSet presAssocID="{8A145B81-175C-487B-84C5-4A7AF450B08D}" presName="hierChild4" presStyleCnt="0"/>
      <dgm:spPr/>
    </dgm:pt>
    <dgm:pt modelId="{8DD7F32B-5BDF-45B4-9962-41A8242AA60C}" type="pres">
      <dgm:prSet presAssocID="{B8904E56-F762-4BCF-90EE-BF01244EFCE3}" presName="Name50" presStyleLbl="parChTrans1D3" presStyleIdx="0" presStyleCnt="4"/>
      <dgm:spPr/>
      <dgm:t>
        <a:bodyPr/>
        <a:lstStyle/>
        <a:p>
          <a:endParaRPr lang="en-US"/>
        </a:p>
      </dgm:t>
    </dgm:pt>
    <dgm:pt modelId="{FB55B2A5-8BBF-4A73-B494-0CB00EC4BEFD}" type="pres">
      <dgm:prSet presAssocID="{E911CCB0-8BEE-4A25-A99A-C0028C4A81B8}" presName="hierRoot2" presStyleCnt="0">
        <dgm:presLayoutVars>
          <dgm:hierBranch val="r"/>
        </dgm:presLayoutVars>
      </dgm:prSet>
      <dgm:spPr/>
    </dgm:pt>
    <dgm:pt modelId="{C8D804F5-8E8E-479B-ABF7-E7F101028A17}" type="pres">
      <dgm:prSet presAssocID="{E911CCB0-8BEE-4A25-A99A-C0028C4A81B8}" presName="rootComposite" presStyleCnt="0"/>
      <dgm:spPr/>
    </dgm:pt>
    <dgm:pt modelId="{362F37BB-2EFB-46DE-81DD-00FC843EB632}" type="pres">
      <dgm:prSet presAssocID="{E911CCB0-8BEE-4A25-A99A-C0028C4A81B8}" presName="rootText" presStyleLbl="node3" presStyleIdx="0" presStyleCnt="4" custScaleX="253525" custLinFactNeighborX="46190" custLinFactNeighborY="-3854">
        <dgm:presLayoutVars>
          <dgm:chPref val="3"/>
        </dgm:presLayoutVars>
      </dgm:prSet>
      <dgm:spPr/>
      <dgm:t>
        <a:bodyPr/>
        <a:lstStyle/>
        <a:p>
          <a:endParaRPr lang="en-US"/>
        </a:p>
      </dgm:t>
    </dgm:pt>
    <dgm:pt modelId="{66E173E7-5A2D-4BBD-9532-5C26BB1FB519}" type="pres">
      <dgm:prSet presAssocID="{E911CCB0-8BEE-4A25-A99A-C0028C4A81B8}" presName="rootConnector" presStyleLbl="node3" presStyleIdx="0" presStyleCnt="4"/>
      <dgm:spPr/>
      <dgm:t>
        <a:bodyPr/>
        <a:lstStyle/>
        <a:p>
          <a:endParaRPr lang="en-US"/>
        </a:p>
      </dgm:t>
    </dgm:pt>
    <dgm:pt modelId="{593D7907-2B98-42B6-8FF6-C8B184F901A3}" type="pres">
      <dgm:prSet presAssocID="{E911CCB0-8BEE-4A25-A99A-C0028C4A81B8}" presName="hierChild4" presStyleCnt="0"/>
      <dgm:spPr/>
    </dgm:pt>
    <dgm:pt modelId="{EDB2D4C6-FD3E-4D6E-B44B-15778762B395}" type="pres">
      <dgm:prSet presAssocID="{E911CCB0-8BEE-4A25-A99A-C0028C4A81B8}" presName="hierChild5" presStyleCnt="0"/>
      <dgm:spPr/>
    </dgm:pt>
    <dgm:pt modelId="{BA1CC3F0-8647-4C56-A8E3-470BD9829D42}" type="pres">
      <dgm:prSet presAssocID="{8A145B81-175C-487B-84C5-4A7AF450B08D}" presName="hierChild5" presStyleCnt="0"/>
      <dgm:spPr/>
    </dgm:pt>
    <dgm:pt modelId="{B7623A55-11E3-4D53-9B8F-F504C22E6868}" type="pres">
      <dgm:prSet presAssocID="{9DA7C391-56CA-4C42-9F1D-ABCF694FB137}" presName="Name50" presStyleLbl="parChTrans1D2" presStyleIdx="1" presStyleCnt="3"/>
      <dgm:spPr/>
      <dgm:t>
        <a:bodyPr/>
        <a:lstStyle/>
        <a:p>
          <a:endParaRPr lang="en-US"/>
        </a:p>
      </dgm:t>
    </dgm:pt>
    <dgm:pt modelId="{2FE0C64E-437E-4DA5-BE2B-6FCBF1336766}" type="pres">
      <dgm:prSet presAssocID="{517AE7D3-77D3-4FA9-8BB2-555343FBEF7F}" presName="hierRoot2" presStyleCnt="0">
        <dgm:presLayoutVars>
          <dgm:hierBranch val="r"/>
        </dgm:presLayoutVars>
      </dgm:prSet>
      <dgm:spPr/>
    </dgm:pt>
    <dgm:pt modelId="{F8931BAA-4F5E-4F19-BC9F-31E44B46A6A8}" type="pres">
      <dgm:prSet presAssocID="{517AE7D3-77D3-4FA9-8BB2-555343FBEF7F}" presName="rootComposite" presStyleCnt="0"/>
      <dgm:spPr/>
    </dgm:pt>
    <dgm:pt modelId="{4B1D58CA-3842-409D-AEBC-B64B5527480C}" type="pres">
      <dgm:prSet presAssocID="{517AE7D3-77D3-4FA9-8BB2-555343FBEF7F}" presName="rootText" presStyleLbl="node2" presStyleIdx="1" presStyleCnt="3" custScaleX="275088">
        <dgm:presLayoutVars>
          <dgm:chPref val="3"/>
        </dgm:presLayoutVars>
      </dgm:prSet>
      <dgm:spPr/>
      <dgm:t>
        <a:bodyPr/>
        <a:lstStyle/>
        <a:p>
          <a:endParaRPr lang="en-US"/>
        </a:p>
      </dgm:t>
    </dgm:pt>
    <dgm:pt modelId="{FFE27D20-2ED2-4292-B526-D766F7D3E4DD}" type="pres">
      <dgm:prSet presAssocID="{517AE7D3-77D3-4FA9-8BB2-555343FBEF7F}" presName="rootConnector" presStyleLbl="node2" presStyleIdx="1" presStyleCnt="3"/>
      <dgm:spPr/>
      <dgm:t>
        <a:bodyPr/>
        <a:lstStyle/>
        <a:p>
          <a:endParaRPr lang="en-US"/>
        </a:p>
      </dgm:t>
    </dgm:pt>
    <dgm:pt modelId="{4F1F4ECE-1EFD-4507-B877-3543F1E1B830}" type="pres">
      <dgm:prSet presAssocID="{517AE7D3-77D3-4FA9-8BB2-555343FBEF7F}" presName="hierChild4" presStyleCnt="0"/>
      <dgm:spPr/>
    </dgm:pt>
    <dgm:pt modelId="{64CA48D3-AAAC-4387-A88B-1259EC68B207}" type="pres">
      <dgm:prSet presAssocID="{EE54EE93-EF84-4048-907A-90BEA949B6D9}" presName="Name50" presStyleLbl="parChTrans1D3" presStyleIdx="1" presStyleCnt="4"/>
      <dgm:spPr/>
      <dgm:t>
        <a:bodyPr/>
        <a:lstStyle/>
        <a:p>
          <a:endParaRPr lang="en-US"/>
        </a:p>
      </dgm:t>
    </dgm:pt>
    <dgm:pt modelId="{A8BCC5E0-E5F7-4086-930B-8EE7BDF0CCBC}" type="pres">
      <dgm:prSet presAssocID="{4763897B-8D78-4BE5-AC1F-CEC15042BEEF}" presName="hierRoot2" presStyleCnt="0">
        <dgm:presLayoutVars>
          <dgm:hierBranch val="r"/>
        </dgm:presLayoutVars>
      </dgm:prSet>
      <dgm:spPr/>
    </dgm:pt>
    <dgm:pt modelId="{6ADEB736-3F1E-4E15-B781-A74016ABFC76}" type="pres">
      <dgm:prSet presAssocID="{4763897B-8D78-4BE5-AC1F-CEC15042BEEF}" presName="rootComposite" presStyleCnt="0"/>
      <dgm:spPr/>
    </dgm:pt>
    <dgm:pt modelId="{080308B3-0821-44CD-95FF-42DE6E751F53}" type="pres">
      <dgm:prSet presAssocID="{4763897B-8D78-4BE5-AC1F-CEC15042BEEF}" presName="rootText" presStyleLbl="node3" presStyleIdx="1" presStyleCnt="4" custScaleX="253525" custLinFactNeighborX="43497" custLinFactNeighborY="-7275">
        <dgm:presLayoutVars>
          <dgm:chPref val="3"/>
        </dgm:presLayoutVars>
      </dgm:prSet>
      <dgm:spPr/>
      <dgm:t>
        <a:bodyPr/>
        <a:lstStyle/>
        <a:p>
          <a:endParaRPr lang="en-US"/>
        </a:p>
      </dgm:t>
    </dgm:pt>
    <dgm:pt modelId="{085AF34F-DBDF-42A5-A624-E02FDBED87BA}" type="pres">
      <dgm:prSet presAssocID="{4763897B-8D78-4BE5-AC1F-CEC15042BEEF}" presName="rootConnector" presStyleLbl="node3" presStyleIdx="1" presStyleCnt="4"/>
      <dgm:spPr/>
      <dgm:t>
        <a:bodyPr/>
        <a:lstStyle/>
        <a:p>
          <a:endParaRPr lang="en-US"/>
        </a:p>
      </dgm:t>
    </dgm:pt>
    <dgm:pt modelId="{E27BEB01-EAC0-429D-A23C-58248C1B2687}" type="pres">
      <dgm:prSet presAssocID="{4763897B-8D78-4BE5-AC1F-CEC15042BEEF}" presName="hierChild4" presStyleCnt="0"/>
      <dgm:spPr/>
    </dgm:pt>
    <dgm:pt modelId="{BC2FC875-71D0-4F37-A7CF-7863E4B46874}" type="pres">
      <dgm:prSet presAssocID="{4763897B-8D78-4BE5-AC1F-CEC15042BEEF}" presName="hierChild5" presStyleCnt="0"/>
      <dgm:spPr/>
    </dgm:pt>
    <dgm:pt modelId="{0F431800-817C-4346-85CA-DC23A04ACA1C}" type="pres">
      <dgm:prSet presAssocID="{B1BFB98C-B1E8-4042-A257-080F65DC6746}" presName="Name50" presStyleLbl="parChTrans1D3" presStyleIdx="2" presStyleCnt="4"/>
      <dgm:spPr/>
      <dgm:t>
        <a:bodyPr/>
        <a:lstStyle/>
        <a:p>
          <a:endParaRPr lang="en-US"/>
        </a:p>
      </dgm:t>
    </dgm:pt>
    <dgm:pt modelId="{2A6CAC8C-6360-4C0F-8C2E-053A0E2EC30B}" type="pres">
      <dgm:prSet presAssocID="{8A0741A5-B7CD-4474-8A62-249B45821248}" presName="hierRoot2" presStyleCnt="0">
        <dgm:presLayoutVars>
          <dgm:hierBranch val="r"/>
        </dgm:presLayoutVars>
      </dgm:prSet>
      <dgm:spPr/>
    </dgm:pt>
    <dgm:pt modelId="{B597D4AF-7234-4452-B5B9-272925B16146}" type="pres">
      <dgm:prSet presAssocID="{8A0741A5-B7CD-4474-8A62-249B45821248}" presName="rootComposite" presStyleCnt="0"/>
      <dgm:spPr/>
    </dgm:pt>
    <dgm:pt modelId="{9C0B53D8-865A-4812-B982-0FD51C032D15}" type="pres">
      <dgm:prSet presAssocID="{8A0741A5-B7CD-4474-8A62-249B45821248}" presName="rootText" presStyleLbl="node3" presStyleIdx="2" presStyleCnt="4" custScaleX="253525" custLinFactNeighborX="43497" custLinFactNeighborY="-7275">
        <dgm:presLayoutVars>
          <dgm:chPref val="3"/>
        </dgm:presLayoutVars>
      </dgm:prSet>
      <dgm:spPr/>
      <dgm:t>
        <a:bodyPr/>
        <a:lstStyle/>
        <a:p>
          <a:endParaRPr lang="en-US"/>
        </a:p>
      </dgm:t>
    </dgm:pt>
    <dgm:pt modelId="{F6F7030E-747A-4F6B-BBC9-005D55DE8650}" type="pres">
      <dgm:prSet presAssocID="{8A0741A5-B7CD-4474-8A62-249B45821248}" presName="rootConnector" presStyleLbl="node3" presStyleIdx="2" presStyleCnt="4"/>
      <dgm:spPr/>
      <dgm:t>
        <a:bodyPr/>
        <a:lstStyle/>
        <a:p>
          <a:endParaRPr lang="en-US"/>
        </a:p>
      </dgm:t>
    </dgm:pt>
    <dgm:pt modelId="{CC8E52C6-0706-460B-B387-78F0E998B4A4}" type="pres">
      <dgm:prSet presAssocID="{8A0741A5-B7CD-4474-8A62-249B45821248}" presName="hierChild4" presStyleCnt="0"/>
      <dgm:spPr/>
    </dgm:pt>
    <dgm:pt modelId="{7E943CB3-CE73-4DD7-9EC5-643DB3CCCA06}" type="pres">
      <dgm:prSet presAssocID="{8A0741A5-B7CD-4474-8A62-249B45821248}" presName="hierChild5" presStyleCnt="0"/>
      <dgm:spPr/>
    </dgm:pt>
    <dgm:pt modelId="{F3D737EB-6E01-48A2-847E-FA4B4B074B2B}" type="pres">
      <dgm:prSet presAssocID="{517AE7D3-77D3-4FA9-8BB2-555343FBEF7F}" presName="hierChild5" presStyleCnt="0"/>
      <dgm:spPr/>
    </dgm:pt>
    <dgm:pt modelId="{ADE751A6-EF2A-4C37-AC9F-B87A67EA0624}" type="pres">
      <dgm:prSet presAssocID="{A6478B94-02BB-4339-84B1-4C39060BC5A8}" presName="Name50" presStyleLbl="parChTrans1D2" presStyleIdx="2" presStyleCnt="3"/>
      <dgm:spPr/>
      <dgm:t>
        <a:bodyPr/>
        <a:lstStyle/>
        <a:p>
          <a:endParaRPr lang="en-US"/>
        </a:p>
      </dgm:t>
    </dgm:pt>
    <dgm:pt modelId="{CE03AF5C-9071-46BB-A7FE-B4EF6C56638C}" type="pres">
      <dgm:prSet presAssocID="{DC2D063D-9468-4FFE-85F2-933FEF433325}" presName="hierRoot2" presStyleCnt="0">
        <dgm:presLayoutVars>
          <dgm:hierBranch val="r"/>
        </dgm:presLayoutVars>
      </dgm:prSet>
      <dgm:spPr/>
    </dgm:pt>
    <dgm:pt modelId="{EE0834A6-0435-4442-8AAD-FAA2547B1157}" type="pres">
      <dgm:prSet presAssocID="{DC2D063D-9468-4FFE-85F2-933FEF433325}" presName="rootComposite" presStyleCnt="0"/>
      <dgm:spPr/>
    </dgm:pt>
    <dgm:pt modelId="{4ACE19AB-60E0-4E10-BD15-12F24DE43391}" type="pres">
      <dgm:prSet presAssocID="{DC2D063D-9468-4FFE-85F2-933FEF433325}" presName="rootText" presStyleLbl="node2" presStyleIdx="2" presStyleCnt="3" custScaleX="297155">
        <dgm:presLayoutVars>
          <dgm:chPref val="3"/>
        </dgm:presLayoutVars>
      </dgm:prSet>
      <dgm:spPr/>
      <dgm:t>
        <a:bodyPr/>
        <a:lstStyle/>
        <a:p>
          <a:endParaRPr lang="en-US"/>
        </a:p>
      </dgm:t>
    </dgm:pt>
    <dgm:pt modelId="{E234817F-0DA9-4246-AFD3-204EC8124853}" type="pres">
      <dgm:prSet presAssocID="{DC2D063D-9468-4FFE-85F2-933FEF433325}" presName="rootConnector" presStyleLbl="node2" presStyleIdx="2" presStyleCnt="3"/>
      <dgm:spPr/>
      <dgm:t>
        <a:bodyPr/>
        <a:lstStyle/>
        <a:p>
          <a:endParaRPr lang="en-US"/>
        </a:p>
      </dgm:t>
    </dgm:pt>
    <dgm:pt modelId="{B66CE881-580F-4965-8C46-6B36529D2701}" type="pres">
      <dgm:prSet presAssocID="{DC2D063D-9468-4FFE-85F2-933FEF433325}" presName="hierChild4" presStyleCnt="0"/>
      <dgm:spPr/>
    </dgm:pt>
    <dgm:pt modelId="{7B9AD302-21B9-49B0-88C7-725C0255F89E}" type="pres">
      <dgm:prSet presAssocID="{74641BE8-3A33-454A-86CC-7AE9764072A1}" presName="Name50" presStyleLbl="parChTrans1D3" presStyleIdx="3" presStyleCnt="4"/>
      <dgm:spPr/>
      <dgm:t>
        <a:bodyPr/>
        <a:lstStyle/>
        <a:p>
          <a:endParaRPr lang="en-US"/>
        </a:p>
      </dgm:t>
    </dgm:pt>
    <dgm:pt modelId="{9F237819-58EC-4B49-83E9-C033ED60E81E}" type="pres">
      <dgm:prSet presAssocID="{1F3469E3-D93D-43B8-95A7-5217FD55E205}" presName="hierRoot2" presStyleCnt="0">
        <dgm:presLayoutVars>
          <dgm:hierBranch val="r"/>
        </dgm:presLayoutVars>
      </dgm:prSet>
      <dgm:spPr/>
    </dgm:pt>
    <dgm:pt modelId="{5E632DEA-E23A-455E-8E41-536DF233206D}" type="pres">
      <dgm:prSet presAssocID="{1F3469E3-D93D-43B8-95A7-5217FD55E205}" presName="rootComposite" presStyleCnt="0"/>
      <dgm:spPr/>
    </dgm:pt>
    <dgm:pt modelId="{28DAC67F-93ED-4AD9-BE3F-00BAA6A751C5}" type="pres">
      <dgm:prSet presAssocID="{1F3469E3-D93D-43B8-95A7-5217FD55E205}" presName="rootText" presStyleLbl="node3" presStyleIdx="3" presStyleCnt="4" custScaleX="253525" custLinFactNeighborX="46096" custLinFactNeighborY="5128">
        <dgm:presLayoutVars>
          <dgm:chPref val="3"/>
        </dgm:presLayoutVars>
      </dgm:prSet>
      <dgm:spPr/>
      <dgm:t>
        <a:bodyPr/>
        <a:lstStyle/>
        <a:p>
          <a:endParaRPr lang="en-US"/>
        </a:p>
      </dgm:t>
    </dgm:pt>
    <dgm:pt modelId="{03F54D4B-E59C-4197-998F-E50F48491247}" type="pres">
      <dgm:prSet presAssocID="{1F3469E3-D93D-43B8-95A7-5217FD55E205}" presName="rootConnector" presStyleLbl="node3" presStyleIdx="3" presStyleCnt="4"/>
      <dgm:spPr/>
      <dgm:t>
        <a:bodyPr/>
        <a:lstStyle/>
        <a:p>
          <a:endParaRPr lang="en-US"/>
        </a:p>
      </dgm:t>
    </dgm:pt>
    <dgm:pt modelId="{0BC054D5-51E0-4FE4-B7C9-06149F1CB705}" type="pres">
      <dgm:prSet presAssocID="{1F3469E3-D93D-43B8-95A7-5217FD55E205}" presName="hierChild4" presStyleCnt="0"/>
      <dgm:spPr/>
    </dgm:pt>
    <dgm:pt modelId="{B5FCE8C1-C1FF-446A-B06C-97D9147A18BB}" type="pres">
      <dgm:prSet presAssocID="{1F3469E3-D93D-43B8-95A7-5217FD55E205}" presName="hierChild5" presStyleCnt="0"/>
      <dgm:spPr/>
    </dgm:pt>
    <dgm:pt modelId="{FD1D68B3-31CD-4400-B321-580E50CFAD69}" type="pres">
      <dgm:prSet presAssocID="{DC2D063D-9468-4FFE-85F2-933FEF433325}" presName="hierChild5" presStyleCnt="0"/>
      <dgm:spPr/>
    </dgm:pt>
    <dgm:pt modelId="{7D9D4C48-047E-40F5-AFD5-AE81863612BC}" type="pres">
      <dgm:prSet presAssocID="{ABDFE7E1-FD44-4B80-962C-4FA0CF9D6759}" presName="hierChild3" presStyleCnt="0"/>
      <dgm:spPr/>
    </dgm:pt>
  </dgm:ptLst>
  <dgm:cxnLst>
    <dgm:cxn modelId="{2C863AD9-8B00-40D2-8928-4B858C4661A3}" type="presOf" srcId="{8A145B81-175C-487B-84C5-4A7AF450B08D}" destId="{264A6726-664B-486E-BE3F-19C5762AF07F}" srcOrd="0" destOrd="0" presId="urn:microsoft.com/office/officeart/2005/8/layout/orgChart1"/>
    <dgm:cxn modelId="{E19B66EF-8823-47FC-84A0-0EF120A86473}" srcId="{DC2D063D-9468-4FFE-85F2-933FEF433325}" destId="{1F3469E3-D93D-43B8-95A7-5217FD55E205}" srcOrd="0" destOrd="0" parTransId="{74641BE8-3A33-454A-86CC-7AE9764072A1}" sibTransId="{3EE3336C-A666-4EA0-AE3F-AE7A40D93B40}"/>
    <dgm:cxn modelId="{7564AC62-E979-42EC-9FF9-7C99139B50FC}" type="presOf" srcId="{A6478B94-02BB-4339-84B1-4C39060BC5A8}" destId="{ADE751A6-EF2A-4C37-AC9F-B87A67EA0624}" srcOrd="0" destOrd="0" presId="urn:microsoft.com/office/officeart/2005/8/layout/orgChart1"/>
    <dgm:cxn modelId="{C54D9233-D3A4-42D8-94A2-53A1433CA696}" type="presOf" srcId="{74641BE8-3A33-454A-86CC-7AE9764072A1}" destId="{7B9AD302-21B9-49B0-88C7-725C0255F89E}" srcOrd="0" destOrd="0" presId="urn:microsoft.com/office/officeart/2005/8/layout/orgChart1"/>
    <dgm:cxn modelId="{F79DCC20-D17F-4312-A33C-CBD360EAB116}" type="presOf" srcId="{E911CCB0-8BEE-4A25-A99A-C0028C4A81B8}" destId="{66E173E7-5A2D-4BBD-9532-5C26BB1FB519}" srcOrd="1" destOrd="0" presId="urn:microsoft.com/office/officeart/2005/8/layout/orgChart1"/>
    <dgm:cxn modelId="{46C174E6-7C3D-4175-A22F-74DB3455AA75}" srcId="{ABDFE7E1-FD44-4B80-962C-4FA0CF9D6759}" destId="{517AE7D3-77D3-4FA9-8BB2-555343FBEF7F}" srcOrd="1" destOrd="0" parTransId="{9DA7C391-56CA-4C42-9F1D-ABCF694FB137}" sibTransId="{56336C13-366C-4C39-8148-C661D9D0FED0}"/>
    <dgm:cxn modelId="{481E2AAB-E11E-4AA5-9F99-31861D0355DE}" type="presOf" srcId="{ABDFE7E1-FD44-4B80-962C-4FA0CF9D6759}" destId="{729B5145-568B-43C8-A20C-4EFC7D25583A}" srcOrd="0" destOrd="0" presId="urn:microsoft.com/office/officeart/2005/8/layout/orgChart1"/>
    <dgm:cxn modelId="{643627AF-E7BE-404D-BAB4-F3E9239FE683}" type="presOf" srcId="{ABDFE7E1-FD44-4B80-962C-4FA0CF9D6759}" destId="{348DAD5A-0177-4594-A5CB-A95DF67C3DE0}" srcOrd="1" destOrd="0" presId="urn:microsoft.com/office/officeart/2005/8/layout/orgChart1"/>
    <dgm:cxn modelId="{8B8831C3-0C44-44E9-9CF5-20FCF58EFBF6}" srcId="{ABDFE7E1-FD44-4B80-962C-4FA0CF9D6759}" destId="{DC2D063D-9468-4FFE-85F2-933FEF433325}" srcOrd="2" destOrd="0" parTransId="{A6478B94-02BB-4339-84B1-4C39060BC5A8}" sibTransId="{C30C78C9-53F9-49FD-9F9B-11123A0D0137}"/>
    <dgm:cxn modelId="{7FA55BEC-2631-4541-AA3E-0CA68E4E871B}" type="presOf" srcId="{517AE7D3-77D3-4FA9-8BB2-555343FBEF7F}" destId="{4B1D58CA-3842-409D-AEBC-B64B5527480C}" srcOrd="0" destOrd="0" presId="urn:microsoft.com/office/officeart/2005/8/layout/orgChart1"/>
    <dgm:cxn modelId="{9828FFF7-9F44-4627-833D-AF4040DA487B}" srcId="{517AE7D3-77D3-4FA9-8BB2-555343FBEF7F}" destId="{8A0741A5-B7CD-4474-8A62-249B45821248}" srcOrd="1" destOrd="0" parTransId="{B1BFB98C-B1E8-4042-A257-080F65DC6746}" sibTransId="{AC051C48-7E84-4218-8FB0-CDAE47E8692E}"/>
    <dgm:cxn modelId="{9C06B662-FC34-4DEA-81C0-AF7C1401B8DF}" type="presOf" srcId="{B8904E56-F762-4BCF-90EE-BF01244EFCE3}" destId="{8DD7F32B-5BDF-45B4-9962-41A8242AA60C}" srcOrd="0" destOrd="0" presId="urn:microsoft.com/office/officeart/2005/8/layout/orgChart1"/>
    <dgm:cxn modelId="{E9723B75-149B-438E-BB3A-12768ABD34BA}" type="presOf" srcId="{4763897B-8D78-4BE5-AC1F-CEC15042BEEF}" destId="{080308B3-0821-44CD-95FF-42DE6E751F53}" srcOrd="0" destOrd="0" presId="urn:microsoft.com/office/officeart/2005/8/layout/orgChart1"/>
    <dgm:cxn modelId="{662CCB9D-A03A-4CFA-BDE0-028DF20C206B}" type="presOf" srcId="{8A0741A5-B7CD-4474-8A62-249B45821248}" destId="{F6F7030E-747A-4F6B-BBC9-005D55DE8650}" srcOrd="1" destOrd="0" presId="urn:microsoft.com/office/officeart/2005/8/layout/orgChart1"/>
    <dgm:cxn modelId="{8212B0EB-C12D-4461-9CE7-57AF2E86A00A}" type="presOf" srcId="{4763897B-8D78-4BE5-AC1F-CEC15042BEEF}" destId="{085AF34F-DBDF-42A5-A624-E02FDBED87BA}" srcOrd="1" destOrd="0" presId="urn:microsoft.com/office/officeart/2005/8/layout/orgChart1"/>
    <dgm:cxn modelId="{CA67401C-416E-4DDA-83B8-541BF010580E}" type="presOf" srcId="{EE54EE93-EF84-4048-907A-90BEA949B6D9}" destId="{64CA48D3-AAAC-4387-A88B-1259EC68B207}" srcOrd="0" destOrd="0" presId="urn:microsoft.com/office/officeart/2005/8/layout/orgChart1"/>
    <dgm:cxn modelId="{8E601296-DE74-4A83-9024-49EDF9EDF88C}" srcId="{517AE7D3-77D3-4FA9-8BB2-555343FBEF7F}" destId="{4763897B-8D78-4BE5-AC1F-CEC15042BEEF}" srcOrd="0" destOrd="0" parTransId="{EE54EE93-EF84-4048-907A-90BEA949B6D9}" sibTransId="{97AD3B94-5F5C-41C3-A795-132368744EC4}"/>
    <dgm:cxn modelId="{CA20B26E-64D5-4CF9-B1DA-987ADCD768C9}" type="presOf" srcId="{848F6AAE-0216-4089-90DF-C9FCABFF65AC}" destId="{9D48EFBB-B873-4408-96FA-51863CEC02F9}" srcOrd="0" destOrd="0" presId="urn:microsoft.com/office/officeart/2005/8/layout/orgChart1"/>
    <dgm:cxn modelId="{96973DA1-476E-41E8-A39C-5388A678BB1B}" srcId="{848F6AAE-0216-4089-90DF-C9FCABFF65AC}" destId="{ABDFE7E1-FD44-4B80-962C-4FA0CF9D6759}" srcOrd="0" destOrd="0" parTransId="{5DD73B0B-A0F1-46B9-B1D2-AF6F006E4CAF}" sibTransId="{81EFF13E-3EA4-4625-BDFD-CA7828D43F56}"/>
    <dgm:cxn modelId="{BB7A9FCD-AD12-4440-B070-37A7634F83F5}" type="presOf" srcId="{DC2D063D-9468-4FFE-85F2-933FEF433325}" destId="{4ACE19AB-60E0-4E10-BD15-12F24DE43391}" srcOrd="0" destOrd="0" presId="urn:microsoft.com/office/officeart/2005/8/layout/orgChart1"/>
    <dgm:cxn modelId="{D848AB40-0FA8-401F-AC59-7F70DB96F766}" type="presOf" srcId="{8A0741A5-B7CD-4474-8A62-249B45821248}" destId="{9C0B53D8-865A-4812-B982-0FD51C032D15}" srcOrd="0" destOrd="0" presId="urn:microsoft.com/office/officeart/2005/8/layout/orgChart1"/>
    <dgm:cxn modelId="{9701AD76-E9DA-4174-A0B6-2344B0A150FD}" srcId="{ABDFE7E1-FD44-4B80-962C-4FA0CF9D6759}" destId="{8A145B81-175C-487B-84C5-4A7AF450B08D}" srcOrd="0" destOrd="0" parTransId="{E918A988-E47B-40C5-8131-7A2970095078}" sibTransId="{6ED479AC-E2F7-45D8-8038-A3B6A256F650}"/>
    <dgm:cxn modelId="{10583ED3-75D4-40E6-B3DC-2FA24443C3A4}" type="presOf" srcId="{E918A988-E47B-40C5-8131-7A2970095078}" destId="{5D6B32B4-A3E0-4F3B-B3A9-EE8ABB845DB7}" srcOrd="0" destOrd="0" presId="urn:microsoft.com/office/officeart/2005/8/layout/orgChart1"/>
    <dgm:cxn modelId="{64BC4B52-4602-4733-B5CB-9EA81D284698}" srcId="{8A145B81-175C-487B-84C5-4A7AF450B08D}" destId="{E911CCB0-8BEE-4A25-A99A-C0028C4A81B8}" srcOrd="0" destOrd="0" parTransId="{B8904E56-F762-4BCF-90EE-BF01244EFCE3}" sibTransId="{85606A4A-422D-4760-9185-A252623314EA}"/>
    <dgm:cxn modelId="{98CF5FF6-93E7-43C1-A59F-0861C0095490}" type="presOf" srcId="{1F3469E3-D93D-43B8-95A7-5217FD55E205}" destId="{28DAC67F-93ED-4AD9-BE3F-00BAA6A751C5}" srcOrd="0" destOrd="0" presId="urn:microsoft.com/office/officeart/2005/8/layout/orgChart1"/>
    <dgm:cxn modelId="{3ECD61A6-ABB8-4A48-8151-C74207151347}" type="presOf" srcId="{1F3469E3-D93D-43B8-95A7-5217FD55E205}" destId="{03F54D4B-E59C-4197-998F-E50F48491247}" srcOrd="1" destOrd="0" presId="urn:microsoft.com/office/officeart/2005/8/layout/orgChart1"/>
    <dgm:cxn modelId="{F21B6D98-D955-4105-A91D-850A8E560098}" type="presOf" srcId="{B1BFB98C-B1E8-4042-A257-080F65DC6746}" destId="{0F431800-817C-4346-85CA-DC23A04ACA1C}" srcOrd="0" destOrd="0" presId="urn:microsoft.com/office/officeart/2005/8/layout/orgChart1"/>
    <dgm:cxn modelId="{0DB1242A-B32B-4CDA-8A7D-9699033FAF8F}" type="presOf" srcId="{DC2D063D-9468-4FFE-85F2-933FEF433325}" destId="{E234817F-0DA9-4246-AFD3-204EC8124853}" srcOrd="1" destOrd="0" presId="urn:microsoft.com/office/officeart/2005/8/layout/orgChart1"/>
    <dgm:cxn modelId="{0957E357-6A8B-4827-B601-E23A0BAB4034}" type="presOf" srcId="{8A145B81-175C-487B-84C5-4A7AF450B08D}" destId="{7269EFC9-1081-44BE-AEFE-16FF2FEA57AE}" srcOrd="1" destOrd="0" presId="urn:microsoft.com/office/officeart/2005/8/layout/orgChart1"/>
    <dgm:cxn modelId="{390795AF-FAE3-4763-A0A3-18FD81D7969B}" type="presOf" srcId="{E911CCB0-8BEE-4A25-A99A-C0028C4A81B8}" destId="{362F37BB-2EFB-46DE-81DD-00FC843EB632}" srcOrd="0" destOrd="0" presId="urn:microsoft.com/office/officeart/2005/8/layout/orgChart1"/>
    <dgm:cxn modelId="{D13FFA88-F641-41F5-BC16-D5787C5B5381}" type="presOf" srcId="{9DA7C391-56CA-4C42-9F1D-ABCF694FB137}" destId="{B7623A55-11E3-4D53-9B8F-F504C22E6868}" srcOrd="0" destOrd="0" presId="urn:microsoft.com/office/officeart/2005/8/layout/orgChart1"/>
    <dgm:cxn modelId="{DB8A182F-080A-4846-ACF5-55FEA104E70C}" type="presOf" srcId="{517AE7D3-77D3-4FA9-8BB2-555343FBEF7F}" destId="{FFE27D20-2ED2-4292-B526-D766F7D3E4DD}" srcOrd="1" destOrd="0" presId="urn:microsoft.com/office/officeart/2005/8/layout/orgChart1"/>
    <dgm:cxn modelId="{9A0D8228-0BAE-4E10-B762-14A9D12BBA07}" type="presParOf" srcId="{9D48EFBB-B873-4408-96FA-51863CEC02F9}" destId="{1D28CF49-AED7-4BB1-A120-EE2F83D9F9AC}" srcOrd="0" destOrd="0" presId="urn:microsoft.com/office/officeart/2005/8/layout/orgChart1"/>
    <dgm:cxn modelId="{0F271F16-3A35-45DE-A385-D69EF714940C}" type="presParOf" srcId="{1D28CF49-AED7-4BB1-A120-EE2F83D9F9AC}" destId="{F1659EE5-FAA1-40AD-A2C6-F593DFF2E25B}" srcOrd="0" destOrd="0" presId="urn:microsoft.com/office/officeart/2005/8/layout/orgChart1"/>
    <dgm:cxn modelId="{607FBD3A-4173-4D60-ABEB-77451237ABE1}" type="presParOf" srcId="{F1659EE5-FAA1-40AD-A2C6-F593DFF2E25B}" destId="{729B5145-568B-43C8-A20C-4EFC7D25583A}" srcOrd="0" destOrd="0" presId="urn:microsoft.com/office/officeart/2005/8/layout/orgChart1"/>
    <dgm:cxn modelId="{0C22A7C0-1067-49DB-A5AF-566DFDC9D86E}" type="presParOf" srcId="{F1659EE5-FAA1-40AD-A2C6-F593DFF2E25B}" destId="{348DAD5A-0177-4594-A5CB-A95DF67C3DE0}" srcOrd="1" destOrd="0" presId="urn:microsoft.com/office/officeart/2005/8/layout/orgChart1"/>
    <dgm:cxn modelId="{FC87E8AB-379A-453D-BD81-83ED9C7E952A}" type="presParOf" srcId="{1D28CF49-AED7-4BB1-A120-EE2F83D9F9AC}" destId="{34EE8EA8-0621-4050-A3CB-C111AEC352F7}" srcOrd="1" destOrd="0" presId="urn:microsoft.com/office/officeart/2005/8/layout/orgChart1"/>
    <dgm:cxn modelId="{08DA3572-2A7A-4512-9D68-C70DDC554C5A}" type="presParOf" srcId="{34EE8EA8-0621-4050-A3CB-C111AEC352F7}" destId="{5D6B32B4-A3E0-4F3B-B3A9-EE8ABB845DB7}" srcOrd="0" destOrd="0" presId="urn:microsoft.com/office/officeart/2005/8/layout/orgChart1"/>
    <dgm:cxn modelId="{C700A42E-9D1D-4035-851A-84EAD238EE10}" type="presParOf" srcId="{34EE8EA8-0621-4050-A3CB-C111AEC352F7}" destId="{8B69B5BD-B91B-47AC-9618-9E9027664122}" srcOrd="1" destOrd="0" presId="urn:microsoft.com/office/officeart/2005/8/layout/orgChart1"/>
    <dgm:cxn modelId="{9E3A24DC-7E49-4EA2-ABB5-5FDBE4322CFC}" type="presParOf" srcId="{8B69B5BD-B91B-47AC-9618-9E9027664122}" destId="{13E7BC5E-AA42-457D-862C-A4892AD7790B}" srcOrd="0" destOrd="0" presId="urn:microsoft.com/office/officeart/2005/8/layout/orgChart1"/>
    <dgm:cxn modelId="{FDE34480-61CF-4AC3-BB99-FA97184C8189}" type="presParOf" srcId="{13E7BC5E-AA42-457D-862C-A4892AD7790B}" destId="{264A6726-664B-486E-BE3F-19C5762AF07F}" srcOrd="0" destOrd="0" presId="urn:microsoft.com/office/officeart/2005/8/layout/orgChart1"/>
    <dgm:cxn modelId="{AE2E1587-3AFD-4569-9A51-C714A302D738}" type="presParOf" srcId="{13E7BC5E-AA42-457D-862C-A4892AD7790B}" destId="{7269EFC9-1081-44BE-AEFE-16FF2FEA57AE}" srcOrd="1" destOrd="0" presId="urn:microsoft.com/office/officeart/2005/8/layout/orgChart1"/>
    <dgm:cxn modelId="{492B3774-3795-45CD-8829-679FD8ADC004}" type="presParOf" srcId="{8B69B5BD-B91B-47AC-9618-9E9027664122}" destId="{54C29244-A756-4D0D-A77C-4E66FCD68BCD}" srcOrd="1" destOrd="0" presId="urn:microsoft.com/office/officeart/2005/8/layout/orgChart1"/>
    <dgm:cxn modelId="{322A2397-E1BE-45AA-96FF-78E80D2EEBE1}" type="presParOf" srcId="{54C29244-A756-4D0D-A77C-4E66FCD68BCD}" destId="{8DD7F32B-5BDF-45B4-9962-41A8242AA60C}" srcOrd="0" destOrd="0" presId="urn:microsoft.com/office/officeart/2005/8/layout/orgChart1"/>
    <dgm:cxn modelId="{9F9C0751-D390-4D87-8B21-6EDF7693B5D2}" type="presParOf" srcId="{54C29244-A756-4D0D-A77C-4E66FCD68BCD}" destId="{FB55B2A5-8BBF-4A73-B494-0CB00EC4BEFD}" srcOrd="1" destOrd="0" presId="urn:microsoft.com/office/officeart/2005/8/layout/orgChart1"/>
    <dgm:cxn modelId="{95A4410C-8EAA-4E20-9D55-778341E72B9C}" type="presParOf" srcId="{FB55B2A5-8BBF-4A73-B494-0CB00EC4BEFD}" destId="{C8D804F5-8E8E-479B-ABF7-E7F101028A17}" srcOrd="0" destOrd="0" presId="urn:microsoft.com/office/officeart/2005/8/layout/orgChart1"/>
    <dgm:cxn modelId="{C612674B-BEB7-475A-9D5D-46C15BA0EB2A}" type="presParOf" srcId="{C8D804F5-8E8E-479B-ABF7-E7F101028A17}" destId="{362F37BB-2EFB-46DE-81DD-00FC843EB632}" srcOrd="0" destOrd="0" presId="urn:microsoft.com/office/officeart/2005/8/layout/orgChart1"/>
    <dgm:cxn modelId="{50B29236-2323-4E94-921A-43CEDB669A0B}" type="presParOf" srcId="{C8D804F5-8E8E-479B-ABF7-E7F101028A17}" destId="{66E173E7-5A2D-4BBD-9532-5C26BB1FB519}" srcOrd="1" destOrd="0" presId="urn:microsoft.com/office/officeart/2005/8/layout/orgChart1"/>
    <dgm:cxn modelId="{C96C13D6-9229-4B8F-91D4-50DFA4A65446}" type="presParOf" srcId="{FB55B2A5-8BBF-4A73-B494-0CB00EC4BEFD}" destId="{593D7907-2B98-42B6-8FF6-C8B184F901A3}" srcOrd="1" destOrd="0" presId="urn:microsoft.com/office/officeart/2005/8/layout/orgChart1"/>
    <dgm:cxn modelId="{5A05F0B4-BB33-4CCF-9F49-7A078A0CB7F9}" type="presParOf" srcId="{FB55B2A5-8BBF-4A73-B494-0CB00EC4BEFD}" destId="{EDB2D4C6-FD3E-4D6E-B44B-15778762B395}" srcOrd="2" destOrd="0" presId="urn:microsoft.com/office/officeart/2005/8/layout/orgChart1"/>
    <dgm:cxn modelId="{0F7FD816-EDFC-403E-970F-51CCCE8877F2}" type="presParOf" srcId="{8B69B5BD-B91B-47AC-9618-9E9027664122}" destId="{BA1CC3F0-8647-4C56-A8E3-470BD9829D42}" srcOrd="2" destOrd="0" presId="urn:microsoft.com/office/officeart/2005/8/layout/orgChart1"/>
    <dgm:cxn modelId="{A559176B-8428-409C-8F2D-0AC2A5B40C16}" type="presParOf" srcId="{34EE8EA8-0621-4050-A3CB-C111AEC352F7}" destId="{B7623A55-11E3-4D53-9B8F-F504C22E6868}" srcOrd="2" destOrd="0" presId="urn:microsoft.com/office/officeart/2005/8/layout/orgChart1"/>
    <dgm:cxn modelId="{19237908-ADA5-4005-BB6C-1D44A6C5C50D}" type="presParOf" srcId="{34EE8EA8-0621-4050-A3CB-C111AEC352F7}" destId="{2FE0C64E-437E-4DA5-BE2B-6FCBF1336766}" srcOrd="3" destOrd="0" presId="urn:microsoft.com/office/officeart/2005/8/layout/orgChart1"/>
    <dgm:cxn modelId="{C206462D-044C-4E3D-ADDE-2C0A276AA479}" type="presParOf" srcId="{2FE0C64E-437E-4DA5-BE2B-6FCBF1336766}" destId="{F8931BAA-4F5E-4F19-BC9F-31E44B46A6A8}" srcOrd="0" destOrd="0" presId="urn:microsoft.com/office/officeart/2005/8/layout/orgChart1"/>
    <dgm:cxn modelId="{149C02D5-18E3-4006-B5FF-FAC9F46D0BF8}" type="presParOf" srcId="{F8931BAA-4F5E-4F19-BC9F-31E44B46A6A8}" destId="{4B1D58CA-3842-409D-AEBC-B64B5527480C}" srcOrd="0" destOrd="0" presId="urn:microsoft.com/office/officeart/2005/8/layout/orgChart1"/>
    <dgm:cxn modelId="{767CAA47-6EFF-44EF-BB9D-B0285CBAEE52}" type="presParOf" srcId="{F8931BAA-4F5E-4F19-BC9F-31E44B46A6A8}" destId="{FFE27D20-2ED2-4292-B526-D766F7D3E4DD}" srcOrd="1" destOrd="0" presId="urn:microsoft.com/office/officeart/2005/8/layout/orgChart1"/>
    <dgm:cxn modelId="{75916AAD-227B-4971-BF90-B0DB88EF1F0F}" type="presParOf" srcId="{2FE0C64E-437E-4DA5-BE2B-6FCBF1336766}" destId="{4F1F4ECE-1EFD-4507-B877-3543F1E1B830}" srcOrd="1" destOrd="0" presId="urn:microsoft.com/office/officeart/2005/8/layout/orgChart1"/>
    <dgm:cxn modelId="{9693B284-0EC3-4C86-81DD-068B8CD001E5}" type="presParOf" srcId="{4F1F4ECE-1EFD-4507-B877-3543F1E1B830}" destId="{64CA48D3-AAAC-4387-A88B-1259EC68B207}" srcOrd="0" destOrd="0" presId="urn:microsoft.com/office/officeart/2005/8/layout/orgChart1"/>
    <dgm:cxn modelId="{B873111F-36D8-4293-8444-524E8E8C7C08}" type="presParOf" srcId="{4F1F4ECE-1EFD-4507-B877-3543F1E1B830}" destId="{A8BCC5E0-E5F7-4086-930B-8EE7BDF0CCBC}" srcOrd="1" destOrd="0" presId="urn:microsoft.com/office/officeart/2005/8/layout/orgChart1"/>
    <dgm:cxn modelId="{4B3DCDEC-7006-474D-B16D-724C3AEEACC9}" type="presParOf" srcId="{A8BCC5E0-E5F7-4086-930B-8EE7BDF0CCBC}" destId="{6ADEB736-3F1E-4E15-B781-A74016ABFC76}" srcOrd="0" destOrd="0" presId="urn:microsoft.com/office/officeart/2005/8/layout/orgChart1"/>
    <dgm:cxn modelId="{221A3D37-2945-4C78-9D71-25F3BE45E866}" type="presParOf" srcId="{6ADEB736-3F1E-4E15-B781-A74016ABFC76}" destId="{080308B3-0821-44CD-95FF-42DE6E751F53}" srcOrd="0" destOrd="0" presId="urn:microsoft.com/office/officeart/2005/8/layout/orgChart1"/>
    <dgm:cxn modelId="{E55D3BCB-D871-4392-9FFD-F192B1DF5AE2}" type="presParOf" srcId="{6ADEB736-3F1E-4E15-B781-A74016ABFC76}" destId="{085AF34F-DBDF-42A5-A624-E02FDBED87BA}" srcOrd="1" destOrd="0" presId="urn:microsoft.com/office/officeart/2005/8/layout/orgChart1"/>
    <dgm:cxn modelId="{714601A6-6FF5-4035-AC02-136231676A36}" type="presParOf" srcId="{A8BCC5E0-E5F7-4086-930B-8EE7BDF0CCBC}" destId="{E27BEB01-EAC0-429D-A23C-58248C1B2687}" srcOrd="1" destOrd="0" presId="urn:microsoft.com/office/officeart/2005/8/layout/orgChart1"/>
    <dgm:cxn modelId="{CA9EBDE4-50D0-4167-BAAA-6FA2E224AC61}" type="presParOf" srcId="{A8BCC5E0-E5F7-4086-930B-8EE7BDF0CCBC}" destId="{BC2FC875-71D0-4F37-A7CF-7863E4B46874}" srcOrd="2" destOrd="0" presId="urn:microsoft.com/office/officeart/2005/8/layout/orgChart1"/>
    <dgm:cxn modelId="{A32448F8-74F2-4D64-865D-73D68C6272A2}" type="presParOf" srcId="{4F1F4ECE-1EFD-4507-B877-3543F1E1B830}" destId="{0F431800-817C-4346-85CA-DC23A04ACA1C}" srcOrd="2" destOrd="0" presId="urn:microsoft.com/office/officeart/2005/8/layout/orgChart1"/>
    <dgm:cxn modelId="{7CAF445F-A854-419C-9899-58C8EDA68B2E}" type="presParOf" srcId="{4F1F4ECE-1EFD-4507-B877-3543F1E1B830}" destId="{2A6CAC8C-6360-4C0F-8C2E-053A0E2EC30B}" srcOrd="3" destOrd="0" presId="urn:microsoft.com/office/officeart/2005/8/layout/orgChart1"/>
    <dgm:cxn modelId="{AA61D0A9-A5B0-4C28-A1DA-A22800AE93A5}" type="presParOf" srcId="{2A6CAC8C-6360-4C0F-8C2E-053A0E2EC30B}" destId="{B597D4AF-7234-4452-B5B9-272925B16146}" srcOrd="0" destOrd="0" presId="urn:microsoft.com/office/officeart/2005/8/layout/orgChart1"/>
    <dgm:cxn modelId="{6C8BCECD-DB03-4B37-86E3-5DFF4E2C290A}" type="presParOf" srcId="{B597D4AF-7234-4452-B5B9-272925B16146}" destId="{9C0B53D8-865A-4812-B982-0FD51C032D15}" srcOrd="0" destOrd="0" presId="urn:microsoft.com/office/officeart/2005/8/layout/orgChart1"/>
    <dgm:cxn modelId="{62190CC2-2027-4F43-8C22-2D2FD582D3CA}" type="presParOf" srcId="{B597D4AF-7234-4452-B5B9-272925B16146}" destId="{F6F7030E-747A-4F6B-BBC9-005D55DE8650}" srcOrd="1" destOrd="0" presId="urn:microsoft.com/office/officeart/2005/8/layout/orgChart1"/>
    <dgm:cxn modelId="{EB44ABA2-B4A4-4CF1-A084-FA9DE399B930}" type="presParOf" srcId="{2A6CAC8C-6360-4C0F-8C2E-053A0E2EC30B}" destId="{CC8E52C6-0706-460B-B387-78F0E998B4A4}" srcOrd="1" destOrd="0" presId="urn:microsoft.com/office/officeart/2005/8/layout/orgChart1"/>
    <dgm:cxn modelId="{4D7F1707-FE0F-4699-973E-05E5FBB30A2D}" type="presParOf" srcId="{2A6CAC8C-6360-4C0F-8C2E-053A0E2EC30B}" destId="{7E943CB3-CE73-4DD7-9EC5-643DB3CCCA06}" srcOrd="2" destOrd="0" presId="urn:microsoft.com/office/officeart/2005/8/layout/orgChart1"/>
    <dgm:cxn modelId="{CFCAA852-2D20-4703-95DE-E6220A99D51E}" type="presParOf" srcId="{2FE0C64E-437E-4DA5-BE2B-6FCBF1336766}" destId="{F3D737EB-6E01-48A2-847E-FA4B4B074B2B}" srcOrd="2" destOrd="0" presId="urn:microsoft.com/office/officeart/2005/8/layout/orgChart1"/>
    <dgm:cxn modelId="{11B5B478-170B-43B8-9A2E-36397CFE3EA4}" type="presParOf" srcId="{34EE8EA8-0621-4050-A3CB-C111AEC352F7}" destId="{ADE751A6-EF2A-4C37-AC9F-B87A67EA0624}" srcOrd="4" destOrd="0" presId="urn:microsoft.com/office/officeart/2005/8/layout/orgChart1"/>
    <dgm:cxn modelId="{F99DD30B-DF47-4AAE-992F-F7E6E35DBDC5}" type="presParOf" srcId="{34EE8EA8-0621-4050-A3CB-C111AEC352F7}" destId="{CE03AF5C-9071-46BB-A7FE-B4EF6C56638C}" srcOrd="5" destOrd="0" presId="urn:microsoft.com/office/officeart/2005/8/layout/orgChart1"/>
    <dgm:cxn modelId="{3C1D8885-E185-4AEE-B33A-C520B1C8D3F3}" type="presParOf" srcId="{CE03AF5C-9071-46BB-A7FE-B4EF6C56638C}" destId="{EE0834A6-0435-4442-8AAD-FAA2547B1157}" srcOrd="0" destOrd="0" presId="urn:microsoft.com/office/officeart/2005/8/layout/orgChart1"/>
    <dgm:cxn modelId="{1F0E2175-5DB5-414A-A928-6BB2E78C36A6}" type="presParOf" srcId="{EE0834A6-0435-4442-8AAD-FAA2547B1157}" destId="{4ACE19AB-60E0-4E10-BD15-12F24DE43391}" srcOrd="0" destOrd="0" presId="urn:microsoft.com/office/officeart/2005/8/layout/orgChart1"/>
    <dgm:cxn modelId="{043B6DCE-23D0-4C96-BEE5-4811C7B36BDE}" type="presParOf" srcId="{EE0834A6-0435-4442-8AAD-FAA2547B1157}" destId="{E234817F-0DA9-4246-AFD3-204EC8124853}" srcOrd="1" destOrd="0" presId="urn:microsoft.com/office/officeart/2005/8/layout/orgChart1"/>
    <dgm:cxn modelId="{D284158F-5B76-4742-8C25-E05B5704CB9B}" type="presParOf" srcId="{CE03AF5C-9071-46BB-A7FE-B4EF6C56638C}" destId="{B66CE881-580F-4965-8C46-6B36529D2701}" srcOrd="1" destOrd="0" presId="urn:microsoft.com/office/officeart/2005/8/layout/orgChart1"/>
    <dgm:cxn modelId="{C87024FF-D330-4177-9335-D486AC8FFC15}" type="presParOf" srcId="{B66CE881-580F-4965-8C46-6B36529D2701}" destId="{7B9AD302-21B9-49B0-88C7-725C0255F89E}" srcOrd="0" destOrd="0" presId="urn:microsoft.com/office/officeart/2005/8/layout/orgChart1"/>
    <dgm:cxn modelId="{B8F61DA0-022A-4790-9234-23FBAFB5F01E}" type="presParOf" srcId="{B66CE881-580F-4965-8C46-6B36529D2701}" destId="{9F237819-58EC-4B49-83E9-C033ED60E81E}" srcOrd="1" destOrd="0" presId="urn:microsoft.com/office/officeart/2005/8/layout/orgChart1"/>
    <dgm:cxn modelId="{563CAFED-A52E-4EBC-9710-7F0A3BC490A7}" type="presParOf" srcId="{9F237819-58EC-4B49-83E9-C033ED60E81E}" destId="{5E632DEA-E23A-455E-8E41-536DF233206D}" srcOrd="0" destOrd="0" presId="urn:microsoft.com/office/officeart/2005/8/layout/orgChart1"/>
    <dgm:cxn modelId="{632F2A58-46FE-4E48-AA8B-7039D952979A}" type="presParOf" srcId="{5E632DEA-E23A-455E-8E41-536DF233206D}" destId="{28DAC67F-93ED-4AD9-BE3F-00BAA6A751C5}" srcOrd="0" destOrd="0" presId="urn:microsoft.com/office/officeart/2005/8/layout/orgChart1"/>
    <dgm:cxn modelId="{C9859A94-F45A-4D46-B4B9-DFF0ED0AAE1F}" type="presParOf" srcId="{5E632DEA-E23A-455E-8E41-536DF233206D}" destId="{03F54D4B-E59C-4197-998F-E50F48491247}" srcOrd="1" destOrd="0" presId="urn:microsoft.com/office/officeart/2005/8/layout/orgChart1"/>
    <dgm:cxn modelId="{F7BCB3CA-8E0B-492B-85EF-043C769DC301}" type="presParOf" srcId="{9F237819-58EC-4B49-83E9-C033ED60E81E}" destId="{0BC054D5-51E0-4FE4-B7C9-06149F1CB705}" srcOrd="1" destOrd="0" presId="urn:microsoft.com/office/officeart/2005/8/layout/orgChart1"/>
    <dgm:cxn modelId="{569BAC41-E7E3-4B00-A9EA-C3AAB113A1E8}" type="presParOf" srcId="{9F237819-58EC-4B49-83E9-C033ED60E81E}" destId="{B5FCE8C1-C1FF-446A-B06C-97D9147A18BB}" srcOrd="2" destOrd="0" presId="urn:microsoft.com/office/officeart/2005/8/layout/orgChart1"/>
    <dgm:cxn modelId="{C20E73E3-26E6-4A47-8F08-7DBBADF61C60}" type="presParOf" srcId="{CE03AF5C-9071-46BB-A7FE-B4EF6C56638C}" destId="{FD1D68B3-31CD-4400-B321-580E50CFAD69}" srcOrd="2" destOrd="0" presId="urn:microsoft.com/office/officeart/2005/8/layout/orgChart1"/>
    <dgm:cxn modelId="{A32B92C0-00CA-4DAB-81CB-5B01984AB00A}" type="presParOf" srcId="{1D28CF49-AED7-4BB1-A120-EE2F83D9F9AC}" destId="{7D9D4C48-047E-40F5-AFD5-AE81863612B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D21285-C91D-4174-8AEE-09B4CE4B052F}" type="doc">
      <dgm:prSet loTypeId="urn:microsoft.com/office/officeart/2005/8/layout/orgChart1" loCatId="hierarchy" qsTypeId="urn:microsoft.com/office/officeart/2005/8/quickstyle/simple1" qsCatId="simple" csTypeId="urn:microsoft.com/office/officeart/2005/8/colors/accent1_2" csCatId="accent1" phldr="1"/>
      <dgm:spPr/>
    </dgm:pt>
    <dgm:pt modelId="{91FB3CD8-695E-46E2-9AF7-7B3C335CF5C1}">
      <dgm:prSet custT="1"/>
      <dgm:spPr>
        <a:solidFill>
          <a:schemeClr val="accent1">
            <a:lumMod val="75000"/>
          </a:scheme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1" i="0" u="none" strike="noStrike" cap="none" normalizeH="0" baseline="0" dirty="0" smtClean="0">
              <a:ln>
                <a:noFill/>
              </a:ln>
              <a:solidFill>
                <a:schemeClr val="tx1"/>
              </a:solidFill>
              <a:effectLst/>
              <a:latin typeface="Arial" pitchFamily="34" charset="0"/>
            </a:rPr>
            <a:t>EIT P/F Table</a:t>
          </a:r>
          <a:endParaRPr kumimoji="0" lang="en-US" altLang="en-US" sz="1700" b="1" i="0" u="none" strike="noStrike" cap="none" normalizeH="0" baseline="0" dirty="0" smtClean="0">
            <a:ln>
              <a:noFill/>
            </a:ln>
            <a:solidFill>
              <a:schemeClr val="tx1"/>
            </a:solidFill>
            <a:effectLst/>
            <a:latin typeface="Arial" pitchFamily="34" charset="0"/>
          </a:endParaRPr>
        </a:p>
      </dgm:t>
    </dgm:pt>
    <dgm:pt modelId="{CB96DD7A-0716-4C3C-A645-08804D718D15}" type="parTrans" cxnId="{BC3873D4-A9CA-4D0D-9C30-14718DAD8908}">
      <dgm:prSet/>
      <dgm:spPr/>
      <dgm:t>
        <a:bodyPr/>
        <a:lstStyle/>
        <a:p>
          <a:endParaRPr lang="en-US"/>
        </a:p>
      </dgm:t>
    </dgm:pt>
    <dgm:pt modelId="{7D4BACC1-1C50-4228-B570-B87F6D644522}" type="sibTrans" cxnId="{BC3873D4-A9CA-4D0D-9C30-14718DAD8908}">
      <dgm:prSet/>
      <dgm:spPr/>
      <dgm:t>
        <a:bodyPr/>
        <a:lstStyle/>
        <a:p>
          <a:endParaRPr lang="en-US"/>
        </a:p>
      </dgm:t>
    </dgm:pt>
    <dgm:pt modelId="{768F0910-0E2E-472B-9B26-2D7DB769FD3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pitchFamily="34" charset="0"/>
            </a:rPr>
            <a:t>Transport Stream ID 1 Service ID 300</a:t>
          </a:r>
          <a:endParaRPr kumimoji="0" lang="en-US" altLang="en-US" sz="1600" b="0" i="0" u="none" strike="noStrike" cap="none" normalizeH="0" baseline="0" dirty="0" smtClean="0">
            <a:ln>
              <a:noFill/>
            </a:ln>
            <a:solidFill>
              <a:schemeClr val="tx1"/>
            </a:solidFill>
            <a:effectLst/>
            <a:latin typeface="Arial" pitchFamily="34" charset="0"/>
          </a:endParaRPr>
        </a:p>
      </dgm:t>
    </dgm:pt>
    <dgm:pt modelId="{4B43EBC5-3418-4E35-ACD6-FF294516DA78}" type="parTrans" cxnId="{36B33444-00F5-4565-A49A-41980EEFC222}">
      <dgm:prSet/>
      <dgm:spPr/>
      <dgm:t>
        <a:bodyPr/>
        <a:lstStyle/>
        <a:p>
          <a:endParaRPr lang="en-US"/>
        </a:p>
      </dgm:t>
    </dgm:pt>
    <dgm:pt modelId="{1DFAC7C1-BFB9-4B58-B46D-2C51F5799FA9}" type="sibTrans" cxnId="{36B33444-00F5-4565-A49A-41980EEFC222}">
      <dgm:prSet/>
      <dgm:spPr/>
      <dgm:t>
        <a:bodyPr/>
        <a:lstStyle/>
        <a:p>
          <a:endParaRPr lang="en-US"/>
        </a:p>
      </dgm:t>
    </dgm:pt>
    <dgm:pt modelId="{CBB7B61B-4BA8-4493-B088-925EB6E406A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0 - Present</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002CB52B-109E-4AB8-9719-1DF3B23457F0}" type="parTrans" cxnId="{52A8B8C3-5E00-4327-917F-F426F7605808}">
      <dgm:prSet/>
      <dgm:spPr/>
      <dgm:t>
        <a:bodyPr/>
        <a:lstStyle/>
        <a:p>
          <a:endParaRPr lang="en-US"/>
        </a:p>
      </dgm:t>
    </dgm:pt>
    <dgm:pt modelId="{88ABF46B-5F5F-4AE2-8B68-623C7182AF6C}" type="sibTrans" cxnId="{52A8B8C3-5E00-4327-917F-F426F7605808}">
      <dgm:prSet/>
      <dgm:spPr/>
      <dgm:t>
        <a:bodyPr/>
        <a:lstStyle/>
        <a:p>
          <a:endParaRPr lang="en-US"/>
        </a:p>
      </dgm:t>
    </dgm:pt>
    <dgm:pt modelId="{2B4964ED-4679-4E10-A044-A02FB284C4D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1 - Following</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8124A368-95CA-4CCD-91D5-2DABD1C061BA}" type="parTrans" cxnId="{5D3A0913-546B-4040-BEEA-A69D2AACC669}">
      <dgm:prSet/>
      <dgm:spPr/>
      <dgm:t>
        <a:bodyPr/>
        <a:lstStyle/>
        <a:p>
          <a:endParaRPr lang="en-US"/>
        </a:p>
      </dgm:t>
    </dgm:pt>
    <dgm:pt modelId="{9373A245-D226-4570-9BFB-EB6FEC7CC283}" type="sibTrans" cxnId="{5D3A0913-546B-4040-BEEA-A69D2AACC669}">
      <dgm:prSet/>
      <dgm:spPr/>
      <dgm:t>
        <a:bodyPr/>
        <a:lstStyle/>
        <a:p>
          <a:endParaRPr lang="en-US"/>
        </a:p>
      </dgm:t>
    </dgm:pt>
    <dgm:pt modelId="{2830F2DD-B622-49E9-8EB3-5F44B2DB05F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pitchFamily="34" charset="0"/>
            </a:rPr>
            <a:t>Transport Stream ID 2 Service ID 101</a:t>
          </a:r>
          <a:endParaRPr kumimoji="0" lang="en-US" altLang="en-US" sz="1600" b="0" i="0" u="none" strike="noStrike" cap="none" normalizeH="0" baseline="0" dirty="0" smtClean="0">
            <a:ln>
              <a:noFill/>
            </a:ln>
            <a:solidFill>
              <a:schemeClr val="tx1"/>
            </a:solidFill>
            <a:effectLst/>
            <a:latin typeface="Arial" pitchFamily="34" charset="0"/>
          </a:endParaRPr>
        </a:p>
      </dgm:t>
    </dgm:pt>
    <dgm:pt modelId="{3736F3C3-928F-4151-AC91-B4C0ED170283}" type="parTrans" cxnId="{49315228-8587-40E8-BFEE-B783F5E67175}">
      <dgm:prSet/>
      <dgm:spPr/>
      <dgm:t>
        <a:bodyPr/>
        <a:lstStyle/>
        <a:p>
          <a:endParaRPr lang="en-US"/>
        </a:p>
      </dgm:t>
    </dgm:pt>
    <dgm:pt modelId="{73A3773A-9260-4F40-AB56-C48FFA66E516}" type="sibTrans" cxnId="{49315228-8587-40E8-BFEE-B783F5E67175}">
      <dgm:prSet/>
      <dgm:spPr/>
      <dgm:t>
        <a:bodyPr/>
        <a:lstStyle/>
        <a:p>
          <a:endParaRPr lang="en-US"/>
        </a:p>
      </dgm:t>
    </dgm:pt>
    <dgm:pt modelId="{13BA1081-983E-48D3-8D29-D528F86BAEE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0 Present</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A7E3798A-42F8-4F52-AD98-EDCC0EFDCE9D}" type="parTrans" cxnId="{228AFD4C-126F-4453-9556-848391BD6584}">
      <dgm:prSet/>
      <dgm:spPr/>
      <dgm:t>
        <a:bodyPr/>
        <a:lstStyle/>
        <a:p>
          <a:endParaRPr lang="en-US"/>
        </a:p>
      </dgm:t>
    </dgm:pt>
    <dgm:pt modelId="{87E96039-4489-49DB-AEA3-E99C4ABFAAA7}" type="sibTrans" cxnId="{228AFD4C-126F-4453-9556-848391BD6584}">
      <dgm:prSet/>
      <dgm:spPr/>
      <dgm:t>
        <a:bodyPr/>
        <a:lstStyle/>
        <a:p>
          <a:endParaRPr lang="en-US"/>
        </a:p>
      </dgm:t>
    </dgm:pt>
    <dgm:pt modelId="{CFFFB4AF-8FE7-41F5-B1A3-7B8D8EFA707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1 Following</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4526FF68-E880-42A5-8393-291730ABAB65}" type="parTrans" cxnId="{C701F39C-E90C-4F4D-967D-519AB8F0C1EE}">
      <dgm:prSet/>
      <dgm:spPr/>
      <dgm:t>
        <a:bodyPr/>
        <a:lstStyle/>
        <a:p>
          <a:endParaRPr lang="en-US"/>
        </a:p>
      </dgm:t>
    </dgm:pt>
    <dgm:pt modelId="{9056E179-734F-4191-85D5-0E3E78A28670}" type="sibTrans" cxnId="{C701F39C-E90C-4F4D-967D-519AB8F0C1EE}">
      <dgm:prSet/>
      <dgm:spPr/>
      <dgm:t>
        <a:bodyPr/>
        <a:lstStyle/>
        <a:p>
          <a:endParaRPr lang="en-US"/>
        </a:p>
      </dgm:t>
    </dgm:pt>
    <dgm:pt modelId="{E456542F-400A-4B3E-8066-A9AB8975A51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pitchFamily="34" charset="0"/>
            </a:rPr>
            <a:t>Transport Stream ID 2 Service 200</a:t>
          </a:r>
          <a:endParaRPr kumimoji="0" lang="en-US" altLang="en-US" sz="1600" b="0" i="0" u="none" strike="noStrike" cap="none" normalizeH="0" baseline="0" dirty="0" smtClean="0">
            <a:ln>
              <a:noFill/>
            </a:ln>
            <a:solidFill>
              <a:schemeClr val="tx1"/>
            </a:solidFill>
            <a:effectLst/>
            <a:latin typeface="Arial" pitchFamily="34" charset="0"/>
          </a:endParaRPr>
        </a:p>
      </dgm:t>
    </dgm:pt>
    <dgm:pt modelId="{873EEA55-D4F6-4225-A529-1FCABE6B8515}" type="parTrans" cxnId="{CA43EC34-8D49-45F8-94E6-63DC6A73C304}">
      <dgm:prSet/>
      <dgm:spPr/>
      <dgm:t>
        <a:bodyPr/>
        <a:lstStyle/>
        <a:p>
          <a:endParaRPr lang="en-US"/>
        </a:p>
      </dgm:t>
    </dgm:pt>
    <dgm:pt modelId="{74145B21-503A-43B1-8A57-54A60D8FD92C}" type="sibTrans" cxnId="{CA43EC34-8D49-45F8-94E6-63DC6A73C304}">
      <dgm:prSet/>
      <dgm:spPr/>
      <dgm:t>
        <a:bodyPr/>
        <a:lstStyle/>
        <a:p>
          <a:endParaRPr lang="en-US"/>
        </a:p>
      </dgm:t>
    </dgm:pt>
    <dgm:pt modelId="{3EF8CFDD-FF79-41DE-8E4D-DE418BE6201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0 Present</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D82793CD-3207-4A3E-AC0E-7CF65D3359AF}" type="parTrans" cxnId="{FE0E69B7-F49F-49EC-B032-CB5B0CA26D04}">
      <dgm:prSet/>
      <dgm:spPr/>
      <dgm:t>
        <a:bodyPr/>
        <a:lstStyle/>
        <a:p>
          <a:endParaRPr lang="en-US"/>
        </a:p>
      </dgm:t>
    </dgm:pt>
    <dgm:pt modelId="{6EC0B247-CED3-4B47-994A-7B62A480DF6E}" type="sibTrans" cxnId="{FE0E69B7-F49F-49EC-B032-CB5B0CA26D04}">
      <dgm:prSet/>
      <dgm:spPr/>
      <dgm:t>
        <a:bodyPr/>
        <a:lstStyle/>
        <a:p>
          <a:endParaRPr lang="en-US"/>
        </a:p>
      </dgm:t>
    </dgm:pt>
    <dgm:pt modelId="{15D03382-8859-45D0-80B7-77939F6BDF6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Section 1 Following</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027A05D5-0E14-490F-BCBD-07CFBA20DDE6}" type="parTrans" cxnId="{2740A952-8832-4E48-9B19-1976D7E0C9E9}">
      <dgm:prSet/>
      <dgm:spPr/>
      <dgm:t>
        <a:bodyPr/>
        <a:lstStyle/>
        <a:p>
          <a:endParaRPr lang="en-US"/>
        </a:p>
      </dgm:t>
    </dgm:pt>
    <dgm:pt modelId="{42B9D94D-3B4F-4E9A-9A00-560CB3A3F251}" type="sibTrans" cxnId="{2740A952-8832-4E48-9B19-1976D7E0C9E9}">
      <dgm:prSet/>
      <dgm:spPr/>
      <dgm:t>
        <a:bodyPr/>
        <a:lstStyle/>
        <a:p>
          <a:endParaRPr lang="en-US"/>
        </a:p>
      </dgm:t>
    </dgm:pt>
    <dgm:pt modelId="{226B537F-95F7-4425-B637-B2F0E30BA5D3}" type="pres">
      <dgm:prSet presAssocID="{1DD21285-C91D-4174-8AEE-09B4CE4B052F}" presName="hierChild1" presStyleCnt="0">
        <dgm:presLayoutVars>
          <dgm:orgChart val="1"/>
          <dgm:chPref val="1"/>
          <dgm:dir/>
          <dgm:animOne val="branch"/>
          <dgm:animLvl val="lvl"/>
          <dgm:resizeHandles/>
        </dgm:presLayoutVars>
      </dgm:prSet>
      <dgm:spPr/>
    </dgm:pt>
    <dgm:pt modelId="{7C64255C-948F-4B71-82A2-705B3C9EE02B}" type="pres">
      <dgm:prSet presAssocID="{91FB3CD8-695E-46E2-9AF7-7B3C335CF5C1}" presName="hierRoot1" presStyleCnt="0">
        <dgm:presLayoutVars>
          <dgm:hierBranch val="r"/>
        </dgm:presLayoutVars>
      </dgm:prSet>
      <dgm:spPr/>
    </dgm:pt>
    <dgm:pt modelId="{0022177C-63FC-48B7-8705-C4E8E60CC19D}" type="pres">
      <dgm:prSet presAssocID="{91FB3CD8-695E-46E2-9AF7-7B3C335CF5C1}" presName="rootComposite1" presStyleCnt="0"/>
      <dgm:spPr/>
    </dgm:pt>
    <dgm:pt modelId="{7AD8ACEB-497E-4557-9A1F-63D956CAF042}" type="pres">
      <dgm:prSet presAssocID="{91FB3CD8-695E-46E2-9AF7-7B3C335CF5C1}" presName="rootText1" presStyleLbl="node0" presStyleIdx="0" presStyleCnt="1" custScaleX="458000" custLinFactX="-1984" custLinFactNeighborX="-100000" custLinFactNeighborY="-828">
        <dgm:presLayoutVars>
          <dgm:chPref val="3"/>
        </dgm:presLayoutVars>
      </dgm:prSet>
      <dgm:spPr/>
      <dgm:t>
        <a:bodyPr/>
        <a:lstStyle/>
        <a:p>
          <a:endParaRPr lang="en-US"/>
        </a:p>
      </dgm:t>
    </dgm:pt>
    <dgm:pt modelId="{0BECC3FF-8D6A-409A-8682-E195B61ADF0E}" type="pres">
      <dgm:prSet presAssocID="{91FB3CD8-695E-46E2-9AF7-7B3C335CF5C1}" presName="rootConnector1" presStyleLbl="node1" presStyleIdx="0" presStyleCnt="0"/>
      <dgm:spPr/>
      <dgm:t>
        <a:bodyPr/>
        <a:lstStyle/>
        <a:p>
          <a:endParaRPr lang="en-US"/>
        </a:p>
      </dgm:t>
    </dgm:pt>
    <dgm:pt modelId="{16EB627F-64E8-4730-8ED0-C5E2CCAA0A5B}" type="pres">
      <dgm:prSet presAssocID="{91FB3CD8-695E-46E2-9AF7-7B3C335CF5C1}" presName="hierChild2" presStyleCnt="0"/>
      <dgm:spPr/>
    </dgm:pt>
    <dgm:pt modelId="{60D88994-62A1-427E-A9A4-3B22170548F4}" type="pres">
      <dgm:prSet presAssocID="{4B43EBC5-3418-4E35-ACD6-FF294516DA78}" presName="Name50" presStyleLbl="parChTrans1D2" presStyleIdx="0" presStyleCnt="3"/>
      <dgm:spPr/>
      <dgm:t>
        <a:bodyPr/>
        <a:lstStyle/>
        <a:p>
          <a:endParaRPr lang="en-US"/>
        </a:p>
      </dgm:t>
    </dgm:pt>
    <dgm:pt modelId="{F0365981-6BFC-4D2C-AD47-76FAC11417C9}" type="pres">
      <dgm:prSet presAssocID="{768F0910-0E2E-472B-9B26-2D7DB769FD3E}" presName="hierRoot2" presStyleCnt="0">
        <dgm:presLayoutVars>
          <dgm:hierBranch val="r"/>
        </dgm:presLayoutVars>
      </dgm:prSet>
      <dgm:spPr/>
    </dgm:pt>
    <dgm:pt modelId="{72D61451-6493-470C-9F52-93E0DE4B24E5}" type="pres">
      <dgm:prSet presAssocID="{768F0910-0E2E-472B-9B26-2D7DB769FD3E}" presName="rootComposite" presStyleCnt="0"/>
      <dgm:spPr/>
    </dgm:pt>
    <dgm:pt modelId="{22369885-C001-418A-BB1A-750058BF0FB6}" type="pres">
      <dgm:prSet presAssocID="{768F0910-0E2E-472B-9B26-2D7DB769FD3E}" presName="rootText" presStyleLbl="node2" presStyleIdx="0" presStyleCnt="3" custScaleX="592379">
        <dgm:presLayoutVars>
          <dgm:chPref val="3"/>
        </dgm:presLayoutVars>
      </dgm:prSet>
      <dgm:spPr/>
      <dgm:t>
        <a:bodyPr/>
        <a:lstStyle/>
        <a:p>
          <a:endParaRPr lang="en-US"/>
        </a:p>
      </dgm:t>
    </dgm:pt>
    <dgm:pt modelId="{957B0C11-CCDF-4963-8D43-5563D007CC51}" type="pres">
      <dgm:prSet presAssocID="{768F0910-0E2E-472B-9B26-2D7DB769FD3E}" presName="rootConnector" presStyleLbl="node2" presStyleIdx="0" presStyleCnt="3"/>
      <dgm:spPr/>
      <dgm:t>
        <a:bodyPr/>
        <a:lstStyle/>
        <a:p>
          <a:endParaRPr lang="en-US"/>
        </a:p>
      </dgm:t>
    </dgm:pt>
    <dgm:pt modelId="{5D0752FB-7763-4A93-8B01-3EFDC70B495C}" type="pres">
      <dgm:prSet presAssocID="{768F0910-0E2E-472B-9B26-2D7DB769FD3E}" presName="hierChild4" presStyleCnt="0"/>
      <dgm:spPr/>
    </dgm:pt>
    <dgm:pt modelId="{9F468B07-449A-4C2B-89CA-5296E0D93A57}" type="pres">
      <dgm:prSet presAssocID="{002CB52B-109E-4AB8-9719-1DF3B23457F0}" presName="Name50" presStyleLbl="parChTrans1D3" presStyleIdx="0" presStyleCnt="6"/>
      <dgm:spPr/>
      <dgm:t>
        <a:bodyPr/>
        <a:lstStyle/>
        <a:p>
          <a:endParaRPr lang="en-US"/>
        </a:p>
      </dgm:t>
    </dgm:pt>
    <dgm:pt modelId="{7068C6FC-5A5F-4EFF-9861-F9AD9C45B894}" type="pres">
      <dgm:prSet presAssocID="{CBB7B61B-4BA8-4493-B088-925EB6E406A0}" presName="hierRoot2" presStyleCnt="0">
        <dgm:presLayoutVars>
          <dgm:hierBranch val="r"/>
        </dgm:presLayoutVars>
      </dgm:prSet>
      <dgm:spPr/>
    </dgm:pt>
    <dgm:pt modelId="{DD770D89-1206-4EAF-8505-752D6496D60A}" type="pres">
      <dgm:prSet presAssocID="{CBB7B61B-4BA8-4493-B088-925EB6E406A0}" presName="rootComposite" presStyleCnt="0"/>
      <dgm:spPr/>
    </dgm:pt>
    <dgm:pt modelId="{CDCF0F79-9115-49F8-9BBE-8B514E2724BE}" type="pres">
      <dgm:prSet presAssocID="{CBB7B61B-4BA8-4493-B088-925EB6E406A0}" presName="rootText" presStyleLbl="node3" presStyleIdx="0" presStyleCnt="6" custScaleX="314281" custLinFactX="34918" custLinFactNeighborX="100000" custLinFactNeighborY="2441">
        <dgm:presLayoutVars>
          <dgm:chPref val="3"/>
        </dgm:presLayoutVars>
      </dgm:prSet>
      <dgm:spPr/>
      <dgm:t>
        <a:bodyPr/>
        <a:lstStyle/>
        <a:p>
          <a:endParaRPr lang="en-US"/>
        </a:p>
      </dgm:t>
    </dgm:pt>
    <dgm:pt modelId="{7528CB30-86CC-403C-97C7-CE0E89D1CE09}" type="pres">
      <dgm:prSet presAssocID="{CBB7B61B-4BA8-4493-B088-925EB6E406A0}" presName="rootConnector" presStyleLbl="node3" presStyleIdx="0" presStyleCnt="6"/>
      <dgm:spPr/>
      <dgm:t>
        <a:bodyPr/>
        <a:lstStyle/>
        <a:p>
          <a:endParaRPr lang="en-US"/>
        </a:p>
      </dgm:t>
    </dgm:pt>
    <dgm:pt modelId="{1BB0753A-27B8-4CBE-8AAE-3122B9834E9A}" type="pres">
      <dgm:prSet presAssocID="{CBB7B61B-4BA8-4493-B088-925EB6E406A0}" presName="hierChild4" presStyleCnt="0"/>
      <dgm:spPr/>
    </dgm:pt>
    <dgm:pt modelId="{1470A4E3-271A-4469-8A4B-6E446C36EE19}" type="pres">
      <dgm:prSet presAssocID="{CBB7B61B-4BA8-4493-B088-925EB6E406A0}" presName="hierChild5" presStyleCnt="0"/>
      <dgm:spPr/>
    </dgm:pt>
    <dgm:pt modelId="{73022559-9F7A-499B-BE54-46B2DEA591E0}" type="pres">
      <dgm:prSet presAssocID="{8124A368-95CA-4CCD-91D5-2DABD1C061BA}" presName="Name50" presStyleLbl="parChTrans1D3" presStyleIdx="1" presStyleCnt="6"/>
      <dgm:spPr/>
      <dgm:t>
        <a:bodyPr/>
        <a:lstStyle/>
        <a:p>
          <a:endParaRPr lang="en-US"/>
        </a:p>
      </dgm:t>
    </dgm:pt>
    <dgm:pt modelId="{EA8BA967-AB9B-4BA4-8C2A-6413B6597720}" type="pres">
      <dgm:prSet presAssocID="{2B4964ED-4679-4E10-A044-A02FB284C4DA}" presName="hierRoot2" presStyleCnt="0">
        <dgm:presLayoutVars>
          <dgm:hierBranch val="r"/>
        </dgm:presLayoutVars>
      </dgm:prSet>
      <dgm:spPr/>
    </dgm:pt>
    <dgm:pt modelId="{ADD77548-F33D-4CB4-B49D-3167F3B86031}" type="pres">
      <dgm:prSet presAssocID="{2B4964ED-4679-4E10-A044-A02FB284C4DA}" presName="rootComposite" presStyleCnt="0"/>
      <dgm:spPr/>
    </dgm:pt>
    <dgm:pt modelId="{0D4796DD-FB64-42FC-8B80-6BBB40522E2D}" type="pres">
      <dgm:prSet presAssocID="{2B4964ED-4679-4E10-A044-A02FB284C4DA}" presName="rootText" presStyleLbl="node3" presStyleIdx="1" presStyleCnt="6" custScaleX="314281" custLinFactX="34918" custLinFactNeighborX="100000" custLinFactNeighborY="2441">
        <dgm:presLayoutVars>
          <dgm:chPref val="3"/>
        </dgm:presLayoutVars>
      </dgm:prSet>
      <dgm:spPr/>
      <dgm:t>
        <a:bodyPr/>
        <a:lstStyle/>
        <a:p>
          <a:endParaRPr lang="en-US"/>
        </a:p>
      </dgm:t>
    </dgm:pt>
    <dgm:pt modelId="{15A50386-4C05-4103-ADDE-1EC15B282EAC}" type="pres">
      <dgm:prSet presAssocID="{2B4964ED-4679-4E10-A044-A02FB284C4DA}" presName="rootConnector" presStyleLbl="node3" presStyleIdx="1" presStyleCnt="6"/>
      <dgm:spPr/>
      <dgm:t>
        <a:bodyPr/>
        <a:lstStyle/>
        <a:p>
          <a:endParaRPr lang="en-US"/>
        </a:p>
      </dgm:t>
    </dgm:pt>
    <dgm:pt modelId="{4DFCD105-F3E9-49E1-BE05-742BCB2D87C9}" type="pres">
      <dgm:prSet presAssocID="{2B4964ED-4679-4E10-A044-A02FB284C4DA}" presName="hierChild4" presStyleCnt="0"/>
      <dgm:spPr/>
    </dgm:pt>
    <dgm:pt modelId="{5FCE4578-09E2-41F6-BAFB-F44BDFAF4386}" type="pres">
      <dgm:prSet presAssocID="{2B4964ED-4679-4E10-A044-A02FB284C4DA}" presName="hierChild5" presStyleCnt="0"/>
      <dgm:spPr/>
    </dgm:pt>
    <dgm:pt modelId="{19D61A2A-8ABF-482C-AA52-5A220FF9E199}" type="pres">
      <dgm:prSet presAssocID="{768F0910-0E2E-472B-9B26-2D7DB769FD3E}" presName="hierChild5" presStyleCnt="0"/>
      <dgm:spPr/>
    </dgm:pt>
    <dgm:pt modelId="{86CEF8D8-3F7F-4606-8DB3-9599ADDC57CC}" type="pres">
      <dgm:prSet presAssocID="{3736F3C3-928F-4151-AC91-B4C0ED170283}" presName="Name50" presStyleLbl="parChTrans1D2" presStyleIdx="1" presStyleCnt="3"/>
      <dgm:spPr/>
      <dgm:t>
        <a:bodyPr/>
        <a:lstStyle/>
        <a:p>
          <a:endParaRPr lang="en-US"/>
        </a:p>
      </dgm:t>
    </dgm:pt>
    <dgm:pt modelId="{C481F4DA-E103-47E2-A86E-5CBCE6BE6DDB}" type="pres">
      <dgm:prSet presAssocID="{2830F2DD-B622-49E9-8EB3-5F44B2DB05FA}" presName="hierRoot2" presStyleCnt="0">
        <dgm:presLayoutVars>
          <dgm:hierBranch val="r"/>
        </dgm:presLayoutVars>
      </dgm:prSet>
      <dgm:spPr/>
    </dgm:pt>
    <dgm:pt modelId="{CA4DA56B-0190-48FA-9538-81D48FFBA0B4}" type="pres">
      <dgm:prSet presAssocID="{2830F2DD-B622-49E9-8EB3-5F44B2DB05FA}" presName="rootComposite" presStyleCnt="0"/>
      <dgm:spPr/>
    </dgm:pt>
    <dgm:pt modelId="{67319A05-8687-45F7-B52E-6E4370651E9A}" type="pres">
      <dgm:prSet presAssocID="{2830F2DD-B622-49E9-8EB3-5F44B2DB05FA}" presName="rootText" presStyleLbl="node2" presStyleIdx="1" presStyleCnt="3" custScaleX="592379">
        <dgm:presLayoutVars>
          <dgm:chPref val="3"/>
        </dgm:presLayoutVars>
      </dgm:prSet>
      <dgm:spPr/>
      <dgm:t>
        <a:bodyPr/>
        <a:lstStyle/>
        <a:p>
          <a:endParaRPr lang="en-US"/>
        </a:p>
      </dgm:t>
    </dgm:pt>
    <dgm:pt modelId="{2666A4BE-9093-486A-857E-ED03B2B526EF}" type="pres">
      <dgm:prSet presAssocID="{2830F2DD-B622-49E9-8EB3-5F44B2DB05FA}" presName="rootConnector" presStyleLbl="node2" presStyleIdx="1" presStyleCnt="3"/>
      <dgm:spPr/>
      <dgm:t>
        <a:bodyPr/>
        <a:lstStyle/>
        <a:p>
          <a:endParaRPr lang="en-US"/>
        </a:p>
      </dgm:t>
    </dgm:pt>
    <dgm:pt modelId="{B38D500E-3E57-4BB0-BC0C-3B3F29FA3F35}" type="pres">
      <dgm:prSet presAssocID="{2830F2DD-B622-49E9-8EB3-5F44B2DB05FA}" presName="hierChild4" presStyleCnt="0"/>
      <dgm:spPr/>
    </dgm:pt>
    <dgm:pt modelId="{7416A176-4F65-4C23-A301-8213953C6017}" type="pres">
      <dgm:prSet presAssocID="{A7E3798A-42F8-4F52-AD98-EDCC0EFDCE9D}" presName="Name50" presStyleLbl="parChTrans1D3" presStyleIdx="2" presStyleCnt="6"/>
      <dgm:spPr/>
      <dgm:t>
        <a:bodyPr/>
        <a:lstStyle/>
        <a:p>
          <a:endParaRPr lang="en-US"/>
        </a:p>
      </dgm:t>
    </dgm:pt>
    <dgm:pt modelId="{4841463F-8236-4E79-922A-5363A576CFF1}" type="pres">
      <dgm:prSet presAssocID="{13BA1081-983E-48D3-8D29-D528F86BAEE8}" presName="hierRoot2" presStyleCnt="0">
        <dgm:presLayoutVars>
          <dgm:hierBranch val="r"/>
        </dgm:presLayoutVars>
      </dgm:prSet>
      <dgm:spPr/>
    </dgm:pt>
    <dgm:pt modelId="{8E703E97-6DAF-4FBE-9629-62A08C1DBB08}" type="pres">
      <dgm:prSet presAssocID="{13BA1081-983E-48D3-8D29-D528F86BAEE8}" presName="rootComposite" presStyleCnt="0"/>
      <dgm:spPr/>
    </dgm:pt>
    <dgm:pt modelId="{B4DC1A61-947C-482E-8FFE-95B8A360C2B5}" type="pres">
      <dgm:prSet presAssocID="{13BA1081-983E-48D3-8D29-D528F86BAEE8}" presName="rootText" presStyleLbl="node3" presStyleIdx="2" presStyleCnt="6" custScaleX="318500" custLinFactX="34918" custLinFactNeighborX="100000" custLinFactNeighborY="2441">
        <dgm:presLayoutVars>
          <dgm:chPref val="3"/>
        </dgm:presLayoutVars>
      </dgm:prSet>
      <dgm:spPr/>
      <dgm:t>
        <a:bodyPr/>
        <a:lstStyle/>
        <a:p>
          <a:endParaRPr lang="en-US"/>
        </a:p>
      </dgm:t>
    </dgm:pt>
    <dgm:pt modelId="{F08FD6FA-66D3-4B5D-92C9-D0CA42BBB5C0}" type="pres">
      <dgm:prSet presAssocID="{13BA1081-983E-48D3-8D29-D528F86BAEE8}" presName="rootConnector" presStyleLbl="node3" presStyleIdx="2" presStyleCnt="6"/>
      <dgm:spPr/>
      <dgm:t>
        <a:bodyPr/>
        <a:lstStyle/>
        <a:p>
          <a:endParaRPr lang="en-US"/>
        </a:p>
      </dgm:t>
    </dgm:pt>
    <dgm:pt modelId="{A3DE973E-9CE3-498C-B9B1-870047B57515}" type="pres">
      <dgm:prSet presAssocID="{13BA1081-983E-48D3-8D29-D528F86BAEE8}" presName="hierChild4" presStyleCnt="0"/>
      <dgm:spPr/>
    </dgm:pt>
    <dgm:pt modelId="{D429D417-358A-46A1-ACD7-83B9B95D8A2A}" type="pres">
      <dgm:prSet presAssocID="{13BA1081-983E-48D3-8D29-D528F86BAEE8}" presName="hierChild5" presStyleCnt="0"/>
      <dgm:spPr/>
    </dgm:pt>
    <dgm:pt modelId="{8456D864-CC30-4049-9829-14FD4B153AC6}" type="pres">
      <dgm:prSet presAssocID="{4526FF68-E880-42A5-8393-291730ABAB65}" presName="Name50" presStyleLbl="parChTrans1D3" presStyleIdx="3" presStyleCnt="6"/>
      <dgm:spPr/>
      <dgm:t>
        <a:bodyPr/>
        <a:lstStyle/>
        <a:p>
          <a:endParaRPr lang="en-US"/>
        </a:p>
      </dgm:t>
    </dgm:pt>
    <dgm:pt modelId="{7B1AEEE2-6E76-4D79-BB52-FB6DAF252141}" type="pres">
      <dgm:prSet presAssocID="{CFFFB4AF-8FE7-41F5-B1A3-7B8D8EFA707A}" presName="hierRoot2" presStyleCnt="0">
        <dgm:presLayoutVars>
          <dgm:hierBranch val="r"/>
        </dgm:presLayoutVars>
      </dgm:prSet>
      <dgm:spPr/>
    </dgm:pt>
    <dgm:pt modelId="{5A160F57-B451-4627-82C4-6639D8EEF397}" type="pres">
      <dgm:prSet presAssocID="{CFFFB4AF-8FE7-41F5-B1A3-7B8D8EFA707A}" presName="rootComposite" presStyleCnt="0"/>
      <dgm:spPr/>
    </dgm:pt>
    <dgm:pt modelId="{32EBE8F7-4971-4BF4-8218-9DD1EB14693A}" type="pres">
      <dgm:prSet presAssocID="{CFFFB4AF-8FE7-41F5-B1A3-7B8D8EFA707A}" presName="rootText" presStyleLbl="node3" presStyleIdx="3" presStyleCnt="6" custScaleX="320975" custLinFactX="34918" custLinFactNeighborX="100000" custLinFactNeighborY="2441">
        <dgm:presLayoutVars>
          <dgm:chPref val="3"/>
        </dgm:presLayoutVars>
      </dgm:prSet>
      <dgm:spPr/>
      <dgm:t>
        <a:bodyPr/>
        <a:lstStyle/>
        <a:p>
          <a:endParaRPr lang="en-US"/>
        </a:p>
      </dgm:t>
    </dgm:pt>
    <dgm:pt modelId="{BCDCE1A2-8678-4380-B4FB-5FD8735CFA85}" type="pres">
      <dgm:prSet presAssocID="{CFFFB4AF-8FE7-41F5-B1A3-7B8D8EFA707A}" presName="rootConnector" presStyleLbl="node3" presStyleIdx="3" presStyleCnt="6"/>
      <dgm:spPr/>
      <dgm:t>
        <a:bodyPr/>
        <a:lstStyle/>
        <a:p>
          <a:endParaRPr lang="en-US"/>
        </a:p>
      </dgm:t>
    </dgm:pt>
    <dgm:pt modelId="{6097AD45-0B89-45D3-9AC0-A2ECAEA876A2}" type="pres">
      <dgm:prSet presAssocID="{CFFFB4AF-8FE7-41F5-B1A3-7B8D8EFA707A}" presName="hierChild4" presStyleCnt="0"/>
      <dgm:spPr/>
    </dgm:pt>
    <dgm:pt modelId="{3D28C3BC-77F8-4716-A11C-7B652FD476B5}" type="pres">
      <dgm:prSet presAssocID="{CFFFB4AF-8FE7-41F5-B1A3-7B8D8EFA707A}" presName="hierChild5" presStyleCnt="0"/>
      <dgm:spPr/>
    </dgm:pt>
    <dgm:pt modelId="{426487C8-EB01-4B2B-9F4F-E8B02238B8EB}" type="pres">
      <dgm:prSet presAssocID="{2830F2DD-B622-49E9-8EB3-5F44B2DB05FA}" presName="hierChild5" presStyleCnt="0"/>
      <dgm:spPr/>
    </dgm:pt>
    <dgm:pt modelId="{0736C7D4-CD3A-4E13-8F57-FD1EDD0788E5}" type="pres">
      <dgm:prSet presAssocID="{873EEA55-D4F6-4225-A529-1FCABE6B8515}" presName="Name50" presStyleLbl="parChTrans1D2" presStyleIdx="2" presStyleCnt="3"/>
      <dgm:spPr/>
      <dgm:t>
        <a:bodyPr/>
        <a:lstStyle/>
        <a:p>
          <a:endParaRPr lang="en-US"/>
        </a:p>
      </dgm:t>
    </dgm:pt>
    <dgm:pt modelId="{37A785C6-CEDE-4388-ABDB-C86653D4F9F5}" type="pres">
      <dgm:prSet presAssocID="{E456542F-400A-4B3E-8066-A9AB8975A51E}" presName="hierRoot2" presStyleCnt="0">
        <dgm:presLayoutVars>
          <dgm:hierBranch val="r"/>
        </dgm:presLayoutVars>
      </dgm:prSet>
      <dgm:spPr/>
    </dgm:pt>
    <dgm:pt modelId="{AFE9F7C1-4B52-43E1-87CE-CFFDF3FCB7CD}" type="pres">
      <dgm:prSet presAssocID="{E456542F-400A-4B3E-8066-A9AB8975A51E}" presName="rootComposite" presStyleCnt="0"/>
      <dgm:spPr/>
    </dgm:pt>
    <dgm:pt modelId="{7CEA58F3-8BF6-49D3-8972-ABC5A864F97C}" type="pres">
      <dgm:prSet presAssocID="{E456542F-400A-4B3E-8066-A9AB8975A51E}" presName="rootText" presStyleLbl="node2" presStyleIdx="2" presStyleCnt="3" custScaleX="587503">
        <dgm:presLayoutVars>
          <dgm:chPref val="3"/>
        </dgm:presLayoutVars>
      </dgm:prSet>
      <dgm:spPr/>
      <dgm:t>
        <a:bodyPr/>
        <a:lstStyle/>
        <a:p>
          <a:endParaRPr lang="en-US"/>
        </a:p>
      </dgm:t>
    </dgm:pt>
    <dgm:pt modelId="{669DA5FF-E776-4735-BC18-AAABE904DD6F}" type="pres">
      <dgm:prSet presAssocID="{E456542F-400A-4B3E-8066-A9AB8975A51E}" presName="rootConnector" presStyleLbl="node2" presStyleIdx="2" presStyleCnt="3"/>
      <dgm:spPr/>
      <dgm:t>
        <a:bodyPr/>
        <a:lstStyle/>
        <a:p>
          <a:endParaRPr lang="en-US"/>
        </a:p>
      </dgm:t>
    </dgm:pt>
    <dgm:pt modelId="{93B99CD8-6E50-4869-8662-A4C5792494CD}" type="pres">
      <dgm:prSet presAssocID="{E456542F-400A-4B3E-8066-A9AB8975A51E}" presName="hierChild4" presStyleCnt="0"/>
      <dgm:spPr/>
    </dgm:pt>
    <dgm:pt modelId="{FD10103F-84DC-4F17-8811-6A22FB492FBE}" type="pres">
      <dgm:prSet presAssocID="{D82793CD-3207-4A3E-AC0E-7CF65D3359AF}" presName="Name50" presStyleLbl="parChTrans1D3" presStyleIdx="4" presStyleCnt="6"/>
      <dgm:spPr/>
      <dgm:t>
        <a:bodyPr/>
        <a:lstStyle/>
        <a:p>
          <a:endParaRPr lang="en-US"/>
        </a:p>
      </dgm:t>
    </dgm:pt>
    <dgm:pt modelId="{DBEE6FF5-AB66-4D65-A887-0090DEDEE2F2}" type="pres">
      <dgm:prSet presAssocID="{3EF8CFDD-FF79-41DE-8E4D-DE418BE62016}" presName="hierRoot2" presStyleCnt="0">
        <dgm:presLayoutVars>
          <dgm:hierBranch val="r"/>
        </dgm:presLayoutVars>
      </dgm:prSet>
      <dgm:spPr/>
    </dgm:pt>
    <dgm:pt modelId="{5692276C-0DB2-426B-B07D-B121927C63CB}" type="pres">
      <dgm:prSet presAssocID="{3EF8CFDD-FF79-41DE-8E4D-DE418BE62016}" presName="rootComposite" presStyleCnt="0"/>
      <dgm:spPr/>
    </dgm:pt>
    <dgm:pt modelId="{C838436E-BC63-4946-9593-9DAA2F9BCB99}" type="pres">
      <dgm:prSet presAssocID="{3EF8CFDD-FF79-41DE-8E4D-DE418BE62016}" presName="rootText" presStyleLbl="node3" presStyleIdx="4" presStyleCnt="6" custScaleX="316437" custLinFactX="34918" custLinFactNeighborX="100000" custLinFactNeighborY="2441">
        <dgm:presLayoutVars>
          <dgm:chPref val="3"/>
        </dgm:presLayoutVars>
      </dgm:prSet>
      <dgm:spPr/>
      <dgm:t>
        <a:bodyPr/>
        <a:lstStyle/>
        <a:p>
          <a:endParaRPr lang="en-US"/>
        </a:p>
      </dgm:t>
    </dgm:pt>
    <dgm:pt modelId="{EE1213B6-82F3-4217-AF01-CD1BDA4C1CA8}" type="pres">
      <dgm:prSet presAssocID="{3EF8CFDD-FF79-41DE-8E4D-DE418BE62016}" presName="rootConnector" presStyleLbl="node3" presStyleIdx="4" presStyleCnt="6"/>
      <dgm:spPr/>
      <dgm:t>
        <a:bodyPr/>
        <a:lstStyle/>
        <a:p>
          <a:endParaRPr lang="en-US"/>
        </a:p>
      </dgm:t>
    </dgm:pt>
    <dgm:pt modelId="{B6D93EB0-6357-4194-A451-45A9C3699EED}" type="pres">
      <dgm:prSet presAssocID="{3EF8CFDD-FF79-41DE-8E4D-DE418BE62016}" presName="hierChild4" presStyleCnt="0"/>
      <dgm:spPr/>
    </dgm:pt>
    <dgm:pt modelId="{D7A9B106-C2EF-42B3-944B-E5FD9A778FD0}" type="pres">
      <dgm:prSet presAssocID="{3EF8CFDD-FF79-41DE-8E4D-DE418BE62016}" presName="hierChild5" presStyleCnt="0"/>
      <dgm:spPr/>
    </dgm:pt>
    <dgm:pt modelId="{3B33A244-FE03-4771-BB01-9B3C4C2AA06F}" type="pres">
      <dgm:prSet presAssocID="{027A05D5-0E14-490F-BCBD-07CFBA20DDE6}" presName="Name50" presStyleLbl="parChTrans1D3" presStyleIdx="5" presStyleCnt="6"/>
      <dgm:spPr/>
      <dgm:t>
        <a:bodyPr/>
        <a:lstStyle/>
        <a:p>
          <a:endParaRPr lang="en-US"/>
        </a:p>
      </dgm:t>
    </dgm:pt>
    <dgm:pt modelId="{847A0DBA-C8D7-48BD-A312-621E1CA18F51}" type="pres">
      <dgm:prSet presAssocID="{15D03382-8859-45D0-80B7-77939F6BDF68}" presName="hierRoot2" presStyleCnt="0">
        <dgm:presLayoutVars>
          <dgm:hierBranch val="r"/>
        </dgm:presLayoutVars>
      </dgm:prSet>
      <dgm:spPr/>
    </dgm:pt>
    <dgm:pt modelId="{0007F5E7-F7A6-40ED-B151-26BA1DA10526}" type="pres">
      <dgm:prSet presAssocID="{15D03382-8859-45D0-80B7-77939F6BDF68}" presName="rootComposite" presStyleCnt="0"/>
      <dgm:spPr/>
    </dgm:pt>
    <dgm:pt modelId="{11F9E45D-7F69-4B7C-8A15-F503C94FE291}" type="pres">
      <dgm:prSet presAssocID="{15D03382-8859-45D0-80B7-77939F6BDF68}" presName="rootText" presStyleLbl="node3" presStyleIdx="5" presStyleCnt="6" custScaleX="320976" custLinFactX="34918" custLinFactNeighborX="100000" custLinFactNeighborY="2441">
        <dgm:presLayoutVars>
          <dgm:chPref val="3"/>
        </dgm:presLayoutVars>
      </dgm:prSet>
      <dgm:spPr/>
      <dgm:t>
        <a:bodyPr/>
        <a:lstStyle/>
        <a:p>
          <a:endParaRPr lang="en-US"/>
        </a:p>
      </dgm:t>
    </dgm:pt>
    <dgm:pt modelId="{599E04F2-6DD4-45CA-BA2A-38A59F0D0B32}" type="pres">
      <dgm:prSet presAssocID="{15D03382-8859-45D0-80B7-77939F6BDF68}" presName="rootConnector" presStyleLbl="node3" presStyleIdx="5" presStyleCnt="6"/>
      <dgm:spPr/>
      <dgm:t>
        <a:bodyPr/>
        <a:lstStyle/>
        <a:p>
          <a:endParaRPr lang="en-US"/>
        </a:p>
      </dgm:t>
    </dgm:pt>
    <dgm:pt modelId="{FE6E3308-F215-406C-92EA-3D0468D5502A}" type="pres">
      <dgm:prSet presAssocID="{15D03382-8859-45D0-80B7-77939F6BDF68}" presName="hierChild4" presStyleCnt="0"/>
      <dgm:spPr/>
    </dgm:pt>
    <dgm:pt modelId="{293673C2-3312-460B-967F-670BF1AC54F1}" type="pres">
      <dgm:prSet presAssocID="{15D03382-8859-45D0-80B7-77939F6BDF68}" presName="hierChild5" presStyleCnt="0"/>
      <dgm:spPr/>
    </dgm:pt>
    <dgm:pt modelId="{F88D698E-266F-4F45-B507-00487F234A51}" type="pres">
      <dgm:prSet presAssocID="{E456542F-400A-4B3E-8066-A9AB8975A51E}" presName="hierChild5" presStyleCnt="0"/>
      <dgm:spPr/>
    </dgm:pt>
    <dgm:pt modelId="{BDAAB6DB-A174-4232-8927-7DD662F30BCE}" type="pres">
      <dgm:prSet presAssocID="{91FB3CD8-695E-46E2-9AF7-7B3C335CF5C1}" presName="hierChild3" presStyleCnt="0"/>
      <dgm:spPr/>
    </dgm:pt>
  </dgm:ptLst>
  <dgm:cxnLst>
    <dgm:cxn modelId="{36B33444-00F5-4565-A49A-41980EEFC222}" srcId="{91FB3CD8-695E-46E2-9AF7-7B3C335CF5C1}" destId="{768F0910-0E2E-472B-9B26-2D7DB769FD3E}" srcOrd="0" destOrd="0" parTransId="{4B43EBC5-3418-4E35-ACD6-FF294516DA78}" sibTransId="{1DFAC7C1-BFB9-4B58-B46D-2C51F5799FA9}"/>
    <dgm:cxn modelId="{2D71D74B-BCFA-41C2-A356-7083D031361D}" type="presOf" srcId="{91FB3CD8-695E-46E2-9AF7-7B3C335CF5C1}" destId="{7AD8ACEB-497E-4557-9A1F-63D956CAF042}" srcOrd="0" destOrd="0" presId="urn:microsoft.com/office/officeart/2005/8/layout/orgChart1"/>
    <dgm:cxn modelId="{12EA3514-988B-4F0B-AED1-B8402CB274FE}" type="presOf" srcId="{A7E3798A-42F8-4F52-AD98-EDCC0EFDCE9D}" destId="{7416A176-4F65-4C23-A301-8213953C6017}" srcOrd="0" destOrd="0" presId="urn:microsoft.com/office/officeart/2005/8/layout/orgChart1"/>
    <dgm:cxn modelId="{801057D3-FE57-49BB-B7B1-E47034B46570}" type="presOf" srcId="{3EF8CFDD-FF79-41DE-8E4D-DE418BE62016}" destId="{EE1213B6-82F3-4217-AF01-CD1BDA4C1CA8}" srcOrd="1" destOrd="0" presId="urn:microsoft.com/office/officeart/2005/8/layout/orgChart1"/>
    <dgm:cxn modelId="{CAC60FAD-4E38-4645-8497-D58453C1B649}" type="presOf" srcId="{4526FF68-E880-42A5-8393-291730ABAB65}" destId="{8456D864-CC30-4049-9829-14FD4B153AC6}" srcOrd="0" destOrd="0" presId="urn:microsoft.com/office/officeart/2005/8/layout/orgChart1"/>
    <dgm:cxn modelId="{2740A952-8832-4E48-9B19-1976D7E0C9E9}" srcId="{E456542F-400A-4B3E-8066-A9AB8975A51E}" destId="{15D03382-8859-45D0-80B7-77939F6BDF68}" srcOrd="1" destOrd="0" parTransId="{027A05D5-0E14-490F-BCBD-07CFBA20DDE6}" sibTransId="{42B9D94D-3B4F-4E9A-9A00-560CB3A3F251}"/>
    <dgm:cxn modelId="{F0CD2202-5CB8-42E9-9D46-ACD4DAC325DB}" type="presOf" srcId="{1DD21285-C91D-4174-8AEE-09B4CE4B052F}" destId="{226B537F-95F7-4425-B637-B2F0E30BA5D3}" srcOrd="0" destOrd="0" presId="urn:microsoft.com/office/officeart/2005/8/layout/orgChart1"/>
    <dgm:cxn modelId="{74688AE2-0531-4345-84FA-D6623F4A082C}" type="presOf" srcId="{3736F3C3-928F-4151-AC91-B4C0ED170283}" destId="{86CEF8D8-3F7F-4606-8DB3-9599ADDC57CC}" srcOrd="0" destOrd="0" presId="urn:microsoft.com/office/officeart/2005/8/layout/orgChart1"/>
    <dgm:cxn modelId="{20A33BE5-B2DE-4661-8591-8E2C1C3A0C3A}" type="presOf" srcId="{91FB3CD8-695E-46E2-9AF7-7B3C335CF5C1}" destId="{0BECC3FF-8D6A-409A-8682-E195B61ADF0E}" srcOrd="1" destOrd="0" presId="urn:microsoft.com/office/officeart/2005/8/layout/orgChart1"/>
    <dgm:cxn modelId="{E61469A1-3CFF-48B9-B23B-88A92B172B5C}" type="presOf" srcId="{CBB7B61B-4BA8-4493-B088-925EB6E406A0}" destId="{7528CB30-86CC-403C-97C7-CE0E89D1CE09}" srcOrd="1" destOrd="0" presId="urn:microsoft.com/office/officeart/2005/8/layout/orgChart1"/>
    <dgm:cxn modelId="{46A0CB5C-3F3B-42B3-A949-86B274DD31A8}" type="presOf" srcId="{CFFFB4AF-8FE7-41F5-B1A3-7B8D8EFA707A}" destId="{BCDCE1A2-8678-4380-B4FB-5FD8735CFA85}" srcOrd="1" destOrd="0" presId="urn:microsoft.com/office/officeart/2005/8/layout/orgChart1"/>
    <dgm:cxn modelId="{CA43EC34-8D49-45F8-94E6-63DC6A73C304}" srcId="{91FB3CD8-695E-46E2-9AF7-7B3C335CF5C1}" destId="{E456542F-400A-4B3E-8066-A9AB8975A51E}" srcOrd="2" destOrd="0" parTransId="{873EEA55-D4F6-4225-A529-1FCABE6B8515}" sibTransId="{74145B21-503A-43B1-8A57-54A60D8FD92C}"/>
    <dgm:cxn modelId="{7CA7D71B-C86F-44E7-8632-61BCC0DB62F2}" type="presOf" srcId="{768F0910-0E2E-472B-9B26-2D7DB769FD3E}" destId="{957B0C11-CCDF-4963-8D43-5563D007CC51}" srcOrd="1" destOrd="0" presId="urn:microsoft.com/office/officeart/2005/8/layout/orgChart1"/>
    <dgm:cxn modelId="{09D25E77-15BC-4402-9D56-84BEB6F91923}" type="presOf" srcId="{8124A368-95CA-4CCD-91D5-2DABD1C061BA}" destId="{73022559-9F7A-499B-BE54-46B2DEA591E0}" srcOrd="0" destOrd="0" presId="urn:microsoft.com/office/officeart/2005/8/layout/orgChart1"/>
    <dgm:cxn modelId="{49315228-8587-40E8-BFEE-B783F5E67175}" srcId="{91FB3CD8-695E-46E2-9AF7-7B3C335CF5C1}" destId="{2830F2DD-B622-49E9-8EB3-5F44B2DB05FA}" srcOrd="1" destOrd="0" parTransId="{3736F3C3-928F-4151-AC91-B4C0ED170283}" sibTransId="{73A3773A-9260-4F40-AB56-C48FFA66E516}"/>
    <dgm:cxn modelId="{5D3A0913-546B-4040-BEEA-A69D2AACC669}" srcId="{768F0910-0E2E-472B-9B26-2D7DB769FD3E}" destId="{2B4964ED-4679-4E10-A044-A02FB284C4DA}" srcOrd="1" destOrd="0" parTransId="{8124A368-95CA-4CCD-91D5-2DABD1C061BA}" sibTransId="{9373A245-D226-4570-9BFB-EB6FEC7CC283}"/>
    <dgm:cxn modelId="{42FE6F18-F93D-4C6B-B093-6A3D819ED0CF}" type="presOf" srcId="{2830F2DD-B622-49E9-8EB3-5F44B2DB05FA}" destId="{67319A05-8687-45F7-B52E-6E4370651E9A}" srcOrd="0" destOrd="0" presId="urn:microsoft.com/office/officeart/2005/8/layout/orgChart1"/>
    <dgm:cxn modelId="{52A8B8C3-5E00-4327-917F-F426F7605808}" srcId="{768F0910-0E2E-472B-9B26-2D7DB769FD3E}" destId="{CBB7B61B-4BA8-4493-B088-925EB6E406A0}" srcOrd="0" destOrd="0" parTransId="{002CB52B-109E-4AB8-9719-1DF3B23457F0}" sibTransId="{88ABF46B-5F5F-4AE2-8B68-623C7182AF6C}"/>
    <dgm:cxn modelId="{0B1F865F-E153-4184-854C-39EB3EF287E2}" type="presOf" srcId="{3EF8CFDD-FF79-41DE-8E4D-DE418BE62016}" destId="{C838436E-BC63-4946-9593-9DAA2F9BCB99}" srcOrd="0" destOrd="0" presId="urn:microsoft.com/office/officeart/2005/8/layout/orgChart1"/>
    <dgm:cxn modelId="{228AFD4C-126F-4453-9556-848391BD6584}" srcId="{2830F2DD-B622-49E9-8EB3-5F44B2DB05FA}" destId="{13BA1081-983E-48D3-8D29-D528F86BAEE8}" srcOrd="0" destOrd="0" parTransId="{A7E3798A-42F8-4F52-AD98-EDCC0EFDCE9D}" sibTransId="{87E96039-4489-49DB-AEA3-E99C4ABFAAA7}"/>
    <dgm:cxn modelId="{BC3873D4-A9CA-4D0D-9C30-14718DAD8908}" srcId="{1DD21285-C91D-4174-8AEE-09B4CE4B052F}" destId="{91FB3CD8-695E-46E2-9AF7-7B3C335CF5C1}" srcOrd="0" destOrd="0" parTransId="{CB96DD7A-0716-4C3C-A645-08804D718D15}" sibTransId="{7D4BACC1-1C50-4228-B570-B87F6D644522}"/>
    <dgm:cxn modelId="{97D7BB6D-7C39-4ABE-AB5C-C45A7F9B9D2E}" type="presOf" srcId="{2830F2DD-B622-49E9-8EB3-5F44B2DB05FA}" destId="{2666A4BE-9093-486A-857E-ED03B2B526EF}" srcOrd="1" destOrd="0" presId="urn:microsoft.com/office/officeart/2005/8/layout/orgChart1"/>
    <dgm:cxn modelId="{D46C1734-4625-43DF-8665-2F32C41A70D1}" type="presOf" srcId="{4B43EBC5-3418-4E35-ACD6-FF294516DA78}" destId="{60D88994-62A1-427E-A9A4-3B22170548F4}" srcOrd="0" destOrd="0" presId="urn:microsoft.com/office/officeart/2005/8/layout/orgChart1"/>
    <dgm:cxn modelId="{FE0E69B7-F49F-49EC-B032-CB5B0CA26D04}" srcId="{E456542F-400A-4B3E-8066-A9AB8975A51E}" destId="{3EF8CFDD-FF79-41DE-8E4D-DE418BE62016}" srcOrd="0" destOrd="0" parTransId="{D82793CD-3207-4A3E-AC0E-7CF65D3359AF}" sibTransId="{6EC0B247-CED3-4B47-994A-7B62A480DF6E}"/>
    <dgm:cxn modelId="{1A069905-52CB-4053-9F2C-F44F6843D2C3}" type="presOf" srcId="{CFFFB4AF-8FE7-41F5-B1A3-7B8D8EFA707A}" destId="{32EBE8F7-4971-4BF4-8218-9DD1EB14693A}" srcOrd="0" destOrd="0" presId="urn:microsoft.com/office/officeart/2005/8/layout/orgChart1"/>
    <dgm:cxn modelId="{CE5439D9-290D-4CDB-923F-26B579070DA3}" type="presOf" srcId="{CBB7B61B-4BA8-4493-B088-925EB6E406A0}" destId="{CDCF0F79-9115-49F8-9BBE-8B514E2724BE}" srcOrd="0" destOrd="0" presId="urn:microsoft.com/office/officeart/2005/8/layout/orgChart1"/>
    <dgm:cxn modelId="{9C1299AA-E285-4AD0-B032-E70D5C32FFE6}" type="presOf" srcId="{768F0910-0E2E-472B-9B26-2D7DB769FD3E}" destId="{22369885-C001-418A-BB1A-750058BF0FB6}" srcOrd="0" destOrd="0" presId="urn:microsoft.com/office/officeart/2005/8/layout/orgChart1"/>
    <dgm:cxn modelId="{59253EC9-57E9-425D-81C5-E005E12E0726}" type="presOf" srcId="{002CB52B-109E-4AB8-9719-1DF3B23457F0}" destId="{9F468B07-449A-4C2B-89CA-5296E0D93A57}" srcOrd="0" destOrd="0" presId="urn:microsoft.com/office/officeart/2005/8/layout/orgChart1"/>
    <dgm:cxn modelId="{CFA555EC-AED7-4461-A14E-F47600FD961E}" type="presOf" srcId="{15D03382-8859-45D0-80B7-77939F6BDF68}" destId="{11F9E45D-7F69-4B7C-8A15-F503C94FE291}" srcOrd="0" destOrd="0" presId="urn:microsoft.com/office/officeart/2005/8/layout/orgChart1"/>
    <dgm:cxn modelId="{B8D2AA82-6580-4002-B61B-F68C3D3B88B1}" type="presOf" srcId="{D82793CD-3207-4A3E-AC0E-7CF65D3359AF}" destId="{FD10103F-84DC-4F17-8811-6A22FB492FBE}" srcOrd="0" destOrd="0" presId="urn:microsoft.com/office/officeart/2005/8/layout/orgChart1"/>
    <dgm:cxn modelId="{81074FC9-E1A2-4095-B5FB-48CD5F7EEFD1}" type="presOf" srcId="{E456542F-400A-4B3E-8066-A9AB8975A51E}" destId="{669DA5FF-E776-4735-BC18-AAABE904DD6F}" srcOrd="1" destOrd="0" presId="urn:microsoft.com/office/officeart/2005/8/layout/orgChart1"/>
    <dgm:cxn modelId="{C701F39C-E90C-4F4D-967D-519AB8F0C1EE}" srcId="{2830F2DD-B622-49E9-8EB3-5F44B2DB05FA}" destId="{CFFFB4AF-8FE7-41F5-B1A3-7B8D8EFA707A}" srcOrd="1" destOrd="0" parTransId="{4526FF68-E880-42A5-8393-291730ABAB65}" sibTransId="{9056E179-734F-4191-85D5-0E3E78A28670}"/>
    <dgm:cxn modelId="{A97F6D2A-BB60-4C18-B143-AE061C575547}" type="presOf" srcId="{027A05D5-0E14-490F-BCBD-07CFBA20DDE6}" destId="{3B33A244-FE03-4771-BB01-9B3C4C2AA06F}" srcOrd="0" destOrd="0" presId="urn:microsoft.com/office/officeart/2005/8/layout/orgChart1"/>
    <dgm:cxn modelId="{82213A23-63B6-452F-86E8-D467ED90E9F6}" type="presOf" srcId="{2B4964ED-4679-4E10-A044-A02FB284C4DA}" destId="{15A50386-4C05-4103-ADDE-1EC15B282EAC}" srcOrd="1" destOrd="0" presId="urn:microsoft.com/office/officeart/2005/8/layout/orgChart1"/>
    <dgm:cxn modelId="{FE19FDC5-CE97-489C-B6C4-E1D48BB6F77E}" type="presOf" srcId="{13BA1081-983E-48D3-8D29-D528F86BAEE8}" destId="{B4DC1A61-947C-482E-8FFE-95B8A360C2B5}" srcOrd="0" destOrd="0" presId="urn:microsoft.com/office/officeart/2005/8/layout/orgChart1"/>
    <dgm:cxn modelId="{F91B6CA1-F7E2-44D7-98E1-B94765911FEA}" type="presOf" srcId="{2B4964ED-4679-4E10-A044-A02FB284C4DA}" destId="{0D4796DD-FB64-42FC-8B80-6BBB40522E2D}" srcOrd="0" destOrd="0" presId="urn:microsoft.com/office/officeart/2005/8/layout/orgChart1"/>
    <dgm:cxn modelId="{5DE0CFED-DA19-46F7-828F-577DE21F715D}" type="presOf" srcId="{873EEA55-D4F6-4225-A529-1FCABE6B8515}" destId="{0736C7D4-CD3A-4E13-8F57-FD1EDD0788E5}" srcOrd="0" destOrd="0" presId="urn:microsoft.com/office/officeart/2005/8/layout/orgChart1"/>
    <dgm:cxn modelId="{FBEE9D50-08C8-4D8C-A9A0-15FD251A825F}" type="presOf" srcId="{13BA1081-983E-48D3-8D29-D528F86BAEE8}" destId="{F08FD6FA-66D3-4B5D-92C9-D0CA42BBB5C0}" srcOrd="1" destOrd="0" presId="urn:microsoft.com/office/officeart/2005/8/layout/orgChart1"/>
    <dgm:cxn modelId="{047D0A76-44E4-41E8-956E-19B9A18D1C2D}" type="presOf" srcId="{15D03382-8859-45D0-80B7-77939F6BDF68}" destId="{599E04F2-6DD4-45CA-BA2A-38A59F0D0B32}" srcOrd="1" destOrd="0" presId="urn:microsoft.com/office/officeart/2005/8/layout/orgChart1"/>
    <dgm:cxn modelId="{483C7858-A7F1-4E78-844F-0CE10760A871}" type="presOf" srcId="{E456542F-400A-4B3E-8066-A9AB8975A51E}" destId="{7CEA58F3-8BF6-49D3-8972-ABC5A864F97C}" srcOrd="0" destOrd="0" presId="urn:microsoft.com/office/officeart/2005/8/layout/orgChart1"/>
    <dgm:cxn modelId="{9708B106-5EB9-42F4-B87B-F2AAE9EB5451}" type="presParOf" srcId="{226B537F-95F7-4425-B637-B2F0E30BA5D3}" destId="{7C64255C-948F-4B71-82A2-705B3C9EE02B}" srcOrd="0" destOrd="0" presId="urn:microsoft.com/office/officeart/2005/8/layout/orgChart1"/>
    <dgm:cxn modelId="{5EE7E6C6-902A-49F6-82A1-66B0202A1149}" type="presParOf" srcId="{7C64255C-948F-4B71-82A2-705B3C9EE02B}" destId="{0022177C-63FC-48B7-8705-C4E8E60CC19D}" srcOrd="0" destOrd="0" presId="urn:microsoft.com/office/officeart/2005/8/layout/orgChart1"/>
    <dgm:cxn modelId="{8D1C3BC8-5340-4DA3-B908-C8D55FC13368}" type="presParOf" srcId="{0022177C-63FC-48B7-8705-C4E8E60CC19D}" destId="{7AD8ACEB-497E-4557-9A1F-63D956CAF042}" srcOrd="0" destOrd="0" presId="urn:microsoft.com/office/officeart/2005/8/layout/orgChart1"/>
    <dgm:cxn modelId="{AAADA22D-916F-4703-9ECC-BD205EA22F52}" type="presParOf" srcId="{0022177C-63FC-48B7-8705-C4E8E60CC19D}" destId="{0BECC3FF-8D6A-409A-8682-E195B61ADF0E}" srcOrd="1" destOrd="0" presId="urn:microsoft.com/office/officeart/2005/8/layout/orgChart1"/>
    <dgm:cxn modelId="{102BC711-FBAA-4ED4-8FDE-4C0D820B0BC6}" type="presParOf" srcId="{7C64255C-948F-4B71-82A2-705B3C9EE02B}" destId="{16EB627F-64E8-4730-8ED0-C5E2CCAA0A5B}" srcOrd="1" destOrd="0" presId="urn:microsoft.com/office/officeart/2005/8/layout/orgChart1"/>
    <dgm:cxn modelId="{BE64F5AB-1684-420B-805F-FF90330CD013}" type="presParOf" srcId="{16EB627F-64E8-4730-8ED0-C5E2CCAA0A5B}" destId="{60D88994-62A1-427E-A9A4-3B22170548F4}" srcOrd="0" destOrd="0" presId="urn:microsoft.com/office/officeart/2005/8/layout/orgChart1"/>
    <dgm:cxn modelId="{A899E426-416E-422E-8008-799977ED2A70}" type="presParOf" srcId="{16EB627F-64E8-4730-8ED0-C5E2CCAA0A5B}" destId="{F0365981-6BFC-4D2C-AD47-76FAC11417C9}" srcOrd="1" destOrd="0" presId="urn:microsoft.com/office/officeart/2005/8/layout/orgChart1"/>
    <dgm:cxn modelId="{F8E0C4E3-A428-4EA8-8D5F-ED81BBBB759B}" type="presParOf" srcId="{F0365981-6BFC-4D2C-AD47-76FAC11417C9}" destId="{72D61451-6493-470C-9F52-93E0DE4B24E5}" srcOrd="0" destOrd="0" presId="urn:microsoft.com/office/officeart/2005/8/layout/orgChart1"/>
    <dgm:cxn modelId="{69DD5382-54E5-4A53-8F9F-2E06B42D717A}" type="presParOf" srcId="{72D61451-6493-470C-9F52-93E0DE4B24E5}" destId="{22369885-C001-418A-BB1A-750058BF0FB6}" srcOrd="0" destOrd="0" presId="urn:microsoft.com/office/officeart/2005/8/layout/orgChart1"/>
    <dgm:cxn modelId="{7A055FE3-FDA3-4B02-B365-17CA2F135455}" type="presParOf" srcId="{72D61451-6493-470C-9F52-93E0DE4B24E5}" destId="{957B0C11-CCDF-4963-8D43-5563D007CC51}" srcOrd="1" destOrd="0" presId="urn:microsoft.com/office/officeart/2005/8/layout/orgChart1"/>
    <dgm:cxn modelId="{CDCBCF9A-DA62-48A8-8400-17CFE3A98447}" type="presParOf" srcId="{F0365981-6BFC-4D2C-AD47-76FAC11417C9}" destId="{5D0752FB-7763-4A93-8B01-3EFDC70B495C}" srcOrd="1" destOrd="0" presId="urn:microsoft.com/office/officeart/2005/8/layout/orgChart1"/>
    <dgm:cxn modelId="{E5FC09DB-3D10-487C-91A2-A04515529D8C}" type="presParOf" srcId="{5D0752FB-7763-4A93-8B01-3EFDC70B495C}" destId="{9F468B07-449A-4C2B-89CA-5296E0D93A57}" srcOrd="0" destOrd="0" presId="urn:microsoft.com/office/officeart/2005/8/layout/orgChart1"/>
    <dgm:cxn modelId="{A73630C2-64E9-434D-8A03-797E7F58EC88}" type="presParOf" srcId="{5D0752FB-7763-4A93-8B01-3EFDC70B495C}" destId="{7068C6FC-5A5F-4EFF-9861-F9AD9C45B894}" srcOrd="1" destOrd="0" presId="urn:microsoft.com/office/officeart/2005/8/layout/orgChart1"/>
    <dgm:cxn modelId="{46560685-56E4-407C-A963-37468F844C35}" type="presParOf" srcId="{7068C6FC-5A5F-4EFF-9861-F9AD9C45B894}" destId="{DD770D89-1206-4EAF-8505-752D6496D60A}" srcOrd="0" destOrd="0" presId="urn:microsoft.com/office/officeart/2005/8/layout/orgChart1"/>
    <dgm:cxn modelId="{C1946CD3-3E86-4BCD-87E6-36D3EB91D05E}" type="presParOf" srcId="{DD770D89-1206-4EAF-8505-752D6496D60A}" destId="{CDCF0F79-9115-49F8-9BBE-8B514E2724BE}" srcOrd="0" destOrd="0" presId="urn:microsoft.com/office/officeart/2005/8/layout/orgChart1"/>
    <dgm:cxn modelId="{678F3FFE-8A91-4261-BC47-39C2392F6200}" type="presParOf" srcId="{DD770D89-1206-4EAF-8505-752D6496D60A}" destId="{7528CB30-86CC-403C-97C7-CE0E89D1CE09}" srcOrd="1" destOrd="0" presId="urn:microsoft.com/office/officeart/2005/8/layout/orgChart1"/>
    <dgm:cxn modelId="{2F2CA4AC-24F1-436B-905E-91E993ECB62D}" type="presParOf" srcId="{7068C6FC-5A5F-4EFF-9861-F9AD9C45B894}" destId="{1BB0753A-27B8-4CBE-8AAE-3122B9834E9A}" srcOrd="1" destOrd="0" presId="urn:microsoft.com/office/officeart/2005/8/layout/orgChart1"/>
    <dgm:cxn modelId="{70EF6EB0-254F-4EC1-ABA6-DFB586BE6724}" type="presParOf" srcId="{7068C6FC-5A5F-4EFF-9861-F9AD9C45B894}" destId="{1470A4E3-271A-4469-8A4B-6E446C36EE19}" srcOrd="2" destOrd="0" presId="urn:microsoft.com/office/officeart/2005/8/layout/orgChart1"/>
    <dgm:cxn modelId="{E64298FC-1A27-4FB9-8BEE-3B6CE5140D0C}" type="presParOf" srcId="{5D0752FB-7763-4A93-8B01-3EFDC70B495C}" destId="{73022559-9F7A-499B-BE54-46B2DEA591E0}" srcOrd="2" destOrd="0" presId="urn:microsoft.com/office/officeart/2005/8/layout/orgChart1"/>
    <dgm:cxn modelId="{8BC84C08-617B-42F0-BF61-5C990998D9CC}" type="presParOf" srcId="{5D0752FB-7763-4A93-8B01-3EFDC70B495C}" destId="{EA8BA967-AB9B-4BA4-8C2A-6413B6597720}" srcOrd="3" destOrd="0" presId="urn:microsoft.com/office/officeart/2005/8/layout/orgChart1"/>
    <dgm:cxn modelId="{0290FF23-D28B-42CA-AEB8-4495CAC147DC}" type="presParOf" srcId="{EA8BA967-AB9B-4BA4-8C2A-6413B6597720}" destId="{ADD77548-F33D-4CB4-B49D-3167F3B86031}" srcOrd="0" destOrd="0" presId="urn:microsoft.com/office/officeart/2005/8/layout/orgChart1"/>
    <dgm:cxn modelId="{349FE67E-A368-4B88-A395-8E1E9557D391}" type="presParOf" srcId="{ADD77548-F33D-4CB4-B49D-3167F3B86031}" destId="{0D4796DD-FB64-42FC-8B80-6BBB40522E2D}" srcOrd="0" destOrd="0" presId="urn:microsoft.com/office/officeart/2005/8/layout/orgChart1"/>
    <dgm:cxn modelId="{2CC6316A-A539-4DD0-998E-1170160D5688}" type="presParOf" srcId="{ADD77548-F33D-4CB4-B49D-3167F3B86031}" destId="{15A50386-4C05-4103-ADDE-1EC15B282EAC}" srcOrd="1" destOrd="0" presId="urn:microsoft.com/office/officeart/2005/8/layout/orgChart1"/>
    <dgm:cxn modelId="{FE6104D9-219D-49F5-AB80-E256D9D90530}" type="presParOf" srcId="{EA8BA967-AB9B-4BA4-8C2A-6413B6597720}" destId="{4DFCD105-F3E9-49E1-BE05-742BCB2D87C9}" srcOrd="1" destOrd="0" presId="urn:microsoft.com/office/officeart/2005/8/layout/orgChart1"/>
    <dgm:cxn modelId="{65991043-DEA4-4AE4-9FE2-61D8A0D509F8}" type="presParOf" srcId="{EA8BA967-AB9B-4BA4-8C2A-6413B6597720}" destId="{5FCE4578-09E2-41F6-BAFB-F44BDFAF4386}" srcOrd="2" destOrd="0" presId="urn:microsoft.com/office/officeart/2005/8/layout/orgChart1"/>
    <dgm:cxn modelId="{E6456C67-B95C-450E-B111-5C4FC4690AC0}" type="presParOf" srcId="{F0365981-6BFC-4D2C-AD47-76FAC11417C9}" destId="{19D61A2A-8ABF-482C-AA52-5A220FF9E199}" srcOrd="2" destOrd="0" presId="urn:microsoft.com/office/officeart/2005/8/layout/orgChart1"/>
    <dgm:cxn modelId="{B5F5085E-30DF-4A3B-81BE-3DEECF130A2C}" type="presParOf" srcId="{16EB627F-64E8-4730-8ED0-C5E2CCAA0A5B}" destId="{86CEF8D8-3F7F-4606-8DB3-9599ADDC57CC}" srcOrd="2" destOrd="0" presId="urn:microsoft.com/office/officeart/2005/8/layout/orgChart1"/>
    <dgm:cxn modelId="{0BD2B9A7-E407-413A-99A3-E6F61F3F39B5}" type="presParOf" srcId="{16EB627F-64E8-4730-8ED0-C5E2CCAA0A5B}" destId="{C481F4DA-E103-47E2-A86E-5CBCE6BE6DDB}" srcOrd="3" destOrd="0" presId="urn:microsoft.com/office/officeart/2005/8/layout/orgChart1"/>
    <dgm:cxn modelId="{D3CDEE12-AD91-4B9F-BBF6-D11E051DF91C}" type="presParOf" srcId="{C481F4DA-E103-47E2-A86E-5CBCE6BE6DDB}" destId="{CA4DA56B-0190-48FA-9538-81D48FFBA0B4}" srcOrd="0" destOrd="0" presId="urn:microsoft.com/office/officeart/2005/8/layout/orgChart1"/>
    <dgm:cxn modelId="{0309395B-A3CC-4D67-90FE-BE5CE15AE11D}" type="presParOf" srcId="{CA4DA56B-0190-48FA-9538-81D48FFBA0B4}" destId="{67319A05-8687-45F7-B52E-6E4370651E9A}" srcOrd="0" destOrd="0" presId="urn:microsoft.com/office/officeart/2005/8/layout/orgChart1"/>
    <dgm:cxn modelId="{26E2A142-C358-4A0C-B3D9-08EDE9AA7FA4}" type="presParOf" srcId="{CA4DA56B-0190-48FA-9538-81D48FFBA0B4}" destId="{2666A4BE-9093-486A-857E-ED03B2B526EF}" srcOrd="1" destOrd="0" presId="urn:microsoft.com/office/officeart/2005/8/layout/orgChart1"/>
    <dgm:cxn modelId="{1E3272B7-469C-4C14-A356-E8AE4260AB85}" type="presParOf" srcId="{C481F4DA-E103-47E2-A86E-5CBCE6BE6DDB}" destId="{B38D500E-3E57-4BB0-BC0C-3B3F29FA3F35}" srcOrd="1" destOrd="0" presId="urn:microsoft.com/office/officeart/2005/8/layout/orgChart1"/>
    <dgm:cxn modelId="{7E46C7CC-0A96-435E-8354-0E40CF34B1A0}" type="presParOf" srcId="{B38D500E-3E57-4BB0-BC0C-3B3F29FA3F35}" destId="{7416A176-4F65-4C23-A301-8213953C6017}" srcOrd="0" destOrd="0" presId="urn:microsoft.com/office/officeart/2005/8/layout/orgChart1"/>
    <dgm:cxn modelId="{C14613B4-A21B-479E-954E-0061F0AFDC59}" type="presParOf" srcId="{B38D500E-3E57-4BB0-BC0C-3B3F29FA3F35}" destId="{4841463F-8236-4E79-922A-5363A576CFF1}" srcOrd="1" destOrd="0" presId="urn:microsoft.com/office/officeart/2005/8/layout/orgChart1"/>
    <dgm:cxn modelId="{E5693950-0DE3-4370-9181-980EA889C0B2}" type="presParOf" srcId="{4841463F-8236-4E79-922A-5363A576CFF1}" destId="{8E703E97-6DAF-4FBE-9629-62A08C1DBB08}" srcOrd="0" destOrd="0" presId="urn:microsoft.com/office/officeart/2005/8/layout/orgChart1"/>
    <dgm:cxn modelId="{4731E7DD-92AD-4E74-97D0-60F1CB8B799F}" type="presParOf" srcId="{8E703E97-6DAF-4FBE-9629-62A08C1DBB08}" destId="{B4DC1A61-947C-482E-8FFE-95B8A360C2B5}" srcOrd="0" destOrd="0" presId="urn:microsoft.com/office/officeart/2005/8/layout/orgChart1"/>
    <dgm:cxn modelId="{14F73AB5-C228-4C3C-A625-5EE03711DAFD}" type="presParOf" srcId="{8E703E97-6DAF-4FBE-9629-62A08C1DBB08}" destId="{F08FD6FA-66D3-4B5D-92C9-D0CA42BBB5C0}" srcOrd="1" destOrd="0" presId="urn:microsoft.com/office/officeart/2005/8/layout/orgChart1"/>
    <dgm:cxn modelId="{4344F27D-F7EF-46A1-A4B9-763E34D96F5F}" type="presParOf" srcId="{4841463F-8236-4E79-922A-5363A576CFF1}" destId="{A3DE973E-9CE3-498C-B9B1-870047B57515}" srcOrd="1" destOrd="0" presId="urn:microsoft.com/office/officeart/2005/8/layout/orgChart1"/>
    <dgm:cxn modelId="{3C2CE06A-AE0C-4706-B3C5-9768CAA23DE8}" type="presParOf" srcId="{4841463F-8236-4E79-922A-5363A576CFF1}" destId="{D429D417-358A-46A1-ACD7-83B9B95D8A2A}" srcOrd="2" destOrd="0" presId="urn:microsoft.com/office/officeart/2005/8/layout/orgChart1"/>
    <dgm:cxn modelId="{D88FF43F-61B4-4613-ACE2-AA2F1A2CC186}" type="presParOf" srcId="{B38D500E-3E57-4BB0-BC0C-3B3F29FA3F35}" destId="{8456D864-CC30-4049-9829-14FD4B153AC6}" srcOrd="2" destOrd="0" presId="urn:microsoft.com/office/officeart/2005/8/layout/orgChart1"/>
    <dgm:cxn modelId="{52D02C0E-A2DF-4BD0-9DF5-06ED9B1B5B2B}" type="presParOf" srcId="{B38D500E-3E57-4BB0-BC0C-3B3F29FA3F35}" destId="{7B1AEEE2-6E76-4D79-BB52-FB6DAF252141}" srcOrd="3" destOrd="0" presId="urn:microsoft.com/office/officeart/2005/8/layout/orgChart1"/>
    <dgm:cxn modelId="{09E68297-68BC-4CF7-8A0D-57303C78C735}" type="presParOf" srcId="{7B1AEEE2-6E76-4D79-BB52-FB6DAF252141}" destId="{5A160F57-B451-4627-82C4-6639D8EEF397}" srcOrd="0" destOrd="0" presId="urn:microsoft.com/office/officeart/2005/8/layout/orgChart1"/>
    <dgm:cxn modelId="{4F1B9CDB-FBD6-46B4-A6D9-E4F2F022BC02}" type="presParOf" srcId="{5A160F57-B451-4627-82C4-6639D8EEF397}" destId="{32EBE8F7-4971-4BF4-8218-9DD1EB14693A}" srcOrd="0" destOrd="0" presId="urn:microsoft.com/office/officeart/2005/8/layout/orgChart1"/>
    <dgm:cxn modelId="{79065891-F26D-4EB9-BD1A-D26F760AC773}" type="presParOf" srcId="{5A160F57-B451-4627-82C4-6639D8EEF397}" destId="{BCDCE1A2-8678-4380-B4FB-5FD8735CFA85}" srcOrd="1" destOrd="0" presId="urn:microsoft.com/office/officeart/2005/8/layout/orgChart1"/>
    <dgm:cxn modelId="{4E76A6CA-2498-49D6-A104-8C0C33D98388}" type="presParOf" srcId="{7B1AEEE2-6E76-4D79-BB52-FB6DAF252141}" destId="{6097AD45-0B89-45D3-9AC0-A2ECAEA876A2}" srcOrd="1" destOrd="0" presId="urn:microsoft.com/office/officeart/2005/8/layout/orgChart1"/>
    <dgm:cxn modelId="{B6E4265E-C1E3-418D-8C4D-2AA9C4F212D3}" type="presParOf" srcId="{7B1AEEE2-6E76-4D79-BB52-FB6DAF252141}" destId="{3D28C3BC-77F8-4716-A11C-7B652FD476B5}" srcOrd="2" destOrd="0" presId="urn:microsoft.com/office/officeart/2005/8/layout/orgChart1"/>
    <dgm:cxn modelId="{8C59A7F1-876F-44D6-9A50-E9A69D4C227E}" type="presParOf" srcId="{C481F4DA-E103-47E2-A86E-5CBCE6BE6DDB}" destId="{426487C8-EB01-4B2B-9F4F-E8B02238B8EB}" srcOrd="2" destOrd="0" presId="urn:microsoft.com/office/officeart/2005/8/layout/orgChart1"/>
    <dgm:cxn modelId="{EB256AD3-32B4-433E-BC7D-82963CCC94D7}" type="presParOf" srcId="{16EB627F-64E8-4730-8ED0-C5E2CCAA0A5B}" destId="{0736C7D4-CD3A-4E13-8F57-FD1EDD0788E5}" srcOrd="4" destOrd="0" presId="urn:microsoft.com/office/officeart/2005/8/layout/orgChart1"/>
    <dgm:cxn modelId="{8F1D1602-A216-4646-93B4-59CDBD71C4B8}" type="presParOf" srcId="{16EB627F-64E8-4730-8ED0-C5E2CCAA0A5B}" destId="{37A785C6-CEDE-4388-ABDB-C86653D4F9F5}" srcOrd="5" destOrd="0" presId="urn:microsoft.com/office/officeart/2005/8/layout/orgChart1"/>
    <dgm:cxn modelId="{AD1ADA7E-67C2-4234-AED4-CF9E80605EC6}" type="presParOf" srcId="{37A785C6-CEDE-4388-ABDB-C86653D4F9F5}" destId="{AFE9F7C1-4B52-43E1-87CE-CFFDF3FCB7CD}" srcOrd="0" destOrd="0" presId="urn:microsoft.com/office/officeart/2005/8/layout/orgChart1"/>
    <dgm:cxn modelId="{6FB38340-8C43-45C1-96F8-BE2C9EAF2242}" type="presParOf" srcId="{AFE9F7C1-4B52-43E1-87CE-CFFDF3FCB7CD}" destId="{7CEA58F3-8BF6-49D3-8972-ABC5A864F97C}" srcOrd="0" destOrd="0" presId="urn:microsoft.com/office/officeart/2005/8/layout/orgChart1"/>
    <dgm:cxn modelId="{A0D17BC3-182B-45DA-A03C-A529009C203B}" type="presParOf" srcId="{AFE9F7C1-4B52-43E1-87CE-CFFDF3FCB7CD}" destId="{669DA5FF-E776-4735-BC18-AAABE904DD6F}" srcOrd="1" destOrd="0" presId="urn:microsoft.com/office/officeart/2005/8/layout/orgChart1"/>
    <dgm:cxn modelId="{D4034D68-F93F-46BB-8699-AA2C7E391691}" type="presParOf" srcId="{37A785C6-CEDE-4388-ABDB-C86653D4F9F5}" destId="{93B99CD8-6E50-4869-8662-A4C5792494CD}" srcOrd="1" destOrd="0" presId="urn:microsoft.com/office/officeart/2005/8/layout/orgChart1"/>
    <dgm:cxn modelId="{FC294AC2-AA10-4C50-AC64-EBCD87011C76}" type="presParOf" srcId="{93B99CD8-6E50-4869-8662-A4C5792494CD}" destId="{FD10103F-84DC-4F17-8811-6A22FB492FBE}" srcOrd="0" destOrd="0" presId="urn:microsoft.com/office/officeart/2005/8/layout/orgChart1"/>
    <dgm:cxn modelId="{74B1A9F5-893C-49C1-8555-EEC852977A44}" type="presParOf" srcId="{93B99CD8-6E50-4869-8662-A4C5792494CD}" destId="{DBEE6FF5-AB66-4D65-A887-0090DEDEE2F2}" srcOrd="1" destOrd="0" presId="urn:microsoft.com/office/officeart/2005/8/layout/orgChart1"/>
    <dgm:cxn modelId="{5F96D58D-F5DF-4E57-AA46-25F01B62F1F9}" type="presParOf" srcId="{DBEE6FF5-AB66-4D65-A887-0090DEDEE2F2}" destId="{5692276C-0DB2-426B-B07D-B121927C63CB}" srcOrd="0" destOrd="0" presId="urn:microsoft.com/office/officeart/2005/8/layout/orgChart1"/>
    <dgm:cxn modelId="{0A8C1548-7BFA-401D-9A32-B19EAB707130}" type="presParOf" srcId="{5692276C-0DB2-426B-B07D-B121927C63CB}" destId="{C838436E-BC63-4946-9593-9DAA2F9BCB99}" srcOrd="0" destOrd="0" presId="urn:microsoft.com/office/officeart/2005/8/layout/orgChart1"/>
    <dgm:cxn modelId="{0DE89FC7-63A2-4BE3-8547-3907E33AFE27}" type="presParOf" srcId="{5692276C-0DB2-426B-B07D-B121927C63CB}" destId="{EE1213B6-82F3-4217-AF01-CD1BDA4C1CA8}" srcOrd="1" destOrd="0" presId="urn:microsoft.com/office/officeart/2005/8/layout/orgChart1"/>
    <dgm:cxn modelId="{791FC12E-76F7-407D-8E6D-D35401AB5275}" type="presParOf" srcId="{DBEE6FF5-AB66-4D65-A887-0090DEDEE2F2}" destId="{B6D93EB0-6357-4194-A451-45A9C3699EED}" srcOrd="1" destOrd="0" presId="urn:microsoft.com/office/officeart/2005/8/layout/orgChart1"/>
    <dgm:cxn modelId="{DF7EA33F-9821-4098-A9B1-6559D887496B}" type="presParOf" srcId="{DBEE6FF5-AB66-4D65-A887-0090DEDEE2F2}" destId="{D7A9B106-C2EF-42B3-944B-E5FD9A778FD0}" srcOrd="2" destOrd="0" presId="urn:microsoft.com/office/officeart/2005/8/layout/orgChart1"/>
    <dgm:cxn modelId="{D13D9928-C9EE-446D-B129-6E3F21B66988}" type="presParOf" srcId="{93B99CD8-6E50-4869-8662-A4C5792494CD}" destId="{3B33A244-FE03-4771-BB01-9B3C4C2AA06F}" srcOrd="2" destOrd="0" presId="urn:microsoft.com/office/officeart/2005/8/layout/orgChart1"/>
    <dgm:cxn modelId="{5B22634F-48D6-4EB3-8B85-142223B2C939}" type="presParOf" srcId="{93B99CD8-6E50-4869-8662-A4C5792494CD}" destId="{847A0DBA-C8D7-48BD-A312-621E1CA18F51}" srcOrd="3" destOrd="0" presId="urn:microsoft.com/office/officeart/2005/8/layout/orgChart1"/>
    <dgm:cxn modelId="{23904099-2DA5-474C-9369-99C61A29BF62}" type="presParOf" srcId="{847A0DBA-C8D7-48BD-A312-621E1CA18F51}" destId="{0007F5E7-F7A6-40ED-B151-26BA1DA10526}" srcOrd="0" destOrd="0" presId="urn:microsoft.com/office/officeart/2005/8/layout/orgChart1"/>
    <dgm:cxn modelId="{41275121-FF6E-4E21-9610-F07371F20FED}" type="presParOf" srcId="{0007F5E7-F7A6-40ED-B151-26BA1DA10526}" destId="{11F9E45D-7F69-4B7C-8A15-F503C94FE291}" srcOrd="0" destOrd="0" presId="urn:microsoft.com/office/officeart/2005/8/layout/orgChart1"/>
    <dgm:cxn modelId="{2E6389EC-D6B2-48E3-912C-018C50E6B4A1}" type="presParOf" srcId="{0007F5E7-F7A6-40ED-B151-26BA1DA10526}" destId="{599E04F2-6DD4-45CA-BA2A-38A59F0D0B32}" srcOrd="1" destOrd="0" presId="urn:microsoft.com/office/officeart/2005/8/layout/orgChart1"/>
    <dgm:cxn modelId="{94ED1CC1-9836-4CFC-80A8-23642E4222E1}" type="presParOf" srcId="{847A0DBA-C8D7-48BD-A312-621E1CA18F51}" destId="{FE6E3308-F215-406C-92EA-3D0468D5502A}" srcOrd="1" destOrd="0" presId="urn:microsoft.com/office/officeart/2005/8/layout/orgChart1"/>
    <dgm:cxn modelId="{E92C0D40-D87A-4E5D-83B3-6D5AE0A5DC14}" type="presParOf" srcId="{847A0DBA-C8D7-48BD-A312-621E1CA18F51}" destId="{293673C2-3312-460B-967F-670BF1AC54F1}" srcOrd="2" destOrd="0" presId="urn:microsoft.com/office/officeart/2005/8/layout/orgChart1"/>
    <dgm:cxn modelId="{2E8412B9-07D7-45FA-BD18-874C89736F73}" type="presParOf" srcId="{37A785C6-CEDE-4388-ABDB-C86653D4F9F5}" destId="{F88D698E-266F-4F45-B507-00487F234A51}" srcOrd="2" destOrd="0" presId="urn:microsoft.com/office/officeart/2005/8/layout/orgChart1"/>
    <dgm:cxn modelId="{EC29991B-02E1-4996-8648-FE02AB771B5B}" type="presParOf" srcId="{7C64255C-948F-4B71-82A2-705B3C9EE02B}" destId="{BDAAB6DB-A174-4232-8927-7DD662F30B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573ED-5B52-498F-865A-DCC7F103F943}" type="doc">
      <dgm:prSet loTypeId="urn:microsoft.com/office/officeart/2005/8/layout/orgChart1" loCatId="hierarchy" qsTypeId="urn:microsoft.com/office/officeart/2005/8/quickstyle/simple1" qsCatId="simple" csTypeId="urn:microsoft.com/office/officeart/2005/8/colors/accent1_2" csCatId="accent1" phldr="1"/>
      <dgm:spPr/>
    </dgm:pt>
    <dgm:pt modelId="{AF16AF67-667A-4410-899C-D35DE748F898}">
      <dgm:prSet custT="1"/>
      <dgm:spPr>
        <a:solidFill>
          <a:schemeClr val="accent1">
            <a:lumMod val="75000"/>
          </a:scheme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0" i="0" u="none" strike="noStrike" cap="none" normalizeH="0" baseline="0" dirty="0" smtClean="0">
              <a:ln>
                <a:noFill/>
              </a:ln>
              <a:solidFill>
                <a:schemeClr val="tx1"/>
              </a:solidFill>
              <a:effectLst/>
              <a:latin typeface="Arial" pitchFamily="34" charset="0"/>
            </a:rPr>
            <a:t>EIT Schedule Table</a:t>
          </a:r>
          <a:endParaRPr kumimoji="0" lang="en-US" altLang="en-US" sz="1700" b="0" i="0" u="none" strike="noStrike" cap="none" normalizeH="0" baseline="0" dirty="0" smtClean="0">
            <a:ln>
              <a:noFill/>
            </a:ln>
            <a:solidFill>
              <a:schemeClr val="tx1"/>
            </a:solidFill>
            <a:effectLst/>
            <a:latin typeface="Arial" pitchFamily="34" charset="0"/>
          </a:endParaRPr>
        </a:p>
      </dgm:t>
    </dgm:pt>
    <dgm:pt modelId="{555A6563-0793-455F-8929-D26C608A5270}" type="parTrans" cxnId="{886CA05E-48DC-4F4F-844B-2187881E51F4}">
      <dgm:prSet/>
      <dgm:spPr/>
      <dgm:t>
        <a:bodyPr/>
        <a:lstStyle/>
        <a:p>
          <a:endParaRPr lang="en-US"/>
        </a:p>
      </dgm:t>
    </dgm:pt>
    <dgm:pt modelId="{4BED7BED-FF28-4D3B-947B-2E3EE2AC6C2B}" type="sibTrans" cxnId="{886CA05E-48DC-4F4F-844B-2187881E51F4}">
      <dgm:prSet/>
      <dgm:spPr/>
      <dgm:t>
        <a:bodyPr/>
        <a:lstStyle/>
        <a:p>
          <a:endParaRPr lang="en-US"/>
        </a:p>
      </dgm:t>
    </dgm:pt>
    <dgm:pt modelId="{5FC6AC7A-1A3E-4D99-BA88-85AE17F98F4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Transport Stream ID 1 Service ID 300</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F56609E7-D586-4BF6-8C29-9937E3CE6253}" type="parTrans" cxnId="{8DC737AF-AD85-4D74-A735-3C927B62126E}">
      <dgm:prSet/>
      <dgm:spPr/>
      <dgm:t>
        <a:bodyPr/>
        <a:lstStyle/>
        <a:p>
          <a:endParaRPr lang="en-US"/>
        </a:p>
      </dgm:t>
    </dgm:pt>
    <dgm:pt modelId="{8B32BF05-8E18-408C-9A72-66FE87D05809}" type="sibTrans" cxnId="{8DC737AF-AD85-4D74-A735-3C927B62126E}">
      <dgm:prSet/>
      <dgm:spPr/>
      <dgm:t>
        <a:bodyPr/>
        <a:lstStyle/>
        <a:p>
          <a:endParaRPr lang="en-US"/>
        </a:p>
      </dgm:t>
    </dgm:pt>
    <dgm:pt modelId="{123B6C43-3D24-4BAC-85FC-62C4041D642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0 , section 0 Events 1 - 10 </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B9B7A496-A557-47FA-A33A-D5ECBFB630A7}" type="parTrans" cxnId="{3106AC6A-FBFB-4C23-9D85-0C8EB2EC88E8}">
      <dgm:prSet/>
      <dgm:spPr/>
      <dgm:t>
        <a:bodyPr/>
        <a:lstStyle/>
        <a:p>
          <a:endParaRPr lang="en-US"/>
        </a:p>
      </dgm:t>
    </dgm:pt>
    <dgm:pt modelId="{C4B98C8E-7DA7-4C9A-86DF-5C2BF993E5E2}" type="sibTrans" cxnId="{3106AC6A-FBFB-4C23-9D85-0C8EB2EC88E8}">
      <dgm:prSet/>
      <dgm:spPr/>
      <dgm:t>
        <a:bodyPr/>
        <a:lstStyle/>
        <a:p>
          <a:endParaRPr lang="en-US"/>
        </a:p>
      </dgm:t>
    </dgm:pt>
    <dgm:pt modelId="{C5316899-32DE-447C-9849-63D0F86DF53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1, Section 0 Events 10 - 20</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410A50A0-278A-4613-AFA6-FC6BDBD26AFE}" type="parTrans" cxnId="{5B3D8EC5-7366-494F-B4A5-3D6FA40FD98F}">
      <dgm:prSet/>
      <dgm:spPr/>
      <dgm:t>
        <a:bodyPr/>
        <a:lstStyle/>
        <a:p>
          <a:endParaRPr lang="en-US"/>
        </a:p>
      </dgm:t>
    </dgm:pt>
    <dgm:pt modelId="{710E843D-909B-4DDA-A1C0-F837FA7F95AC}" type="sibTrans" cxnId="{5B3D8EC5-7366-494F-B4A5-3D6FA40FD98F}">
      <dgm:prSet/>
      <dgm:spPr/>
      <dgm:t>
        <a:bodyPr/>
        <a:lstStyle/>
        <a:p>
          <a:endParaRPr lang="en-US"/>
        </a:p>
      </dgm:t>
    </dgm:pt>
    <dgm:pt modelId="{BB43F147-29B9-4938-9739-BB79DFB8032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2</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7B679E29-E03C-4AED-8902-C40F31CFC438}" type="parTrans" cxnId="{510C69E4-1602-47FD-A767-0B9FF670281E}">
      <dgm:prSet/>
      <dgm:spPr/>
      <dgm:t>
        <a:bodyPr/>
        <a:lstStyle/>
        <a:p>
          <a:endParaRPr lang="en-US"/>
        </a:p>
      </dgm:t>
    </dgm:pt>
    <dgm:pt modelId="{D8E098E3-F53E-4E4B-AE18-6044AAC667F5}" type="sibTrans" cxnId="{510C69E4-1602-47FD-A767-0B9FF670281E}">
      <dgm:prSet/>
      <dgm:spPr/>
      <dgm:t>
        <a:bodyPr/>
        <a:lstStyle/>
        <a:p>
          <a:endParaRPr lang="en-US"/>
        </a:p>
      </dgm:t>
    </dgm:pt>
    <dgm:pt modelId="{152B35FC-AC33-4546-B6E8-B62C913AFBD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Section 0  Events 30 – 35</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B605F2F4-DBC5-4989-99EB-96EFE3C751F3}" type="parTrans" cxnId="{262E805D-A57C-4A7F-9D52-61BF4F49E02F}">
      <dgm:prSet/>
      <dgm:spPr/>
      <dgm:t>
        <a:bodyPr/>
        <a:lstStyle/>
        <a:p>
          <a:endParaRPr lang="en-US"/>
        </a:p>
      </dgm:t>
    </dgm:pt>
    <dgm:pt modelId="{ED5B01BD-8CB3-4A96-8C31-F96B17FA0C37}" type="sibTrans" cxnId="{262E805D-A57C-4A7F-9D52-61BF4F49E02F}">
      <dgm:prSet/>
      <dgm:spPr/>
      <dgm:t>
        <a:bodyPr/>
        <a:lstStyle/>
        <a:p>
          <a:endParaRPr lang="en-US"/>
        </a:p>
      </dgm:t>
    </dgm:pt>
    <dgm:pt modelId="{B7301845-D708-49AA-9AFE-CC0E6443B20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Section 1 Events 35 - 40</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17CD1231-CE26-4B19-938C-4A804DB19B4A}" type="parTrans" cxnId="{81F5DEF5-ADDB-40FE-B53F-B04D1BC337DE}">
      <dgm:prSet/>
      <dgm:spPr/>
      <dgm:t>
        <a:bodyPr/>
        <a:lstStyle/>
        <a:p>
          <a:endParaRPr lang="en-US"/>
        </a:p>
      </dgm:t>
    </dgm:pt>
    <dgm:pt modelId="{E7E77D88-5DE9-4CB6-B4CE-76B9F4056BCE}" type="sibTrans" cxnId="{81F5DEF5-ADDB-40FE-B53F-B04D1BC337DE}">
      <dgm:prSet/>
      <dgm:spPr/>
      <dgm:t>
        <a:bodyPr/>
        <a:lstStyle/>
        <a:p>
          <a:endParaRPr lang="en-US"/>
        </a:p>
      </dgm:t>
    </dgm:pt>
    <dgm:pt modelId="{B68DC468-0D2E-42D0-9CE1-48637E0C7AD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3, section 0 Events 40 - 50</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613035CF-BA11-453C-B4A6-215B1826FC7F}" type="parTrans" cxnId="{A14DD3E7-54FE-41BF-883E-5A7FF6AE195C}">
      <dgm:prSet/>
      <dgm:spPr/>
      <dgm:t>
        <a:bodyPr/>
        <a:lstStyle/>
        <a:p>
          <a:endParaRPr lang="en-US"/>
        </a:p>
      </dgm:t>
    </dgm:pt>
    <dgm:pt modelId="{CC91EFE8-67A7-425A-BC06-58631D48EE1A}" type="sibTrans" cxnId="{A14DD3E7-54FE-41BF-883E-5A7FF6AE195C}">
      <dgm:prSet/>
      <dgm:spPr/>
      <dgm:t>
        <a:bodyPr/>
        <a:lstStyle/>
        <a:p>
          <a:endParaRPr lang="en-US"/>
        </a:p>
      </dgm:t>
    </dgm:pt>
    <dgm:pt modelId="{DB632E55-E152-4E1C-B11F-9106FC12B58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rPr>
            <a:t>Transport Stream ID 2 Service ID 101</a:t>
          </a:r>
          <a:endParaRPr kumimoji="0" lang="en-US" altLang="en-US" sz="1400" b="0" i="0" u="none" strike="noStrike" cap="none" normalizeH="0" baseline="0" dirty="0" smtClean="0">
            <a:ln>
              <a:noFill/>
            </a:ln>
            <a:solidFill>
              <a:schemeClr val="tx1"/>
            </a:solidFill>
            <a:effectLst/>
            <a:latin typeface="Arial" pitchFamily="34" charset="0"/>
          </a:endParaRPr>
        </a:p>
      </dgm:t>
    </dgm:pt>
    <dgm:pt modelId="{9D98D409-CA77-41FB-9CD9-FD4393CEDFB1}" type="parTrans" cxnId="{22110E07-341B-4BAE-94A6-C52F98CC0B2C}">
      <dgm:prSet/>
      <dgm:spPr/>
      <dgm:t>
        <a:bodyPr/>
        <a:lstStyle/>
        <a:p>
          <a:endParaRPr lang="en-US"/>
        </a:p>
      </dgm:t>
    </dgm:pt>
    <dgm:pt modelId="{CAD58824-4914-4FE4-A221-BE0997151502}" type="sibTrans" cxnId="{22110E07-341B-4BAE-94A6-C52F98CC0B2C}">
      <dgm:prSet/>
      <dgm:spPr/>
      <dgm:t>
        <a:bodyPr/>
        <a:lstStyle/>
        <a:p>
          <a:endParaRPr lang="en-US"/>
        </a:p>
      </dgm:t>
    </dgm:pt>
    <dgm:pt modelId="{7F174081-CD59-4A63-8CB1-56F073DC203F}">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0, section 0 Events 1 - 10 </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D62DE8B6-BD63-4D7E-9E21-41A15E2273FF}" type="parTrans" cxnId="{1EC4F33F-D87A-4539-94BE-602F4DBFF003}">
      <dgm:prSet/>
      <dgm:spPr/>
      <dgm:t>
        <a:bodyPr/>
        <a:lstStyle/>
        <a:p>
          <a:endParaRPr lang="en-US"/>
        </a:p>
      </dgm:t>
    </dgm:pt>
    <dgm:pt modelId="{93F6E79E-0F98-4EE3-9580-7DC4A7C9FB15}" type="sibTrans" cxnId="{1EC4F33F-D87A-4539-94BE-602F4DBFF003}">
      <dgm:prSet/>
      <dgm:spPr/>
      <dgm:t>
        <a:bodyPr/>
        <a:lstStyle/>
        <a:p>
          <a:endParaRPr lang="en-US"/>
        </a:p>
      </dgm:t>
    </dgm:pt>
    <dgm:pt modelId="{A02D961E-15C7-4735-9766-F9A3BAA0789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1, section 0 Events 20 – 30</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61617666-88B5-41D0-A85B-DBA4E893F165}" type="parTrans" cxnId="{CE8EDDB4-AC15-4643-BE95-100054D8C3DE}">
      <dgm:prSet/>
      <dgm:spPr/>
      <dgm:t>
        <a:bodyPr/>
        <a:lstStyle/>
        <a:p>
          <a:endParaRPr lang="en-US"/>
        </a:p>
      </dgm:t>
    </dgm:pt>
    <dgm:pt modelId="{8CEBEBF8-9FD7-41EB-BAFF-FD930085B0CB}" type="sibTrans" cxnId="{CE8EDDB4-AC15-4643-BE95-100054D8C3DE}">
      <dgm:prSet/>
      <dgm:spPr/>
      <dgm:t>
        <a:bodyPr/>
        <a:lstStyle/>
        <a:p>
          <a:endParaRPr lang="en-US"/>
        </a:p>
      </dgm:t>
    </dgm:pt>
    <dgm:pt modelId="{D4678483-BE4F-4203-B3C4-7F2D9EBD9FB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2, section 0 Events 30 - 40 </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52BE8280-884D-488B-94D2-60D57D11A6AD}" type="parTrans" cxnId="{27D0E7F0-0EED-4B6A-8124-5B890EA13010}">
      <dgm:prSet/>
      <dgm:spPr/>
      <dgm:t>
        <a:bodyPr/>
        <a:lstStyle/>
        <a:p>
          <a:endParaRPr lang="en-US"/>
        </a:p>
      </dgm:t>
    </dgm:pt>
    <dgm:pt modelId="{394293E1-7C8A-4E0F-AE1D-072E38105D39}" type="sibTrans" cxnId="{27D0E7F0-0EED-4B6A-8124-5B890EA13010}">
      <dgm:prSet/>
      <dgm:spPr/>
      <dgm:t>
        <a:bodyPr/>
        <a:lstStyle/>
        <a:p>
          <a:endParaRPr lang="en-US"/>
        </a:p>
      </dgm:t>
    </dgm:pt>
    <dgm:pt modelId="{8F80F95D-C59C-486C-9FAF-545C1CE0747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itchFamily="34" charset="0"/>
            </a:rPr>
            <a:t>Segment 3, section 0 Events 40 - 50 </a:t>
          </a:r>
          <a:endParaRPr kumimoji="0" lang="en-US" altLang="en-US" sz="1200" b="0" i="0" u="none" strike="noStrike" cap="none" normalizeH="0" baseline="0" dirty="0" smtClean="0">
            <a:ln>
              <a:noFill/>
            </a:ln>
            <a:solidFill>
              <a:schemeClr val="tx1"/>
            </a:solidFill>
            <a:effectLst/>
            <a:latin typeface="Arial" pitchFamily="34" charset="0"/>
          </a:endParaRPr>
        </a:p>
      </dgm:t>
    </dgm:pt>
    <dgm:pt modelId="{49DD53FC-BED8-458B-9474-C35720EB68BF}" type="parTrans" cxnId="{A93E9164-38E0-4FDB-B950-6FE33F6B8691}">
      <dgm:prSet/>
      <dgm:spPr/>
      <dgm:t>
        <a:bodyPr/>
        <a:lstStyle/>
        <a:p>
          <a:endParaRPr lang="en-US"/>
        </a:p>
      </dgm:t>
    </dgm:pt>
    <dgm:pt modelId="{89C74D45-65FA-4105-8E20-039AFB13C288}" type="sibTrans" cxnId="{A93E9164-38E0-4FDB-B950-6FE33F6B8691}">
      <dgm:prSet/>
      <dgm:spPr/>
      <dgm:t>
        <a:bodyPr/>
        <a:lstStyle/>
        <a:p>
          <a:endParaRPr lang="en-US"/>
        </a:p>
      </dgm:t>
    </dgm:pt>
    <dgm:pt modelId="{408199FF-C4CF-4609-88FE-E6DC1295F758}" type="pres">
      <dgm:prSet presAssocID="{19A573ED-5B52-498F-865A-DCC7F103F943}" presName="hierChild1" presStyleCnt="0">
        <dgm:presLayoutVars>
          <dgm:orgChart val="1"/>
          <dgm:chPref val="1"/>
          <dgm:dir/>
          <dgm:animOne val="branch"/>
          <dgm:animLvl val="lvl"/>
          <dgm:resizeHandles/>
        </dgm:presLayoutVars>
      </dgm:prSet>
      <dgm:spPr/>
    </dgm:pt>
    <dgm:pt modelId="{95F2D6A7-1508-4E4E-8F48-10FBC43F9FE9}" type="pres">
      <dgm:prSet presAssocID="{AF16AF67-667A-4410-899C-D35DE748F898}" presName="hierRoot1" presStyleCnt="0">
        <dgm:presLayoutVars>
          <dgm:hierBranch val="r"/>
        </dgm:presLayoutVars>
      </dgm:prSet>
      <dgm:spPr/>
    </dgm:pt>
    <dgm:pt modelId="{508A22C1-F5C3-4D0C-B26F-BF7F04CFB905}" type="pres">
      <dgm:prSet presAssocID="{AF16AF67-667A-4410-899C-D35DE748F898}" presName="rootComposite1" presStyleCnt="0"/>
      <dgm:spPr/>
    </dgm:pt>
    <dgm:pt modelId="{F237B7CA-C2FD-471D-9F05-F746C1E2F59D}" type="pres">
      <dgm:prSet presAssocID="{AF16AF67-667A-4410-899C-D35DE748F898}" presName="rootText1" presStyleLbl="node0" presStyleIdx="0" presStyleCnt="1" custScaleX="494511" custLinFactX="-32790" custLinFactNeighborX="-100000" custLinFactNeighborY="-28">
        <dgm:presLayoutVars>
          <dgm:chPref val="3"/>
        </dgm:presLayoutVars>
      </dgm:prSet>
      <dgm:spPr/>
      <dgm:t>
        <a:bodyPr/>
        <a:lstStyle/>
        <a:p>
          <a:endParaRPr lang="en-US"/>
        </a:p>
      </dgm:t>
    </dgm:pt>
    <dgm:pt modelId="{4A65AD6A-A219-408B-98B6-2DD3D4FCB7CC}" type="pres">
      <dgm:prSet presAssocID="{AF16AF67-667A-4410-899C-D35DE748F898}" presName="rootConnector1" presStyleLbl="node1" presStyleIdx="0" presStyleCnt="0"/>
      <dgm:spPr/>
      <dgm:t>
        <a:bodyPr/>
        <a:lstStyle/>
        <a:p>
          <a:endParaRPr lang="en-US"/>
        </a:p>
      </dgm:t>
    </dgm:pt>
    <dgm:pt modelId="{C5DEA9E9-6956-422D-A0BC-94CAFCEFAD6A}" type="pres">
      <dgm:prSet presAssocID="{AF16AF67-667A-4410-899C-D35DE748F898}" presName="hierChild2" presStyleCnt="0"/>
      <dgm:spPr/>
    </dgm:pt>
    <dgm:pt modelId="{4DF5166D-FF06-4545-AF3B-DF760F389915}" type="pres">
      <dgm:prSet presAssocID="{F56609E7-D586-4BF6-8C29-9937E3CE6253}" presName="Name50" presStyleLbl="parChTrans1D2" presStyleIdx="0" presStyleCnt="2"/>
      <dgm:spPr/>
      <dgm:t>
        <a:bodyPr/>
        <a:lstStyle/>
        <a:p>
          <a:endParaRPr lang="en-US"/>
        </a:p>
      </dgm:t>
    </dgm:pt>
    <dgm:pt modelId="{7AD0469E-E92F-4AA8-A197-CAE9D8A14D36}" type="pres">
      <dgm:prSet presAssocID="{5FC6AC7A-1A3E-4D99-BA88-85AE17F98F46}" presName="hierRoot2" presStyleCnt="0">
        <dgm:presLayoutVars>
          <dgm:hierBranch val="r"/>
        </dgm:presLayoutVars>
      </dgm:prSet>
      <dgm:spPr/>
    </dgm:pt>
    <dgm:pt modelId="{26EBD87E-122A-4138-8BCC-79A2406ECD3C}" type="pres">
      <dgm:prSet presAssocID="{5FC6AC7A-1A3E-4D99-BA88-85AE17F98F46}" presName="rootComposite" presStyleCnt="0"/>
      <dgm:spPr/>
    </dgm:pt>
    <dgm:pt modelId="{F74BB7E4-9C2C-43B0-A0D6-503F842FFC43}" type="pres">
      <dgm:prSet presAssocID="{5FC6AC7A-1A3E-4D99-BA88-85AE17F98F46}" presName="rootText" presStyleLbl="node2" presStyleIdx="0" presStyleCnt="2" custScaleX="629323">
        <dgm:presLayoutVars>
          <dgm:chPref val="3"/>
        </dgm:presLayoutVars>
      </dgm:prSet>
      <dgm:spPr/>
      <dgm:t>
        <a:bodyPr/>
        <a:lstStyle/>
        <a:p>
          <a:endParaRPr lang="en-US"/>
        </a:p>
      </dgm:t>
    </dgm:pt>
    <dgm:pt modelId="{2E82BEB3-09A8-469B-B216-680A429C826B}" type="pres">
      <dgm:prSet presAssocID="{5FC6AC7A-1A3E-4D99-BA88-85AE17F98F46}" presName="rootConnector" presStyleLbl="node2" presStyleIdx="0" presStyleCnt="2"/>
      <dgm:spPr/>
      <dgm:t>
        <a:bodyPr/>
        <a:lstStyle/>
        <a:p>
          <a:endParaRPr lang="en-US"/>
        </a:p>
      </dgm:t>
    </dgm:pt>
    <dgm:pt modelId="{D58EBBA9-62F2-4547-B0DC-867D882D2854}" type="pres">
      <dgm:prSet presAssocID="{5FC6AC7A-1A3E-4D99-BA88-85AE17F98F46}" presName="hierChild4" presStyleCnt="0"/>
      <dgm:spPr/>
    </dgm:pt>
    <dgm:pt modelId="{1CDE0936-7A14-4C27-8562-87E1F41EC215}" type="pres">
      <dgm:prSet presAssocID="{B9B7A496-A557-47FA-A33A-D5ECBFB630A7}" presName="Name50" presStyleLbl="parChTrans1D3" presStyleIdx="0" presStyleCnt="8"/>
      <dgm:spPr/>
      <dgm:t>
        <a:bodyPr/>
        <a:lstStyle/>
        <a:p>
          <a:endParaRPr lang="en-US"/>
        </a:p>
      </dgm:t>
    </dgm:pt>
    <dgm:pt modelId="{8C7ACED4-5FFA-4E4A-A932-AB769C19738C}" type="pres">
      <dgm:prSet presAssocID="{123B6C43-3D24-4BAC-85FC-62C4041D642E}" presName="hierRoot2" presStyleCnt="0">
        <dgm:presLayoutVars>
          <dgm:hierBranch val="r"/>
        </dgm:presLayoutVars>
      </dgm:prSet>
      <dgm:spPr/>
    </dgm:pt>
    <dgm:pt modelId="{0EF24BF5-1F07-4502-A5B0-258F1C7D64CD}" type="pres">
      <dgm:prSet presAssocID="{123B6C43-3D24-4BAC-85FC-62C4041D642E}" presName="rootComposite" presStyleCnt="0"/>
      <dgm:spPr/>
    </dgm:pt>
    <dgm:pt modelId="{F1DB4671-AA3B-401E-8B2D-C22D66D211BA}" type="pres">
      <dgm:prSet presAssocID="{123B6C43-3D24-4BAC-85FC-62C4041D642E}" presName="rootText" presStyleLbl="node3" presStyleIdx="0" presStyleCnt="8" custScaleX="527412">
        <dgm:presLayoutVars>
          <dgm:chPref val="3"/>
        </dgm:presLayoutVars>
      </dgm:prSet>
      <dgm:spPr/>
      <dgm:t>
        <a:bodyPr/>
        <a:lstStyle/>
        <a:p>
          <a:endParaRPr lang="en-US"/>
        </a:p>
      </dgm:t>
    </dgm:pt>
    <dgm:pt modelId="{B8BF15F0-9205-4D5C-938B-7563A94BB7B5}" type="pres">
      <dgm:prSet presAssocID="{123B6C43-3D24-4BAC-85FC-62C4041D642E}" presName="rootConnector" presStyleLbl="node3" presStyleIdx="0" presStyleCnt="8"/>
      <dgm:spPr/>
      <dgm:t>
        <a:bodyPr/>
        <a:lstStyle/>
        <a:p>
          <a:endParaRPr lang="en-US"/>
        </a:p>
      </dgm:t>
    </dgm:pt>
    <dgm:pt modelId="{9345001C-A8AD-475E-806B-FF79A2A68829}" type="pres">
      <dgm:prSet presAssocID="{123B6C43-3D24-4BAC-85FC-62C4041D642E}" presName="hierChild4" presStyleCnt="0"/>
      <dgm:spPr/>
    </dgm:pt>
    <dgm:pt modelId="{4CDE9EA9-8C9F-4802-92BF-B60A01F5F4CB}" type="pres">
      <dgm:prSet presAssocID="{123B6C43-3D24-4BAC-85FC-62C4041D642E}" presName="hierChild5" presStyleCnt="0"/>
      <dgm:spPr/>
    </dgm:pt>
    <dgm:pt modelId="{8B4D42C8-4C48-4DEC-849D-68746311EAEF}" type="pres">
      <dgm:prSet presAssocID="{410A50A0-278A-4613-AFA6-FC6BDBD26AFE}" presName="Name50" presStyleLbl="parChTrans1D3" presStyleIdx="1" presStyleCnt="8"/>
      <dgm:spPr/>
      <dgm:t>
        <a:bodyPr/>
        <a:lstStyle/>
        <a:p>
          <a:endParaRPr lang="en-US"/>
        </a:p>
      </dgm:t>
    </dgm:pt>
    <dgm:pt modelId="{FC7E5D4A-0B6D-4A65-9259-DE2E001A3358}" type="pres">
      <dgm:prSet presAssocID="{C5316899-32DE-447C-9849-63D0F86DF533}" presName="hierRoot2" presStyleCnt="0">
        <dgm:presLayoutVars>
          <dgm:hierBranch val="r"/>
        </dgm:presLayoutVars>
      </dgm:prSet>
      <dgm:spPr/>
    </dgm:pt>
    <dgm:pt modelId="{7DADD307-5DBA-4802-8690-F5D793AAF5BB}" type="pres">
      <dgm:prSet presAssocID="{C5316899-32DE-447C-9849-63D0F86DF533}" presName="rootComposite" presStyleCnt="0"/>
      <dgm:spPr/>
    </dgm:pt>
    <dgm:pt modelId="{BFEF2852-72AB-4045-87FC-7FC2C38C827A}" type="pres">
      <dgm:prSet presAssocID="{C5316899-32DE-447C-9849-63D0F86DF533}" presName="rootText" presStyleLbl="node3" presStyleIdx="1" presStyleCnt="8" custScaleX="527412">
        <dgm:presLayoutVars>
          <dgm:chPref val="3"/>
        </dgm:presLayoutVars>
      </dgm:prSet>
      <dgm:spPr/>
      <dgm:t>
        <a:bodyPr/>
        <a:lstStyle/>
        <a:p>
          <a:endParaRPr lang="en-US"/>
        </a:p>
      </dgm:t>
    </dgm:pt>
    <dgm:pt modelId="{7C960597-B7CE-41F9-A73E-E8CB7E360DBA}" type="pres">
      <dgm:prSet presAssocID="{C5316899-32DE-447C-9849-63D0F86DF533}" presName="rootConnector" presStyleLbl="node3" presStyleIdx="1" presStyleCnt="8"/>
      <dgm:spPr/>
      <dgm:t>
        <a:bodyPr/>
        <a:lstStyle/>
        <a:p>
          <a:endParaRPr lang="en-US"/>
        </a:p>
      </dgm:t>
    </dgm:pt>
    <dgm:pt modelId="{D1992777-2A09-4593-984D-80C5CAC10427}" type="pres">
      <dgm:prSet presAssocID="{C5316899-32DE-447C-9849-63D0F86DF533}" presName="hierChild4" presStyleCnt="0"/>
      <dgm:spPr/>
    </dgm:pt>
    <dgm:pt modelId="{E8EE2886-EAEB-482C-9DD5-214DDEA11D3F}" type="pres">
      <dgm:prSet presAssocID="{C5316899-32DE-447C-9849-63D0F86DF533}" presName="hierChild5" presStyleCnt="0"/>
      <dgm:spPr/>
    </dgm:pt>
    <dgm:pt modelId="{DBC6F863-F08A-4688-AA73-923A844EEF7F}" type="pres">
      <dgm:prSet presAssocID="{7B679E29-E03C-4AED-8902-C40F31CFC438}" presName="Name50" presStyleLbl="parChTrans1D3" presStyleIdx="2" presStyleCnt="8"/>
      <dgm:spPr/>
      <dgm:t>
        <a:bodyPr/>
        <a:lstStyle/>
        <a:p>
          <a:endParaRPr lang="en-US"/>
        </a:p>
      </dgm:t>
    </dgm:pt>
    <dgm:pt modelId="{CB4DE47E-E5D7-49E0-9164-6A6BF506638C}" type="pres">
      <dgm:prSet presAssocID="{BB43F147-29B9-4938-9739-BB79DFB80322}" presName="hierRoot2" presStyleCnt="0">
        <dgm:presLayoutVars>
          <dgm:hierBranch val="r"/>
        </dgm:presLayoutVars>
      </dgm:prSet>
      <dgm:spPr/>
    </dgm:pt>
    <dgm:pt modelId="{69FB152B-47D2-4AB9-9115-43C44E52A5DD}" type="pres">
      <dgm:prSet presAssocID="{BB43F147-29B9-4938-9739-BB79DFB80322}" presName="rootComposite" presStyleCnt="0"/>
      <dgm:spPr/>
    </dgm:pt>
    <dgm:pt modelId="{B33862BA-66A2-49E2-8A5E-1EB5A76AAE95}" type="pres">
      <dgm:prSet presAssocID="{BB43F147-29B9-4938-9739-BB79DFB80322}" presName="rootText" presStyleLbl="node3" presStyleIdx="2" presStyleCnt="8" custScaleX="530014">
        <dgm:presLayoutVars>
          <dgm:chPref val="3"/>
        </dgm:presLayoutVars>
      </dgm:prSet>
      <dgm:spPr/>
      <dgm:t>
        <a:bodyPr/>
        <a:lstStyle/>
        <a:p>
          <a:endParaRPr lang="en-US"/>
        </a:p>
      </dgm:t>
    </dgm:pt>
    <dgm:pt modelId="{1DE74A41-8BDE-468F-9DA1-1BB7114AE655}" type="pres">
      <dgm:prSet presAssocID="{BB43F147-29B9-4938-9739-BB79DFB80322}" presName="rootConnector" presStyleLbl="node3" presStyleIdx="2" presStyleCnt="8"/>
      <dgm:spPr/>
      <dgm:t>
        <a:bodyPr/>
        <a:lstStyle/>
        <a:p>
          <a:endParaRPr lang="en-US"/>
        </a:p>
      </dgm:t>
    </dgm:pt>
    <dgm:pt modelId="{2BD7A2A2-EC26-4459-8E96-E2FA9FA717AD}" type="pres">
      <dgm:prSet presAssocID="{BB43F147-29B9-4938-9739-BB79DFB80322}" presName="hierChild4" presStyleCnt="0"/>
      <dgm:spPr/>
    </dgm:pt>
    <dgm:pt modelId="{D179F95A-46F2-490D-A824-4DC60A1185A1}" type="pres">
      <dgm:prSet presAssocID="{B605F2F4-DBC5-4989-99EB-96EFE3C751F3}" presName="Name50" presStyleLbl="parChTrans1D4" presStyleIdx="0" presStyleCnt="2"/>
      <dgm:spPr/>
      <dgm:t>
        <a:bodyPr/>
        <a:lstStyle/>
        <a:p>
          <a:endParaRPr lang="en-US"/>
        </a:p>
      </dgm:t>
    </dgm:pt>
    <dgm:pt modelId="{45E5EB86-D114-4465-89AD-88BEFAB1966C}" type="pres">
      <dgm:prSet presAssocID="{152B35FC-AC33-4546-B6E8-B62C913AFBD3}" presName="hierRoot2" presStyleCnt="0">
        <dgm:presLayoutVars>
          <dgm:hierBranch val="r"/>
        </dgm:presLayoutVars>
      </dgm:prSet>
      <dgm:spPr/>
    </dgm:pt>
    <dgm:pt modelId="{B3BA853E-82F8-4E05-B626-4C762922D4B5}" type="pres">
      <dgm:prSet presAssocID="{152B35FC-AC33-4546-B6E8-B62C913AFBD3}" presName="rootComposite" presStyleCnt="0"/>
      <dgm:spPr/>
    </dgm:pt>
    <dgm:pt modelId="{F43BE35D-64F9-4404-84EE-D8801CE933D8}" type="pres">
      <dgm:prSet presAssocID="{152B35FC-AC33-4546-B6E8-B62C913AFBD3}" presName="rootText" presStyleLbl="node4" presStyleIdx="0" presStyleCnt="2" custScaleX="459092" custLinFactNeighborX="46878" custLinFactNeighborY="-8931">
        <dgm:presLayoutVars>
          <dgm:chPref val="3"/>
        </dgm:presLayoutVars>
      </dgm:prSet>
      <dgm:spPr/>
      <dgm:t>
        <a:bodyPr/>
        <a:lstStyle/>
        <a:p>
          <a:endParaRPr lang="en-US"/>
        </a:p>
      </dgm:t>
    </dgm:pt>
    <dgm:pt modelId="{260BDD31-EAFF-4591-BAF5-2C7374DD814F}" type="pres">
      <dgm:prSet presAssocID="{152B35FC-AC33-4546-B6E8-B62C913AFBD3}" presName="rootConnector" presStyleLbl="node4" presStyleIdx="0" presStyleCnt="2"/>
      <dgm:spPr/>
      <dgm:t>
        <a:bodyPr/>
        <a:lstStyle/>
        <a:p>
          <a:endParaRPr lang="en-US"/>
        </a:p>
      </dgm:t>
    </dgm:pt>
    <dgm:pt modelId="{8598985F-05B8-495A-993A-17EB80775070}" type="pres">
      <dgm:prSet presAssocID="{152B35FC-AC33-4546-B6E8-B62C913AFBD3}" presName="hierChild4" presStyleCnt="0"/>
      <dgm:spPr/>
    </dgm:pt>
    <dgm:pt modelId="{D2D9B327-4724-4EC9-9544-96F98622664B}" type="pres">
      <dgm:prSet presAssocID="{152B35FC-AC33-4546-B6E8-B62C913AFBD3}" presName="hierChild5" presStyleCnt="0"/>
      <dgm:spPr/>
    </dgm:pt>
    <dgm:pt modelId="{6A58DD30-A815-4693-B280-EDE6767D3D6D}" type="pres">
      <dgm:prSet presAssocID="{17CD1231-CE26-4B19-938C-4A804DB19B4A}" presName="Name50" presStyleLbl="parChTrans1D4" presStyleIdx="1" presStyleCnt="2"/>
      <dgm:spPr/>
      <dgm:t>
        <a:bodyPr/>
        <a:lstStyle/>
        <a:p>
          <a:endParaRPr lang="en-US"/>
        </a:p>
      </dgm:t>
    </dgm:pt>
    <dgm:pt modelId="{6D83421D-DA82-4C6F-9F1E-328476E991D6}" type="pres">
      <dgm:prSet presAssocID="{B7301845-D708-49AA-9AFE-CC0E6443B202}" presName="hierRoot2" presStyleCnt="0">
        <dgm:presLayoutVars>
          <dgm:hierBranch val="r"/>
        </dgm:presLayoutVars>
      </dgm:prSet>
      <dgm:spPr/>
    </dgm:pt>
    <dgm:pt modelId="{B1DC7747-92FF-45F8-9D4F-4B75798258C9}" type="pres">
      <dgm:prSet presAssocID="{B7301845-D708-49AA-9AFE-CC0E6443B202}" presName="rootComposite" presStyleCnt="0"/>
      <dgm:spPr/>
    </dgm:pt>
    <dgm:pt modelId="{064C3A11-FDF5-41A0-B0F4-5AAFA339F8B9}" type="pres">
      <dgm:prSet presAssocID="{B7301845-D708-49AA-9AFE-CC0E6443B202}" presName="rootText" presStyleLbl="node4" presStyleIdx="1" presStyleCnt="2" custScaleX="459092" custLinFactNeighborX="46878" custLinFactNeighborY="-8931">
        <dgm:presLayoutVars>
          <dgm:chPref val="3"/>
        </dgm:presLayoutVars>
      </dgm:prSet>
      <dgm:spPr/>
      <dgm:t>
        <a:bodyPr/>
        <a:lstStyle/>
        <a:p>
          <a:endParaRPr lang="en-US"/>
        </a:p>
      </dgm:t>
    </dgm:pt>
    <dgm:pt modelId="{2C1858BC-5F54-4282-9A00-EB3FF319538A}" type="pres">
      <dgm:prSet presAssocID="{B7301845-D708-49AA-9AFE-CC0E6443B202}" presName="rootConnector" presStyleLbl="node4" presStyleIdx="1" presStyleCnt="2"/>
      <dgm:spPr/>
      <dgm:t>
        <a:bodyPr/>
        <a:lstStyle/>
        <a:p>
          <a:endParaRPr lang="en-US"/>
        </a:p>
      </dgm:t>
    </dgm:pt>
    <dgm:pt modelId="{B3427BD6-7140-4842-A2CF-1517F2E4FF7F}" type="pres">
      <dgm:prSet presAssocID="{B7301845-D708-49AA-9AFE-CC0E6443B202}" presName="hierChild4" presStyleCnt="0"/>
      <dgm:spPr/>
    </dgm:pt>
    <dgm:pt modelId="{F163DBF7-3688-41B7-AAF1-5143C7DD4525}" type="pres">
      <dgm:prSet presAssocID="{B7301845-D708-49AA-9AFE-CC0E6443B202}" presName="hierChild5" presStyleCnt="0"/>
      <dgm:spPr/>
    </dgm:pt>
    <dgm:pt modelId="{7C936496-5491-4A6D-9FC5-816910EE075D}" type="pres">
      <dgm:prSet presAssocID="{BB43F147-29B9-4938-9739-BB79DFB80322}" presName="hierChild5" presStyleCnt="0"/>
      <dgm:spPr/>
    </dgm:pt>
    <dgm:pt modelId="{A1204C8A-44E4-4EBE-9228-6F6B21A4A0C2}" type="pres">
      <dgm:prSet presAssocID="{613035CF-BA11-453C-B4A6-215B1826FC7F}" presName="Name50" presStyleLbl="parChTrans1D3" presStyleIdx="3" presStyleCnt="8"/>
      <dgm:spPr/>
      <dgm:t>
        <a:bodyPr/>
        <a:lstStyle/>
        <a:p>
          <a:endParaRPr lang="en-US"/>
        </a:p>
      </dgm:t>
    </dgm:pt>
    <dgm:pt modelId="{F71B6550-6333-44D7-96AC-A7291E41A877}" type="pres">
      <dgm:prSet presAssocID="{B68DC468-0D2E-42D0-9CE1-48637E0C7AD6}" presName="hierRoot2" presStyleCnt="0">
        <dgm:presLayoutVars>
          <dgm:hierBranch val="r"/>
        </dgm:presLayoutVars>
      </dgm:prSet>
      <dgm:spPr/>
    </dgm:pt>
    <dgm:pt modelId="{7DA759B8-9D32-4801-AD85-4F87E6B92344}" type="pres">
      <dgm:prSet presAssocID="{B68DC468-0D2E-42D0-9CE1-48637E0C7AD6}" presName="rootComposite" presStyleCnt="0"/>
      <dgm:spPr/>
    </dgm:pt>
    <dgm:pt modelId="{C5B5E335-6DFC-4096-998D-08FFF9B78CBC}" type="pres">
      <dgm:prSet presAssocID="{B68DC468-0D2E-42D0-9CE1-48637E0C7AD6}" presName="rootText" presStyleLbl="node3" presStyleIdx="3" presStyleCnt="8" custScaleX="525713">
        <dgm:presLayoutVars>
          <dgm:chPref val="3"/>
        </dgm:presLayoutVars>
      </dgm:prSet>
      <dgm:spPr/>
      <dgm:t>
        <a:bodyPr/>
        <a:lstStyle/>
        <a:p>
          <a:endParaRPr lang="en-US"/>
        </a:p>
      </dgm:t>
    </dgm:pt>
    <dgm:pt modelId="{0C10CF79-5B5B-43EC-9B10-C96CB355B4C3}" type="pres">
      <dgm:prSet presAssocID="{B68DC468-0D2E-42D0-9CE1-48637E0C7AD6}" presName="rootConnector" presStyleLbl="node3" presStyleIdx="3" presStyleCnt="8"/>
      <dgm:spPr/>
      <dgm:t>
        <a:bodyPr/>
        <a:lstStyle/>
        <a:p>
          <a:endParaRPr lang="en-US"/>
        </a:p>
      </dgm:t>
    </dgm:pt>
    <dgm:pt modelId="{32E42AAB-9BE8-49C9-96B1-65A6A7ED16D9}" type="pres">
      <dgm:prSet presAssocID="{B68DC468-0D2E-42D0-9CE1-48637E0C7AD6}" presName="hierChild4" presStyleCnt="0"/>
      <dgm:spPr/>
    </dgm:pt>
    <dgm:pt modelId="{53274E56-11C5-4311-9586-DC9568C19C87}" type="pres">
      <dgm:prSet presAssocID="{B68DC468-0D2E-42D0-9CE1-48637E0C7AD6}" presName="hierChild5" presStyleCnt="0"/>
      <dgm:spPr/>
    </dgm:pt>
    <dgm:pt modelId="{9A9E9E47-75C4-46AF-89D1-58CBA3C5504D}" type="pres">
      <dgm:prSet presAssocID="{5FC6AC7A-1A3E-4D99-BA88-85AE17F98F46}" presName="hierChild5" presStyleCnt="0"/>
      <dgm:spPr/>
    </dgm:pt>
    <dgm:pt modelId="{F69C2855-65C6-4031-ABDA-99443D7EA48D}" type="pres">
      <dgm:prSet presAssocID="{9D98D409-CA77-41FB-9CD9-FD4393CEDFB1}" presName="Name50" presStyleLbl="parChTrans1D2" presStyleIdx="1" presStyleCnt="2"/>
      <dgm:spPr/>
      <dgm:t>
        <a:bodyPr/>
        <a:lstStyle/>
        <a:p>
          <a:endParaRPr lang="en-US"/>
        </a:p>
      </dgm:t>
    </dgm:pt>
    <dgm:pt modelId="{9DD8E6E7-4766-47FB-B8FA-FB4D82EDCD19}" type="pres">
      <dgm:prSet presAssocID="{DB632E55-E152-4E1C-B11F-9106FC12B58A}" presName="hierRoot2" presStyleCnt="0">
        <dgm:presLayoutVars>
          <dgm:hierBranch val="r"/>
        </dgm:presLayoutVars>
      </dgm:prSet>
      <dgm:spPr/>
    </dgm:pt>
    <dgm:pt modelId="{2FEE99A6-A3EF-4893-A940-BBC32309FB88}" type="pres">
      <dgm:prSet presAssocID="{DB632E55-E152-4E1C-B11F-9106FC12B58A}" presName="rootComposite" presStyleCnt="0"/>
      <dgm:spPr/>
    </dgm:pt>
    <dgm:pt modelId="{0FB9E416-A440-432F-AE23-B1279A09D5C9}" type="pres">
      <dgm:prSet presAssocID="{DB632E55-E152-4E1C-B11F-9106FC12B58A}" presName="rootText" presStyleLbl="node2" presStyleIdx="1" presStyleCnt="2" custScaleX="666811">
        <dgm:presLayoutVars>
          <dgm:chPref val="3"/>
        </dgm:presLayoutVars>
      </dgm:prSet>
      <dgm:spPr/>
      <dgm:t>
        <a:bodyPr/>
        <a:lstStyle/>
        <a:p>
          <a:endParaRPr lang="en-US"/>
        </a:p>
      </dgm:t>
    </dgm:pt>
    <dgm:pt modelId="{87B94282-0AF1-42A2-BE78-A389BAD6DC2E}" type="pres">
      <dgm:prSet presAssocID="{DB632E55-E152-4E1C-B11F-9106FC12B58A}" presName="rootConnector" presStyleLbl="node2" presStyleIdx="1" presStyleCnt="2"/>
      <dgm:spPr/>
      <dgm:t>
        <a:bodyPr/>
        <a:lstStyle/>
        <a:p>
          <a:endParaRPr lang="en-US"/>
        </a:p>
      </dgm:t>
    </dgm:pt>
    <dgm:pt modelId="{FB821DA9-3903-47C2-A3ED-D5DEAEEA81D8}" type="pres">
      <dgm:prSet presAssocID="{DB632E55-E152-4E1C-B11F-9106FC12B58A}" presName="hierChild4" presStyleCnt="0"/>
      <dgm:spPr/>
    </dgm:pt>
    <dgm:pt modelId="{5384090B-E212-43F6-BC37-FA2954D24DDB}" type="pres">
      <dgm:prSet presAssocID="{D62DE8B6-BD63-4D7E-9E21-41A15E2273FF}" presName="Name50" presStyleLbl="parChTrans1D3" presStyleIdx="4" presStyleCnt="8"/>
      <dgm:spPr/>
      <dgm:t>
        <a:bodyPr/>
        <a:lstStyle/>
        <a:p>
          <a:endParaRPr lang="en-US"/>
        </a:p>
      </dgm:t>
    </dgm:pt>
    <dgm:pt modelId="{C4B96B62-C0C5-4FB3-8C95-4FB266D74262}" type="pres">
      <dgm:prSet presAssocID="{7F174081-CD59-4A63-8CB1-56F073DC203F}" presName="hierRoot2" presStyleCnt="0">
        <dgm:presLayoutVars>
          <dgm:hierBranch val="r"/>
        </dgm:presLayoutVars>
      </dgm:prSet>
      <dgm:spPr/>
    </dgm:pt>
    <dgm:pt modelId="{13DEAA7E-D0BD-4744-8F94-31FD8C7598B7}" type="pres">
      <dgm:prSet presAssocID="{7F174081-CD59-4A63-8CB1-56F073DC203F}" presName="rootComposite" presStyleCnt="0"/>
      <dgm:spPr/>
    </dgm:pt>
    <dgm:pt modelId="{8B1388C9-68DD-4A63-A964-3FB09330BE11}" type="pres">
      <dgm:prSet presAssocID="{7F174081-CD59-4A63-8CB1-56F073DC203F}" presName="rootText" presStyleLbl="node3" presStyleIdx="4" presStyleCnt="8" custScaleX="523230">
        <dgm:presLayoutVars>
          <dgm:chPref val="3"/>
        </dgm:presLayoutVars>
      </dgm:prSet>
      <dgm:spPr/>
      <dgm:t>
        <a:bodyPr/>
        <a:lstStyle/>
        <a:p>
          <a:endParaRPr lang="en-US"/>
        </a:p>
      </dgm:t>
    </dgm:pt>
    <dgm:pt modelId="{270AA35E-0DD5-45E9-B6EB-2CB90FAA15AA}" type="pres">
      <dgm:prSet presAssocID="{7F174081-CD59-4A63-8CB1-56F073DC203F}" presName="rootConnector" presStyleLbl="node3" presStyleIdx="4" presStyleCnt="8"/>
      <dgm:spPr/>
      <dgm:t>
        <a:bodyPr/>
        <a:lstStyle/>
        <a:p>
          <a:endParaRPr lang="en-US"/>
        </a:p>
      </dgm:t>
    </dgm:pt>
    <dgm:pt modelId="{B21C17A4-D2B9-42C7-8AFA-64955D767177}" type="pres">
      <dgm:prSet presAssocID="{7F174081-CD59-4A63-8CB1-56F073DC203F}" presName="hierChild4" presStyleCnt="0"/>
      <dgm:spPr/>
    </dgm:pt>
    <dgm:pt modelId="{7A923574-66BD-4D33-A00A-D9B40311F1AC}" type="pres">
      <dgm:prSet presAssocID="{7F174081-CD59-4A63-8CB1-56F073DC203F}" presName="hierChild5" presStyleCnt="0"/>
      <dgm:spPr/>
    </dgm:pt>
    <dgm:pt modelId="{D58A2E11-4357-48DB-805A-BA2559150E80}" type="pres">
      <dgm:prSet presAssocID="{61617666-88B5-41D0-A85B-DBA4E893F165}" presName="Name50" presStyleLbl="parChTrans1D3" presStyleIdx="5" presStyleCnt="8"/>
      <dgm:spPr/>
      <dgm:t>
        <a:bodyPr/>
        <a:lstStyle/>
        <a:p>
          <a:endParaRPr lang="en-US"/>
        </a:p>
      </dgm:t>
    </dgm:pt>
    <dgm:pt modelId="{192B86FD-C4B6-4A2A-9334-81652C851070}" type="pres">
      <dgm:prSet presAssocID="{A02D961E-15C7-4735-9766-F9A3BAA07898}" presName="hierRoot2" presStyleCnt="0">
        <dgm:presLayoutVars>
          <dgm:hierBranch val="r"/>
        </dgm:presLayoutVars>
      </dgm:prSet>
      <dgm:spPr/>
    </dgm:pt>
    <dgm:pt modelId="{D48D0FA7-7597-40F8-BF97-766D51B9F296}" type="pres">
      <dgm:prSet presAssocID="{A02D961E-15C7-4735-9766-F9A3BAA07898}" presName="rootComposite" presStyleCnt="0"/>
      <dgm:spPr/>
    </dgm:pt>
    <dgm:pt modelId="{9DE93A59-9398-43DB-8E71-699EC4D30144}" type="pres">
      <dgm:prSet presAssocID="{A02D961E-15C7-4735-9766-F9A3BAA07898}" presName="rootText" presStyleLbl="node3" presStyleIdx="5" presStyleCnt="8" custScaleX="526422">
        <dgm:presLayoutVars>
          <dgm:chPref val="3"/>
        </dgm:presLayoutVars>
      </dgm:prSet>
      <dgm:spPr/>
      <dgm:t>
        <a:bodyPr/>
        <a:lstStyle/>
        <a:p>
          <a:endParaRPr lang="en-US"/>
        </a:p>
      </dgm:t>
    </dgm:pt>
    <dgm:pt modelId="{F9641492-66BD-4F06-ADA3-F5ACF49C7FCE}" type="pres">
      <dgm:prSet presAssocID="{A02D961E-15C7-4735-9766-F9A3BAA07898}" presName="rootConnector" presStyleLbl="node3" presStyleIdx="5" presStyleCnt="8"/>
      <dgm:spPr/>
      <dgm:t>
        <a:bodyPr/>
        <a:lstStyle/>
        <a:p>
          <a:endParaRPr lang="en-US"/>
        </a:p>
      </dgm:t>
    </dgm:pt>
    <dgm:pt modelId="{E2E495CC-8021-4A83-BF95-CE5DD3B205CC}" type="pres">
      <dgm:prSet presAssocID="{A02D961E-15C7-4735-9766-F9A3BAA07898}" presName="hierChild4" presStyleCnt="0"/>
      <dgm:spPr/>
    </dgm:pt>
    <dgm:pt modelId="{644A81D7-3E3F-4459-9DD0-8A2AD8053857}" type="pres">
      <dgm:prSet presAssocID="{A02D961E-15C7-4735-9766-F9A3BAA07898}" presName="hierChild5" presStyleCnt="0"/>
      <dgm:spPr/>
    </dgm:pt>
    <dgm:pt modelId="{A701C30F-12B0-479E-817D-B24E6A8469B0}" type="pres">
      <dgm:prSet presAssocID="{52BE8280-884D-488B-94D2-60D57D11A6AD}" presName="Name50" presStyleLbl="parChTrans1D3" presStyleIdx="6" presStyleCnt="8"/>
      <dgm:spPr/>
      <dgm:t>
        <a:bodyPr/>
        <a:lstStyle/>
        <a:p>
          <a:endParaRPr lang="en-US"/>
        </a:p>
      </dgm:t>
    </dgm:pt>
    <dgm:pt modelId="{5C30EFEE-25CE-4C74-8234-916A7E8CCE36}" type="pres">
      <dgm:prSet presAssocID="{D4678483-BE4F-4203-B3C4-7F2D9EBD9FB3}" presName="hierRoot2" presStyleCnt="0">
        <dgm:presLayoutVars>
          <dgm:hierBranch val="r"/>
        </dgm:presLayoutVars>
      </dgm:prSet>
      <dgm:spPr/>
    </dgm:pt>
    <dgm:pt modelId="{37598563-8CF1-42CA-9CBE-8FAF1C51CC2F}" type="pres">
      <dgm:prSet presAssocID="{D4678483-BE4F-4203-B3C4-7F2D9EBD9FB3}" presName="rootComposite" presStyleCnt="0"/>
      <dgm:spPr/>
    </dgm:pt>
    <dgm:pt modelId="{3FE32C84-6FF5-4C43-9EBE-699DFFE534A8}" type="pres">
      <dgm:prSet presAssocID="{D4678483-BE4F-4203-B3C4-7F2D9EBD9FB3}" presName="rootText" presStyleLbl="node3" presStyleIdx="6" presStyleCnt="8" custScaleX="523422">
        <dgm:presLayoutVars>
          <dgm:chPref val="3"/>
        </dgm:presLayoutVars>
      </dgm:prSet>
      <dgm:spPr/>
      <dgm:t>
        <a:bodyPr/>
        <a:lstStyle/>
        <a:p>
          <a:endParaRPr lang="en-US"/>
        </a:p>
      </dgm:t>
    </dgm:pt>
    <dgm:pt modelId="{B7A7645D-A2DF-4CD0-B30C-47B6CA598B06}" type="pres">
      <dgm:prSet presAssocID="{D4678483-BE4F-4203-B3C4-7F2D9EBD9FB3}" presName="rootConnector" presStyleLbl="node3" presStyleIdx="6" presStyleCnt="8"/>
      <dgm:spPr/>
      <dgm:t>
        <a:bodyPr/>
        <a:lstStyle/>
        <a:p>
          <a:endParaRPr lang="en-US"/>
        </a:p>
      </dgm:t>
    </dgm:pt>
    <dgm:pt modelId="{A0539C72-2457-468A-BA31-0D2B18B31B99}" type="pres">
      <dgm:prSet presAssocID="{D4678483-BE4F-4203-B3C4-7F2D9EBD9FB3}" presName="hierChild4" presStyleCnt="0"/>
      <dgm:spPr/>
    </dgm:pt>
    <dgm:pt modelId="{E394C04C-7203-4ED1-AC58-380391C0C5E0}" type="pres">
      <dgm:prSet presAssocID="{D4678483-BE4F-4203-B3C4-7F2D9EBD9FB3}" presName="hierChild5" presStyleCnt="0"/>
      <dgm:spPr/>
    </dgm:pt>
    <dgm:pt modelId="{B4E8E8C1-BACE-4D4E-91BD-F70A85475B99}" type="pres">
      <dgm:prSet presAssocID="{49DD53FC-BED8-458B-9474-C35720EB68BF}" presName="Name50" presStyleLbl="parChTrans1D3" presStyleIdx="7" presStyleCnt="8"/>
      <dgm:spPr/>
      <dgm:t>
        <a:bodyPr/>
        <a:lstStyle/>
        <a:p>
          <a:endParaRPr lang="en-US"/>
        </a:p>
      </dgm:t>
    </dgm:pt>
    <dgm:pt modelId="{6A9D35EC-E6F5-400B-B215-91F07B152275}" type="pres">
      <dgm:prSet presAssocID="{8F80F95D-C59C-486C-9FAF-545C1CE0747E}" presName="hierRoot2" presStyleCnt="0">
        <dgm:presLayoutVars>
          <dgm:hierBranch val="r"/>
        </dgm:presLayoutVars>
      </dgm:prSet>
      <dgm:spPr/>
    </dgm:pt>
    <dgm:pt modelId="{33430F9C-6A25-49FE-A9FE-939C4DF6C243}" type="pres">
      <dgm:prSet presAssocID="{8F80F95D-C59C-486C-9FAF-545C1CE0747E}" presName="rootComposite" presStyleCnt="0"/>
      <dgm:spPr/>
    </dgm:pt>
    <dgm:pt modelId="{1E1B3E61-22A6-47D3-8845-F4AAF8E451F8}" type="pres">
      <dgm:prSet presAssocID="{8F80F95D-C59C-486C-9FAF-545C1CE0747E}" presName="rootText" presStyleLbl="node3" presStyleIdx="7" presStyleCnt="8" custScaleX="526423">
        <dgm:presLayoutVars>
          <dgm:chPref val="3"/>
        </dgm:presLayoutVars>
      </dgm:prSet>
      <dgm:spPr/>
      <dgm:t>
        <a:bodyPr/>
        <a:lstStyle/>
        <a:p>
          <a:endParaRPr lang="en-US"/>
        </a:p>
      </dgm:t>
    </dgm:pt>
    <dgm:pt modelId="{992D27FE-E2B5-4307-8C34-E05F899B584A}" type="pres">
      <dgm:prSet presAssocID="{8F80F95D-C59C-486C-9FAF-545C1CE0747E}" presName="rootConnector" presStyleLbl="node3" presStyleIdx="7" presStyleCnt="8"/>
      <dgm:spPr/>
      <dgm:t>
        <a:bodyPr/>
        <a:lstStyle/>
        <a:p>
          <a:endParaRPr lang="en-US"/>
        </a:p>
      </dgm:t>
    </dgm:pt>
    <dgm:pt modelId="{1A22CE3F-E796-4601-8EB3-BB3CF9CB59EF}" type="pres">
      <dgm:prSet presAssocID="{8F80F95D-C59C-486C-9FAF-545C1CE0747E}" presName="hierChild4" presStyleCnt="0"/>
      <dgm:spPr/>
    </dgm:pt>
    <dgm:pt modelId="{AEBB1690-657C-4725-8613-C2D3A356BE4F}" type="pres">
      <dgm:prSet presAssocID="{8F80F95D-C59C-486C-9FAF-545C1CE0747E}" presName="hierChild5" presStyleCnt="0"/>
      <dgm:spPr/>
    </dgm:pt>
    <dgm:pt modelId="{36945ABC-9BBD-493C-828F-5037C5E9ADE1}" type="pres">
      <dgm:prSet presAssocID="{DB632E55-E152-4E1C-B11F-9106FC12B58A}" presName="hierChild5" presStyleCnt="0"/>
      <dgm:spPr/>
    </dgm:pt>
    <dgm:pt modelId="{97547C0C-8E88-4A75-8A66-33AC78D3542A}" type="pres">
      <dgm:prSet presAssocID="{AF16AF67-667A-4410-899C-D35DE748F898}" presName="hierChild3" presStyleCnt="0"/>
      <dgm:spPr/>
    </dgm:pt>
  </dgm:ptLst>
  <dgm:cxnLst>
    <dgm:cxn modelId="{4ACB4BC7-9846-415D-B8B7-7E45DA1D2972}" type="presOf" srcId="{B7301845-D708-49AA-9AFE-CC0E6443B202}" destId="{064C3A11-FDF5-41A0-B0F4-5AAFA339F8B9}" srcOrd="0" destOrd="0" presId="urn:microsoft.com/office/officeart/2005/8/layout/orgChart1"/>
    <dgm:cxn modelId="{FAFB3B9D-313C-4158-9C58-6E919416E052}" type="presOf" srcId="{410A50A0-278A-4613-AFA6-FC6BDBD26AFE}" destId="{8B4D42C8-4C48-4DEC-849D-68746311EAEF}" srcOrd="0" destOrd="0" presId="urn:microsoft.com/office/officeart/2005/8/layout/orgChart1"/>
    <dgm:cxn modelId="{262E805D-A57C-4A7F-9D52-61BF4F49E02F}" srcId="{BB43F147-29B9-4938-9739-BB79DFB80322}" destId="{152B35FC-AC33-4546-B6E8-B62C913AFBD3}" srcOrd="0" destOrd="0" parTransId="{B605F2F4-DBC5-4989-99EB-96EFE3C751F3}" sibTransId="{ED5B01BD-8CB3-4A96-8C31-F96B17FA0C37}"/>
    <dgm:cxn modelId="{6EC5C970-2BE7-4E27-804D-BB7D7874056A}" type="presOf" srcId="{C5316899-32DE-447C-9849-63D0F86DF533}" destId="{BFEF2852-72AB-4045-87FC-7FC2C38C827A}" srcOrd="0" destOrd="0" presId="urn:microsoft.com/office/officeart/2005/8/layout/orgChart1"/>
    <dgm:cxn modelId="{8DC737AF-AD85-4D74-A735-3C927B62126E}" srcId="{AF16AF67-667A-4410-899C-D35DE748F898}" destId="{5FC6AC7A-1A3E-4D99-BA88-85AE17F98F46}" srcOrd="0" destOrd="0" parTransId="{F56609E7-D586-4BF6-8C29-9937E3CE6253}" sibTransId="{8B32BF05-8E18-408C-9A72-66FE87D05809}"/>
    <dgm:cxn modelId="{C9C69669-6560-4AC8-AE50-9E5D97F844B1}" type="presOf" srcId="{C5316899-32DE-447C-9849-63D0F86DF533}" destId="{7C960597-B7CE-41F9-A73E-E8CB7E360DBA}" srcOrd="1" destOrd="0" presId="urn:microsoft.com/office/officeart/2005/8/layout/orgChart1"/>
    <dgm:cxn modelId="{B0349059-81FE-44B8-9683-7C0AA558198B}" type="presOf" srcId="{19A573ED-5B52-498F-865A-DCC7F103F943}" destId="{408199FF-C4CF-4609-88FE-E6DC1295F758}" srcOrd="0" destOrd="0" presId="urn:microsoft.com/office/officeart/2005/8/layout/orgChart1"/>
    <dgm:cxn modelId="{A14DD3E7-54FE-41BF-883E-5A7FF6AE195C}" srcId="{5FC6AC7A-1A3E-4D99-BA88-85AE17F98F46}" destId="{B68DC468-0D2E-42D0-9CE1-48637E0C7AD6}" srcOrd="3" destOrd="0" parTransId="{613035CF-BA11-453C-B4A6-215B1826FC7F}" sibTransId="{CC91EFE8-67A7-425A-BC06-58631D48EE1A}"/>
    <dgm:cxn modelId="{DF74F775-1718-411D-A097-FC372C419036}" type="presOf" srcId="{5FC6AC7A-1A3E-4D99-BA88-85AE17F98F46}" destId="{F74BB7E4-9C2C-43B0-A0D6-503F842FFC43}" srcOrd="0" destOrd="0" presId="urn:microsoft.com/office/officeart/2005/8/layout/orgChart1"/>
    <dgm:cxn modelId="{F0EFF7E3-9C4E-4909-9E41-02844E8564B3}" type="presOf" srcId="{B68DC468-0D2E-42D0-9CE1-48637E0C7AD6}" destId="{C5B5E335-6DFC-4096-998D-08FFF9B78CBC}" srcOrd="0" destOrd="0" presId="urn:microsoft.com/office/officeart/2005/8/layout/orgChart1"/>
    <dgm:cxn modelId="{5799830E-A308-4A93-9DA5-FBACEC34ABC9}" type="presOf" srcId="{DB632E55-E152-4E1C-B11F-9106FC12B58A}" destId="{87B94282-0AF1-42A2-BE78-A389BAD6DC2E}" srcOrd="1" destOrd="0" presId="urn:microsoft.com/office/officeart/2005/8/layout/orgChart1"/>
    <dgm:cxn modelId="{27D0E7F0-0EED-4B6A-8124-5B890EA13010}" srcId="{DB632E55-E152-4E1C-B11F-9106FC12B58A}" destId="{D4678483-BE4F-4203-B3C4-7F2D9EBD9FB3}" srcOrd="2" destOrd="0" parTransId="{52BE8280-884D-488B-94D2-60D57D11A6AD}" sibTransId="{394293E1-7C8A-4E0F-AE1D-072E38105D39}"/>
    <dgm:cxn modelId="{8CD91AEC-870F-4758-96FA-262A63275272}" type="presOf" srcId="{BB43F147-29B9-4938-9739-BB79DFB80322}" destId="{1DE74A41-8BDE-468F-9DA1-1BB7114AE655}" srcOrd="1" destOrd="0" presId="urn:microsoft.com/office/officeart/2005/8/layout/orgChart1"/>
    <dgm:cxn modelId="{CE8EDDB4-AC15-4643-BE95-100054D8C3DE}" srcId="{DB632E55-E152-4E1C-B11F-9106FC12B58A}" destId="{A02D961E-15C7-4735-9766-F9A3BAA07898}" srcOrd="1" destOrd="0" parTransId="{61617666-88B5-41D0-A85B-DBA4E893F165}" sibTransId="{8CEBEBF8-9FD7-41EB-BAFF-FD930085B0CB}"/>
    <dgm:cxn modelId="{EC49A2D7-7F9F-4748-9CBD-109B25FB4591}" type="presOf" srcId="{B7301845-D708-49AA-9AFE-CC0E6443B202}" destId="{2C1858BC-5F54-4282-9A00-EB3FF319538A}" srcOrd="1" destOrd="0" presId="urn:microsoft.com/office/officeart/2005/8/layout/orgChart1"/>
    <dgm:cxn modelId="{67F8ECF7-4052-421C-BAE4-7C0D1B64CC35}" type="presOf" srcId="{7B679E29-E03C-4AED-8902-C40F31CFC438}" destId="{DBC6F863-F08A-4688-AA73-923A844EEF7F}" srcOrd="0" destOrd="0" presId="urn:microsoft.com/office/officeart/2005/8/layout/orgChart1"/>
    <dgm:cxn modelId="{5A2538FF-E0F0-4A4E-B2A5-A374A82C01B6}" type="presOf" srcId="{DB632E55-E152-4E1C-B11F-9106FC12B58A}" destId="{0FB9E416-A440-432F-AE23-B1279A09D5C9}" srcOrd="0" destOrd="0" presId="urn:microsoft.com/office/officeart/2005/8/layout/orgChart1"/>
    <dgm:cxn modelId="{22110E07-341B-4BAE-94A6-C52F98CC0B2C}" srcId="{AF16AF67-667A-4410-899C-D35DE748F898}" destId="{DB632E55-E152-4E1C-B11F-9106FC12B58A}" srcOrd="1" destOrd="0" parTransId="{9D98D409-CA77-41FB-9CD9-FD4393CEDFB1}" sibTransId="{CAD58824-4914-4FE4-A221-BE0997151502}"/>
    <dgm:cxn modelId="{510C69E4-1602-47FD-A767-0B9FF670281E}" srcId="{5FC6AC7A-1A3E-4D99-BA88-85AE17F98F46}" destId="{BB43F147-29B9-4938-9739-BB79DFB80322}" srcOrd="2" destOrd="0" parTransId="{7B679E29-E03C-4AED-8902-C40F31CFC438}" sibTransId="{D8E098E3-F53E-4E4B-AE18-6044AAC667F5}"/>
    <dgm:cxn modelId="{A93E9164-38E0-4FDB-B950-6FE33F6B8691}" srcId="{DB632E55-E152-4E1C-B11F-9106FC12B58A}" destId="{8F80F95D-C59C-486C-9FAF-545C1CE0747E}" srcOrd="3" destOrd="0" parTransId="{49DD53FC-BED8-458B-9474-C35720EB68BF}" sibTransId="{89C74D45-65FA-4105-8E20-039AFB13C288}"/>
    <dgm:cxn modelId="{443F9FD2-5F36-41A8-983E-3C160903266F}" type="presOf" srcId="{7F174081-CD59-4A63-8CB1-56F073DC203F}" destId="{270AA35E-0DD5-45E9-B6EB-2CB90FAA15AA}" srcOrd="1" destOrd="0" presId="urn:microsoft.com/office/officeart/2005/8/layout/orgChart1"/>
    <dgm:cxn modelId="{36273E62-A179-4881-8F91-433D1D6FD6A0}" type="presOf" srcId="{123B6C43-3D24-4BAC-85FC-62C4041D642E}" destId="{B8BF15F0-9205-4D5C-938B-7563A94BB7B5}" srcOrd="1" destOrd="0" presId="urn:microsoft.com/office/officeart/2005/8/layout/orgChart1"/>
    <dgm:cxn modelId="{5B3D8EC5-7366-494F-B4A5-3D6FA40FD98F}" srcId="{5FC6AC7A-1A3E-4D99-BA88-85AE17F98F46}" destId="{C5316899-32DE-447C-9849-63D0F86DF533}" srcOrd="1" destOrd="0" parTransId="{410A50A0-278A-4613-AFA6-FC6BDBD26AFE}" sibTransId="{710E843D-909B-4DDA-A1C0-F837FA7F95AC}"/>
    <dgm:cxn modelId="{724616F8-4242-4B6F-9007-70F04B513EDD}" type="presOf" srcId="{7F174081-CD59-4A63-8CB1-56F073DC203F}" destId="{8B1388C9-68DD-4A63-A964-3FB09330BE11}" srcOrd="0" destOrd="0" presId="urn:microsoft.com/office/officeart/2005/8/layout/orgChart1"/>
    <dgm:cxn modelId="{94F3ED56-768D-4AE2-93D3-0DC59D3725C4}" type="presOf" srcId="{D4678483-BE4F-4203-B3C4-7F2D9EBD9FB3}" destId="{3FE32C84-6FF5-4C43-9EBE-699DFFE534A8}" srcOrd="0" destOrd="0" presId="urn:microsoft.com/office/officeart/2005/8/layout/orgChart1"/>
    <dgm:cxn modelId="{39CEC08A-B187-4A81-B237-2CC6AEE8E506}" type="presOf" srcId="{8F80F95D-C59C-486C-9FAF-545C1CE0747E}" destId="{1E1B3E61-22A6-47D3-8845-F4AAF8E451F8}" srcOrd="0" destOrd="0" presId="urn:microsoft.com/office/officeart/2005/8/layout/orgChart1"/>
    <dgm:cxn modelId="{886CA05E-48DC-4F4F-844B-2187881E51F4}" srcId="{19A573ED-5B52-498F-865A-DCC7F103F943}" destId="{AF16AF67-667A-4410-899C-D35DE748F898}" srcOrd="0" destOrd="0" parTransId="{555A6563-0793-455F-8929-D26C608A5270}" sibTransId="{4BED7BED-FF28-4D3B-947B-2E3EE2AC6C2B}"/>
    <dgm:cxn modelId="{C7D0B5A3-0044-4325-BCF4-7BBCFB943721}" type="presOf" srcId="{8F80F95D-C59C-486C-9FAF-545C1CE0747E}" destId="{992D27FE-E2B5-4307-8C34-E05F899B584A}" srcOrd="1" destOrd="0" presId="urn:microsoft.com/office/officeart/2005/8/layout/orgChart1"/>
    <dgm:cxn modelId="{A57CBCFD-1741-41B0-A50E-6515ABD88D8D}" type="presOf" srcId="{AF16AF67-667A-4410-899C-D35DE748F898}" destId="{4A65AD6A-A219-408B-98B6-2DD3D4FCB7CC}" srcOrd="1" destOrd="0" presId="urn:microsoft.com/office/officeart/2005/8/layout/orgChart1"/>
    <dgm:cxn modelId="{3106AC6A-FBFB-4C23-9D85-0C8EB2EC88E8}" srcId="{5FC6AC7A-1A3E-4D99-BA88-85AE17F98F46}" destId="{123B6C43-3D24-4BAC-85FC-62C4041D642E}" srcOrd="0" destOrd="0" parTransId="{B9B7A496-A557-47FA-A33A-D5ECBFB630A7}" sibTransId="{C4B98C8E-7DA7-4C9A-86DF-5C2BF993E5E2}"/>
    <dgm:cxn modelId="{240F60E6-9ACF-433F-9B8C-949D91D57681}" type="presOf" srcId="{49DD53FC-BED8-458B-9474-C35720EB68BF}" destId="{B4E8E8C1-BACE-4D4E-91BD-F70A85475B99}" srcOrd="0" destOrd="0" presId="urn:microsoft.com/office/officeart/2005/8/layout/orgChart1"/>
    <dgm:cxn modelId="{40D9EFE7-73AB-4CDE-90FA-7E1A649DA60F}" type="presOf" srcId="{AF16AF67-667A-4410-899C-D35DE748F898}" destId="{F237B7CA-C2FD-471D-9F05-F746C1E2F59D}" srcOrd="0" destOrd="0" presId="urn:microsoft.com/office/officeart/2005/8/layout/orgChart1"/>
    <dgm:cxn modelId="{CB8954A5-1E45-46C5-A8C4-BF7D12890884}" type="presOf" srcId="{52BE8280-884D-488B-94D2-60D57D11A6AD}" destId="{A701C30F-12B0-479E-817D-B24E6A8469B0}" srcOrd="0" destOrd="0" presId="urn:microsoft.com/office/officeart/2005/8/layout/orgChart1"/>
    <dgm:cxn modelId="{81F5DEF5-ADDB-40FE-B53F-B04D1BC337DE}" srcId="{BB43F147-29B9-4938-9739-BB79DFB80322}" destId="{B7301845-D708-49AA-9AFE-CC0E6443B202}" srcOrd="1" destOrd="0" parTransId="{17CD1231-CE26-4B19-938C-4A804DB19B4A}" sibTransId="{E7E77D88-5DE9-4CB6-B4CE-76B9F4056BCE}"/>
    <dgm:cxn modelId="{E2F735BA-AF95-4A17-A3E2-090C35D4C6C8}" type="presOf" srcId="{123B6C43-3D24-4BAC-85FC-62C4041D642E}" destId="{F1DB4671-AA3B-401E-8B2D-C22D66D211BA}" srcOrd="0" destOrd="0" presId="urn:microsoft.com/office/officeart/2005/8/layout/orgChart1"/>
    <dgm:cxn modelId="{1EC4F33F-D87A-4539-94BE-602F4DBFF003}" srcId="{DB632E55-E152-4E1C-B11F-9106FC12B58A}" destId="{7F174081-CD59-4A63-8CB1-56F073DC203F}" srcOrd="0" destOrd="0" parTransId="{D62DE8B6-BD63-4D7E-9E21-41A15E2273FF}" sibTransId="{93F6E79E-0F98-4EE3-9580-7DC4A7C9FB15}"/>
    <dgm:cxn modelId="{889E56FE-9195-4B12-AC39-194E5B44822B}" type="presOf" srcId="{17CD1231-CE26-4B19-938C-4A804DB19B4A}" destId="{6A58DD30-A815-4693-B280-EDE6767D3D6D}" srcOrd="0" destOrd="0" presId="urn:microsoft.com/office/officeart/2005/8/layout/orgChart1"/>
    <dgm:cxn modelId="{5423E3F2-A0A6-4FD1-B72F-B5CFA63068F0}" type="presOf" srcId="{A02D961E-15C7-4735-9766-F9A3BAA07898}" destId="{9DE93A59-9398-43DB-8E71-699EC4D30144}" srcOrd="0" destOrd="0" presId="urn:microsoft.com/office/officeart/2005/8/layout/orgChart1"/>
    <dgm:cxn modelId="{E2FA0BE3-5F32-461F-946C-AB95C30D62D9}" type="presOf" srcId="{61617666-88B5-41D0-A85B-DBA4E893F165}" destId="{D58A2E11-4357-48DB-805A-BA2559150E80}" srcOrd="0" destOrd="0" presId="urn:microsoft.com/office/officeart/2005/8/layout/orgChart1"/>
    <dgm:cxn modelId="{0A2AE92D-F83A-4D0E-8A7C-CCC7746C633E}" type="presOf" srcId="{A02D961E-15C7-4735-9766-F9A3BAA07898}" destId="{F9641492-66BD-4F06-ADA3-F5ACF49C7FCE}" srcOrd="1" destOrd="0" presId="urn:microsoft.com/office/officeart/2005/8/layout/orgChart1"/>
    <dgm:cxn modelId="{92708BF2-DDB2-40C5-8B44-BCC4F4EF12EB}" type="presOf" srcId="{B605F2F4-DBC5-4989-99EB-96EFE3C751F3}" destId="{D179F95A-46F2-490D-A824-4DC60A1185A1}" srcOrd="0" destOrd="0" presId="urn:microsoft.com/office/officeart/2005/8/layout/orgChart1"/>
    <dgm:cxn modelId="{54FCBA2E-6FD4-4C37-89B6-590C0CB47A83}" type="presOf" srcId="{B9B7A496-A557-47FA-A33A-D5ECBFB630A7}" destId="{1CDE0936-7A14-4C27-8562-87E1F41EC215}" srcOrd="0" destOrd="0" presId="urn:microsoft.com/office/officeart/2005/8/layout/orgChart1"/>
    <dgm:cxn modelId="{10C60965-585D-44D6-BB49-1F9577921EE3}" type="presOf" srcId="{D62DE8B6-BD63-4D7E-9E21-41A15E2273FF}" destId="{5384090B-E212-43F6-BC37-FA2954D24DDB}" srcOrd="0" destOrd="0" presId="urn:microsoft.com/office/officeart/2005/8/layout/orgChart1"/>
    <dgm:cxn modelId="{5EEC1407-BBFD-42E8-A4FE-504C4A563D4A}" type="presOf" srcId="{152B35FC-AC33-4546-B6E8-B62C913AFBD3}" destId="{260BDD31-EAFF-4591-BAF5-2C7374DD814F}" srcOrd="1" destOrd="0" presId="urn:microsoft.com/office/officeart/2005/8/layout/orgChart1"/>
    <dgm:cxn modelId="{2D88931F-8731-40C6-9E6A-789C90E50F04}" type="presOf" srcId="{152B35FC-AC33-4546-B6E8-B62C913AFBD3}" destId="{F43BE35D-64F9-4404-84EE-D8801CE933D8}" srcOrd="0" destOrd="0" presId="urn:microsoft.com/office/officeart/2005/8/layout/orgChart1"/>
    <dgm:cxn modelId="{6A535C32-291E-41A2-9E0C-238F809E7BD8}" type="presOf" srcId="{BB43F147-29B9-4938-9739-BB79DFB80322}" destId="{B33862BA-66A2-49E2-8A5E-1EB5A76AAE95}" srcOrd="0" destOrd="0" presId="urn:microsoft.com/office/officeart/2005/8/layout/orgChart1"/>
    <dgm:cxn modelId="{6C4FD548-4284-4AEF-A496-4F2996D2D209}" type="presOf" srcId="{9D98D409-CA77-41FB-9CD9-FD4393CEDFB1}" destId="{F69C2855-65C6-4031-ABDA-99443D7EA48D}" srcOrd="0" destOrd="0" presId="urn:microsoft.com/office/officeart/2005/8/layout/orgChart1"/>
    <dgm:cxn modelId="{7A5B6991-9E4A-4D63-B1F4-6E6146AACFE6}" type="presOf" srcId="{F56609E7-D586-4BF6-8C29-9937E3CE6253}" destId="{4DF5166D-FF06-4545-AF3B-DF760F389915}" srcOrd="0" destOrd="0" presId="urn:microsoft.com/office/officeart/2005/8/layout/orgChart1"/>
    <dgm:cxn modelId="{C0D96D1A-D351-4073-BD7B-5F96681ADFF2}" type="presOf" srcId="{613035CF-BA11-453C-B4A6-215B1826FC7F}" destId="{A1204C8A-44E4-4EBE-9228-6F6B21A4A0C2}" srcOrd="0" destOrd="0" presId="urn:microsoft.com/office/officeart/2005/8/layout/orgChart1"/>
    <dgm:cxn modelId="{7ECBB183-A3C4-4CD9-A1AD-AAFCC670E35B}" type="presOf" srcId="{B68DC468-0D2E-42D0-9CE1-48637E0C7AD6}" destId="{0C10CF79-5B5B-43EC-9B10-C96CB355B4C3}" srcOrd="1" destOrd="0" presId="urn:microsoft.com/office/officeart/2005/8/layout/orgChart1"/>
    <dgm:cxn modelId="{E130B7A3-4B22-480F-9CA5-942A8584C6DC}" type="presOf" srcId="{D4678483-BE4F-4203-B3C4-7F2D9EBD9FB3}" destId="{B7A7645D-A2DF-4CD0-B30C-47B6CA598B06}" srcOrd="1" destOrd="0" presId="urn:microsoft.com/office/officeart/2005/8/layout/orgChart1"/>
    <dgm:cxn modelId="{C33652A0-0481-495D-8BC1-548D09F35E1A}" type="presOf" srcId="{5FC6AC7A-1A3E-4D99-BA88-85AE17F98F46}" destId="{2E82BEB3-09A8-469B-B216-680A429C826B}" srcOrd="1" destOrd="0" presId="urn:microsoft.com/office/officeart/2005/8/layout/orgChart1"/>
    <dgm:cxn modelId="{3FD0ADCD-6284-47FA-A347-0EE43A2582F8}" type="presParOf" srcId="{408199FF-C4CF-4609-88FE-E6DC1295F758}" destId="{95F2D6A7-1508-4E4E-8F48-10FBC43F9FE9}" srcOrd="0" destOrd="0" presId="urn:microsoft.com/office/officeart/2005/8/layout/orgChart1"/>
    <dgm:cxn modelId="{A2BBD77B-8859-46A3-9C6E-848CB8E33C61}" type="presParOf" srcId="{95F2D6A7-1508-4E4E-8F48-10FBC43F9FE9}" destId="{508A22C1-F5C3-4D0C-B26F-BF7F04CFB905}" srcOrd="0" destOrd="0" presId="urn:microsoft.com/office/officeart/2005/8/layout/orgChart1"/>
    <dgm:cxn modelId="{FBCD4C9F-76C1-42B8-B90A-2FBE62DCFDFA}" type="presParOf" srcId="{508A22C1-F5C3-4D0C-B26F-BF7F04CFB905}" destId="{F237B7CA-C2FD-471D-9F05-F746C1E2F59D}" srcOrd="0" destOrd="0" presId="urn:microsoft.com/office/officeart/2005/8/layout/orgChart1"/>
    <dgm:cxn modelId="{B3A8D458-76BD-4214-870F-58E431587017}" type="presParOf" srcId="{508A22C1-F5C3-4D0C-B26F-BF7F04CFB905}" destId="{4A65AD6A-A219-408B-98B6-2DD3D4FCB7CC}" srcOrd="1" destOrd="0" presId="urn:microsoft.com/office/officeart/2005/8/layout/orgChart1"/>
    <dgm:cxn modelId="{D2B79D05-AB9E-49E3-A1D9-CE5984A473A4}" type="presParOf" srcId="{95F2D6A7-1508-4E4E-8F48-10FBC43F9FE9}" destId="{C5DEA9E9-6956-422D-A0BC-94CAFCEFAD6A}" srcOrd="1" destOrd="0" presId="urn:microsoft.com/office/officeart/2005/8/layout/orgChart1"/>
    <dgm:cxn modelId="{C900D9E9-8873-4227-B76F-512EFD795E84}" type="presParOf" srcId="{C5DEA9E9-6956-422D-A0BC-94CAFCEFAD6A}" destId="{4DF5166D-FF06-4545-AF3B-DF760F389915}" srcOrd="0" destOrd="0" presId="urn:microsoft.com/office/officeart/2005/8/layout/orgChart1"/>
    <dgm:cxn modelId="{EBFD4559-986C-4D57-A5B0-57FCB8338C10}" type="presParOf" srcId="{C5DEA9E9-6956-422D-A0BC-94CAFCEFAD6A}" destId="{7AD0469E-E92F-4AA8-A197-CAE9D8A14D36}" srcOrd="1" destOrd="0" presId="urn:microsoft.com/office/officeart/2005/8/layout/orgChart1"/>
    <dgm:cxn modelId="{C927DEE8-A590-4210-B867-0E80F877D9E4}" type="presParOf" srcId="{7AD0469E-E92F-4AA8-A197-CAE9D8A14D36}" destId="{26EBD87E-122A-4138-8BCC-79A2406ECD3C}" srcOrd="0" destOrd="0" presId="urn:microsoft.com/office/officeart/2005/8/layout/orgChart1"/>
    <dgm:cxn modelId="{B87671DB-2BEE-4369-856B-A69AE9CFF17F}" type="presParOf" srcId="{26EBD87E-122A-4138-8BCC-79A2406ECD3C}" destId="{F74BB7E4-9C2C-43B0-A0D6-503F842FFC43}" srcOrd="0" destOrd="0" presId="urn:microsoft.com/office/officeart/2005/8/layout/orgChart1"/>
    <dgm:cxn modelId="{E19DFFD9-7C04-433D-8B3B-0EF18852AE1D}" type="presParOf" srcId="{26EBD87E-122A-4138-8BCC-79A2406ECD3C}" destId="{2E82BEB3-09A8-469B-B216-680A429C826B}" srcOrd="1" destOrd="0" presId="urn:microsoft.com/office/officeart/2005/8/layout/orgChart1"/>
    <dgm:cxn modelId="{F5BA4E4A-BD65-46A4-A046-DE8A2955E6BD}" type="presParOf" srcId="{7AD0469E-E92F-4AA8-A197-CAE9D8A14D36}" destId="{D58EBBA9-62F2-4547-B0DC-867D882D2854}" srcOrd="1" destOrd="0" presId="urn:microsoft.com/office/officeart/2005/8/layout/orgChart1"/>
    <dgm:cxn modelId="{35D7B933-E077-4990-91D5-CAF0941484D3}" type="presParOf" srcId="{D58EBBA9-62F2-4547-B0DC-867D882D2854}" destId="{1CDE0936-7A14-4C27-8562-87E1F41EC215}" srcOrd="0" destOrd="0" presId="urn:microsoft.com/office/officeart/2005/8/layout/orgChart1"/>
    <dgm:cxn modelId="{A5C22386-27FF-42B1-96B5-7B5EA08BC526}" type="presParOf" srcId="{D58EBBA9-62F2-4547-B0DC-867D882D2854}" destId="{8C7ACED4-5FFA-4E4A-A932-AB769C19738C}" srcOrd="1" destOrd="0" presId="urn:microsoft.com/office/officeart/2005/8/layout/orgChart1"/>
    <dgm:cxn modelId="{FEBEA9DA-6CCF-4FF9-A1D6-FD404FD09EBC}" type="presParOf" srcId="{8C7ACED4-5FFA-4E4A-A932-AB769C19738C}" destId="{0EF24BF5-1F07-4502-A5B0-258F1C7D64CD}" srcOrd="0" destOrd="0" presId="urn:microsoft.com/office/officeart/2005/8/layout/orgChart1"/>
    <dgm:cxn modelId="{FD44CD32-8A57-49C1-875A-EB4E8D49AFC2}" type="presParOf" srcId="{0EF24BF5-1F07-4502-A5B0-258F1C7D64CD}" destId="{F1DB4671-AA3B-401E-8B2D-C22D66D211BA}" srcOrd="0" destOrd="0" presId="urn:microsoft.com/office/officeart/2005/8/layout/orgChart1"/>
    <dgm:cxn modelId="{5703BFCA-2A59-45D7-9A7B-D2F441EAD02A}" type="presParOf" srcId="{0EF24BF5-1F07-4502-A5B0-258F1C7D64CD}" destId="{B8BF15F0-9205-4D5C-938B-7563A94BB7B5}" srcOrd="1" destOrd="0" presId="urn:microsoft.com/office/officeart/2005/8/layout/orgChart1"/>
    <dgm:cxn modelId="{674FD545-626C-4B19-8BC5-5198E16E3F8D}" type="presParOf" srcId="{8C7ACED4-5FFA-4E4A-A932-AB769C19738C}" destId="{9345001C-A8AD-475E-806B-FF79A2A68829}" srcOrd="1" destOrd="0" presId="urn:microsoft.com/office/officeart/2005/8/layout/orgChart1"/>
    <dgm:cxn modelId="{31ACB1FF-2874-4B26-A148-FB0D99BB72AE}" type="presParOf" srcId="{8C7ACED4-5FFA-4E4A-A932-AB769C19738C}" destId="{4CDE9EA9-8C9F-4802-92BF-B60A01F5F4CB}" srcOrd="2" destOrd="0" presId="urn:microsoft.com/office/officeart/2005/8/layout/orgChart1"/>
    <dgm:cxn modelId="{4E0D10DC-5B5B-448C-A543-EFDD00E484A5}" type="presParOf" srcId="{D58EBBA9-62F2-4547-B0DC-867D882D2854}" destId="{8B4D42C8-4C48-4DEC-849D-68746311EAEF}" srcOrd="2" destOrd="0" presId="urn:microsoft.com/office/officeart/2005/8/layout/orgChart1"/>
    <dgm:cxn modelId="{45A3F7A6-D381-4833-AD49-657B46DDA5EC}" type="presParOf" srcId="{D58EBBA9-62F2-4547-B0DC-867D882D2854}" destId="{FC7E5D4A-0B6D-4A65-9259-DE2E001A3358}" srcOrd="3" destOrd="0" presId="urn:microsoft.com/office/officeart/2005/8/layout/orgChart1"/>
    <dgm:cxn modelId="{2E28EEC9-E875-4EA3-BCBE-E9ABC1B5D46C}" type="presParOf" srcId="{FC7E5D4A-0B6D-4A65-9259-DE2E001A3358}" destId="{7DADD307-5DBA-4802-8690-F5D793AAF5BB}" srcOrd="0" destOrd="0" presId="urn:microsoft.com/office/officeart/2005/8/layout/orgChart1"/>
    <dgm:cxn modelId="{6FF6EB0F-A820-4CCC-B6EE-D67212F1FF06}" type="presParOf" srcId="{7DADD307-5DBA-4802-8690-F5D793AAF5BB}" destId="{BFEF2852-72AB-4045-87FC-7FC2C38C827A}" srcOrd="0" destOrd="0" presId="urn:microsoft.com/office/officeart/2005/8/layout/orgChart1"/>
    <dgm:cxn modelId="{028E5127-4F76-464A-9CA1-8DF1CBFED06C}" type="presParOf" srcId="{7DADD307-5DBA-4802-8690-F5D793AAF5BB}" destId="{7C960597-B7CE-41F9-A73E-E8CB7E360DBA}" srcOrd="1" destOrd="0" presId="urn:microsoft.com/office/officeart/2005/8/layout/orgChart1"/>
    <dgm:cxn modelId="{9D05BCF5-4310-4FA4-BF60-30365420C6C0}" type="presParOf" srcId="{FC7E5D4A-0B6D-4A65-9259-DE2E001A3358}" destId="{D1992777-2A09-4593-984D-80C5CAC10427}" srcOrd="1" destOrd="0" presId="urn:microsoft.com/office/officeart/2005/8/layout/orgChart1"/>
    <dgm:cxn modelId="{E7257699-D151-42B8-B2F1-56EC7135B098}" type="presParOf" srcId="{FC7E5D4A-0B6D-4A65-9259-DE2E001A3358}" destId="{E8EE2886-EAEB-482C-9DD5-214DDEA11D3F}" srcOrd="2" destOrd="0" presId="urn:microsoft.com/office/officeart/2005/8/layout/orgChart1"/>
    <dgm:cxn modelId="{BBA163BA-5102-4972-A8AF-02A6464B2F4B}" type="presParOf" srcId="{D58EBBA9-62F2-4547-B0DC-867D882D2854}" destId="{DBC6F863-F08A-4688-AA73-923A844EEF7F}" srcOrd="4" destOrd="0" presId="urn:microsoft.com/office/officeart/2005/8/layout/orgChart1"/>
    <dgm:cxn modelId="{0CA1E003-DC68-49C6-B69D-66CA79305C27}" type="presParOf" srcId="{D58EBBA9-62F2-4547-B0DC-867D882D2854}" destId="{CB4DE47E-E5D7-49E0-9164-6A6BF506638C}" srcOrd="5" destOrd="0" presId="urn:microsoft.com/office/officeart/2005/8/layout/orgChart1"/>
    <dgm:cxn modelId="{7345B361-6736-4C38-BC72-6DC28D0ADC26}" type="presParOf" srcId="{CB4DE47E-E5D7-49E0-9164-6A6BF506638C}" destId="{69FB152B-47D2-4AB9-9115-43C44E52A5DD}" srcOrd="0" destOrd="0" presId="urn:microsoft.com/office/officeart/2005/8/layout/orgChart1"/>
    <dgm:cxn modelId="{FD1FEFB9-B6B0-4805-8254-83082F7BEEC2}" type="presParOf" srcId="{69FB152B-47D2-4AB9-9115-43C44E52A5DD}" destId="{B33862BA-66A2-49E2-8A5E-1EB5A76AAE95}" srcOrd="0" destOrd="0" presId="urn:microsoft.com/office/officeart/2005/8/layout/orgChart1"/>
    <dgm:cxn modelId="{F3C49285-68B8-4905-A8B7-704942A16A4F}" type="presParOf" srcId="{69FB152B-47D2-4AB9-9115-43C44E52A5DD}" destId="{1DE74A41-8BDE-468F-9DA1-1BB7114AE655}" srcOrd="1" destOrd="0" presId="urn:microsoft.com/office/officeart/2005/8/layout/orgChart1"/>
    <dgm:cxn modelId="{DEB3268A-5E68-43D5-A404-E3573102816C}" type="presParOf" srcId="{CB4DE47E-E5D7-49E0-9164-6A6BF506638C}" destId="{2BD7A2A2-EC26-4459-8E96-E2FA9FA717AD}" srcOrd="1" destOrd="0" presId="urn:microsoft.com/office/officeart/2005/8/layout/orgChart1"/>
    <dgm:cxn modelId="{5E069AB1-9E53-468D-94E1-219E3F35079D}" type="presParOf" srcId="{2BD7A2A2-EC26-4459-8E96-E2FA9FA717AD}" destId="{D179F95A-46F2-490D-A824-4DC60A1185A1}" srcOrd="0" destOrd="0" presId="urn:microsoft.com/office/officeart/2005/8/layout/orgChart1"/>
    <dgm:cxn modelId="{D33E6163-2221-476E-9C2B-4C72CB2ED542}" type="presParOf" srcId="{2BD7A2A2-EC26-4459-8E96-E2FA9FA717AD}" destId="{45E5EB86-D114-4465-89AD-88BEFAB1966C}" srcOrd="1" destOrd="0" presId="urn:microsoft.com/office/officeart/2005/8/layout/orgChart1"/>
    <dgm:cxn modelId="{9074E381-5658-4073-93FA-D85594EAEDCF}" type="presParOf" srcId="{45E5EB86-D114-4465-89AD-88BEFAB1966C}" destId="{B3BA853E-82F8-4E05-B626-4C762922D4B5}" srcOrd="0" destOrd="0" presId="urn:microsoft.com/office/officeart/2005/8/layout/orgChart1"/>
    <dgm:cxn modelId="{06A33039-781B-4A9C-9C9A-9E0E57F0A625}" type="presParOf" srcId="{B3BA853E-82F8-4E05-B626-4C762922D4B5}" destId="{F43BE35D-64F9-4404-84EE-D8801CE933D8}" srcOrd="0" destOrd="0" presId="urn:microsoft.com/office/officeart/2005/8/layout/orgChart1"/>
    <dgm:cxn modelId="{A11A10EE-C8E5-4123-B5C7-908C643558DE}" type="presParOf" srcId="{B3BA853E-82F8-4E05-B626-4C762922D4B5}" destId="{260BDD31-EAFF-4591-BAF5-2C7374DD814F}" srcOrd="1" destOrd="0" presId="urn:microsoft.com/office/officeart/2005/8/layout/orgChart1"/>
    <dgm:cxn modelId="{F35F2E5F-3E86-4DBD-B942-22092D41316C}" type="presParOf" srcId="{45E5EB86-D114-4465-89AD-88BEFAB1966C}" destId="{8598985F-05B8-495A-993A-17EB80775070}" srcOrd="1" destOrd="0" presId="urn:microsoft.com/office/officeart/2005/8/layout/orgChart1"/>
    <dgm:cxn modelId="{E3C83444-EE51-4835-AC9C-4529EA0EA92F}" type="presParOf" srcId="{45E5EB86-D114-4465-89AD-88BEFAB1966C}" destId="{D2D9B327-4724-4EC9-9544-96F98622664B}" srcOrd="2" destOrd="0" presId="urn:microsoft.com/office/officeart/2005/8/layout/orgChart1"/>
    <dgm:cxn modelId="{7695790E-5EDF-409D-9A3D-ECAE515CC568}" type="presParOf" srcId="{2BD7A2A2-EC26-4459-8E96-E2FA9FA717AD}" destId="{6A58DD30-A815-4693-B280-EDE6767D3D6D}" srcOrd="2" destOrd="0" presId="urn:microsoft.com/office/officeart/2005/8/layout/orgChart1"/>
    <dgm:cxn modelId="{5E456B01-946A-42F6-AB39-3F4ECD215CD5}" type="presParOf" srcId="{2BD7A2A2-EC26-4459-8E96-E2FA9FA717AD}" destId="{6D83421D-DA82-4C6F-9F1E-328476E991D6}" srcOrd="3" destOrd="0" presId="urn:microsoft.com/office/officeart/2005/8/layout/orgChart1"/>
    <dgm:cxn modelId="{937461CB-1812-4ADD-91DB-05A33B9EBC74}" type="presParOf" srcId="{6D83421D-DA82-4C6F-9F1E-328476E991D6}" destId="{B1DC7747-92FF-45F8-9D4F-4B75798258C9}" srcOrd="0" destOrd="0" presId="urn:microsoft.com/office/officeart/2005/8/layout/orgChart1"/>
    <dgm:cxn modelId="{C8D9060A-079C-4D7B-B787-9369B8CC636F}" type="presParOf" srcId="{B1DC7747-92FF-45F8-9D4F-4B75798258C9}" destId="{064C3A11-FDF5-41A0-B0F4-5AAFA339F8B9}" srcOrd="0" destOrd="0" presId="urn:microsoft.com/office/officeart/2005/8/layout/orgChart1"/>
    <dgm:cxn modelId="{99FB5AD4-8B8E-4B24-8E6F-60B27D1B9781}" type="presParOf" srcId="{B1DC7747-92FF-45F8-9D4F-4B75798258C9}" destId="{2C1858BC-5F54-4282-9A00-EB3FF319538A}" srcOrd="1" destOrd="0" presId="urn:microsoft.com/office/officeart/2005/8/layout/orgChart1"/>
    <dgm:cxn modelId="{2045E8A0-7762-4A04-A4F0-870F93764DE5}" type="presParOf" srcId="{6D83421D-DA82-4C6F-9F1E-328476E991D6}" destId="{B3427BD6-7140-4842-A2CF-1517F2E4FF7F}" srcOrd="1" destOrd="0" presId="urn:microsoft.com/office/officeart/2005/8/layout/orgChart1"/>
    <dgm:cxn modelId="{4C5716D2-B2E4-443E-845B-0E1282F9C2BB}" type="presParOf" srcId="{6D83421D-DA82-4C6F-9F1E-328476E991D6}" destId="{F163DBF7-3688-41B7-AAF1-5143C7DD4525}" srcOrd="2" destOrd="0" presId="urn:microsoft.com/office/officeart/2005/8/layout/orgChart1"/>
    <dgm:cxn modelId="{FA9DB3FF-6F25-4FAA-BA91-113D74527130}" type="presParOf" srcId="{CB4DE47E-E5D7-49E0-9164-6A6BF506638C}" destId="{7C936496-5491-4A6D-9FC5-816910EE075D}" srcOrd="2" destOrd="0" presId="urn:microsoft.com/office/officeart/2005/8/layout/orgChart1"/>
    <dgm:cxn modelId="{7BE4ED91-2E3A-4613-9FB2-A21691248484}" type="presParOf" srcId="{D58EBBA9-62F2-4547-B0DC-867D882D2854}" destId="{A1204C8A-44E4-4EBE-9228-6F6B21A4A0C2}" srcOrd="6" destOrd="0" presId="urn:microsoft.com/office/officeart/2005/8/layout/orgChart1"/>
    <dgm:cxn modelId="{7636FCF9-D50B-4C82-9CA8-39B6105C0A9D}" type="presParOf" srcId="{D58EBBA9-62F2-4547-B0DC-867D882D2854}" destId="{F71B6550-6333-44D7-96AC-A7291E41A877}" srcOrd="7" destOrd="0" presId="urn:microsoft.com/office/officeart/2005/8/layout/orgChart1"/>
    <dgm:cxn modelId="{9EAED0CD-84B4-4F40-8FA2-B7211EE4CF1B}" type="presParOf" srcId="{F71B6550-6333-44D7-96AC-A7291E41A877}" destId="{7DA759B8-9D32-4801-AD85-4F87E6B92344}" srcOrd="0" destOrd="0" presId="urn:microsoft.com/office/officeart/2005/8/layout/orgChart1"/>
    <dgm:cxn modelId="{321C001A-B8FE-4F54-BA5B-44274E0F1A8F}" type="presParOf" srcId="{7DA759B8-9D32-4801-AD85-4F87E6B92344}" destId="{C5B5E335-6DFC-4096-998D-08FFF9B78CBC}" srcOrd="0" destOrd="0" presId="urn:microsoft.com/office/officeart/2005/8/layout/orgChart1"/>
    <dgm:cxn modelId="{AD97596D-1B97-4734-BE3B-1C5F7D0BEAA5}" type="presParOf" srcId="{7DA759B8-9D32-4801-AD85-4F87E6B92344}" destId="{0C10CF79-5B5B-43EC-9B10-C96CB355B4C3}" srcOrd="1" destOrd="0" presId="urn:microsoft.com/office/officeart/2005/8/layout/orgChart1"/>
    <dgm:cxn modelId="{EAD0BFF1-092E-4041-97DF-54FF67B88BFE}" type="presParOf" srcId="{F71B6550-6333-44D7-96AC-A7291E41A877}" destId="{32E42AAB-9BE8-49C9-96B1-65A6A7ED16D9}" srcOrd="1" destOrd="0" presId="urn:microsoft.com/office/officeart/2005/8/layout/orgChart1"/>
    <dgm:cxn modelId="{7142DCD2-39D1-4E31-AF11-666C0346272A}" type="presParOf" srcId="{F71B6550-6333-44D7-96AC-A7291E41A877}" destId="{53274E56-11C5-4311-9586-DC9568C19C87}" srcOrd="2" destOrd="0" presId="urn:microsoft.com/office/officeart/2005/8/layout/orgChart1"/>
    <dgm:cxn modelId="{39EDBB00-4353-4FD0-81BA-258ED8F64419}" type="presParOf" srcId="{7AD0469E-E92F-4AA8-A197-CAE9D8A14D36}" destId="{9A9E9E47-75C4-46AF-89D1-58CBA3C5504D}" srcOrd="2" destOrd="0" presId="urn:microsoft.com/office/officeart/2005/8/layout/orgChart1"/>
    <dgm:cxn modelId="{AE6BB801-02A9-40C6-8A9D-61CD9E58792B}" type="presParOf" srcId="{C5DEA9E9-6956-422D-A0BC-94CAFCEFAD6A}" destId="{F69C2855-65C6-4031-ABDA-99443D7EA48D}" srcOrd="2" destOrd="0" presId="urn:microsoft.com/office/officeart/2005/8/layout/orgChart1"/>
    <dgm:cxn modelId="{31F90DE1-9165-4C65-BEF2-997ABEBAD70D}" type="presParOf" srcId="{C5DEA9E9-6956-422D-A0BC-94CAFCEFAD6A}" destId="{9DD8E6E7-4766-47FB-B8FA-FB4D82EDCD19}" srcOrd="3" destOrd="0" presId="urn:microsoft.com/office/officeart/2005/8/layout/orgChart1"/>
    <dgm:cxn modelId="{2D8EA70E-08FC-453D-99B6-5BE2B9E82347}" type="presParOf" srcId="{9DD8E6E7-4766-47FB-B8FA-FB4D82EDCD19}" destId="{2FEE99A6-A3EF-4893-A940-BBC32309FB88}" srcOrd="0" destOrd="0" presId="urn:microsoft.com/office/officeart/2005/8/layout/orgChart1"/>
    <dgm:cxn modelId="{C25731A8-4860-47C6-966B-09A25D6F6A10}" type="presParOf" srcId="{2FEE99A6-A3EF-4893-A940-BBC32309FB88}" destId="{0FB9E416-A440-432F-AE23-B1279A09D5C9}" srcOrd="0" destOrd="0" presId="urn:microsoft.com/office/officeart/2005/8/layout/orgChart1"/>
    <dgm:cxn modelId="{734CA656-BABD-469F-A2A3-DF9A9B0FB7C8}" type="presParOf" srcId="{2FEE99A6-A3EF-4893-A940-BBC32309FB88}" destId="{87B94282-0AF1-42A2-BE78-A389BAD6DC2E}" srcOrd="1" destOrd="0" presId="urn:microsoft.com/office/officeart/2005/8/layout/orgChart1"/>
    <dgm:cxn modelId="{33EC2926-C1F8-469D-B20F-AADDEA92C679}" type="presParOf" srcId="{9DD8E6E7-4766-47FB-B8FA-FB4D82EDCD19}" destId="{FB821DA9-3903-47C2-A3ED-D5DEAEEA81D8}" srcOrd="1" destOrd="0" presId="urn:microsoft.com/office/officeart/2005/8/layout/orgChart1"/>
    <dgm:cxn modelId="{50080F95-2DEB-4185-91AB-DBC5A92CBA7B}" type="presParOf" srcId="{FB821DA9-3903-47C2-A3ED-D5DEAEEA81D8}" destId="{5384090B-E212-43F6-BC37-FA2954D24DDB}" srcOrd="0" destOrd="0" presId="urn:microsoft.com/office/officeart/2005/8/layout/orgChart1"/>
    <dgm:cxn modelId="{3D471442-74B8-42E7-8592-07185125BF04}" type="presParOf" srcId="{FB821DA9-3903-47C2-A3ED-D5DEAEEA81D8}" destId="{C4B96B62-C0C5-4FB3-8C95-4FB266D74262}" srcOrd="1" destOrd="0" presId="urn:microsoft.com/office/officeart/2005/8/layout/orgChart1"/>
    <dgm:cxn modelId="{AA084EA9-DC86-46EC-ABBA-7AFBD3538EE1}" type="presParOf" srcId="{C4B96B62-C0C5-4FB3-8C95-4FB266D74262}" destId="{13DEAA7E-D0BD-4744-8F94-31FD8C7598B7}" srcOrd="0" destOrd="0" presId="urn:microsoft.com/office/officeart/2005/8/layout/orgChart1"/>
    <dgm:cxn modelId="{A3159A60-200E-42AE-B44A-0B52AE931A89}" type="presParOf" srcId="{13DEAA7E-D0BD-4744-8F94-31FD8C7598B7}" destId="{8B1388C9-68DD-4A63-A964-3FB09330BE11}" srcOrd="0" destOrd="0" presId="urn:microsoft.com/office/officeart/2005/8/layout/orgChart1"/>
    <dgm:cxn modelId="{4A9B8EB8-9FD1-490A-82CE-22F840FF2B4F}" type="presParOf" srcId="{13DEAA7E-D0BD-4744-8F94-31FD8C7598B7}" destId="{270AA35E-0DD5-45E9-B6EB-2CB90FAA15AA}" srcOrd="1" destOrd="0" presId="urn:microsoft.com/office/officeart/2005/8/layout/orgChart1"/>
    <dgm:cxn modelId="{4EBAA0E0-C88E-4EF1-B4F9-44B42762BA6D}" type="presParOf" srcId="{C4B96B62-C0C5-4FB3-8C95-4FB266D74262}" destId="{B21C17A4-D2B9-42C7-8AFA-64955D767177}" srcOrd="1" destOrd="0" presId="urn:microsoft.com/office/officeart/2005/8/layout/orgChart1"/>
    <dgm:cxn modelId="{0FCBA178-F464-4535-910D-6BF94D25FF1D}" type="presParOf" srcId="{C4B96B62-C0C5-4FB3-8C95-4FB266D74262}" destId="{7A923574-66BD-4D33-A00A-D9B40311F1AC}" srcOrd="2" destOrd="0" presId="urn:microsoft.com/office/officeart/2005/8/layout/orgChart1"/>
    <dgm:cxn modelId="{16F66F46-72F9-4194-9FCD-3EE63B875D7F}" type="presParOf" srcId="{FB821DA9-3903-47C2-A3ED-D5DEAEEA81D8}" destId="{D58A2E11-4357-48DB-805A-BA2559150E80}" srcOrd="2" destOrd="0" presId="urn:microsoft.com/office/officeart/2005/8/layout/orgChart1"/>
    <dgm:cxn modelId="{0ABE20F3-CA84-4486-9DBF-7D2DD90172A7}" type="presParOf" srcId="{FB821DA9-3903-47C2-A3ED-D5DEAEEA81D8}" destId="{192B86FD-C4B6-4A2A-9334-81652C851070}" srcOrd="3" destOrd="0" presId="urn:microsoft.com/office/officeart/2005/8/layout/orgChart1"/>
    <dgm:cxn modelId="{89DFF204-49C5-471A-ADD5-6F654D2C50D7}" type="presParOf" srcId="{192B86FD-C4B6-4A2A-9334-81652C851070}" destId="{D48D0FA7-7597-40F8-BF97-766D51B9F296}" srcOrd="0" destOrd="0" presId="urn:microsoft.com/office/officeart/2005/8/layout/orgChart1"/>
    <dgm:cxn modelId="{B1F3B306-5837-4D79-97AC-DAE3344A5520}" type="presParOf" srcId="{D48D0FA7-7597-40F8-BF97-766D51B9F296}" destId="{9DE93A59-9398-43DB-8E71-699EC4D30144}" srcOrd="0" destOrd="0" presId="urn:microsoft.com/office/officeart/2005/8/layout/orgChart1"/>
    <dgm:cxn modelId="{8E430884-BDF0-4303-8ABF-230BD8D760F9}" type="presParOf" srcId="{D48D0FA7-7597-40F8-BF97-766D51B9F296}" destId="{F9641492-66BD-4F06-ADA3-F5ACF49C7FCE}" srcOrd="1" destOrd="0" presId="urn:microsoft.com/office/officeart/2005/8/layout/orgChart1"/>
    <dgm:cxn modelId="{4FD4B748-37CD-4D32-A2B9-8308413EC0B6}" type="presParOf" srcId="{192B86FD-C4B6-4A2A-9334-81652C851070}" destId="{E2E495CC-8021-4A83-BF95-CE5DD3B205CC}" srcOrd="1" destOrd="0" presId="urn:microsoft.com/office/officeart/2005/8/layout/orgChart1"/>
    <dgm:cxn modelId="{9A20BB81-DF01-481F-9D4F-B968003F92D2}" type="presParOf" srcId="{192B86FD-C4B6-4A2A-9334-81652C851070}" destId="{644A81D7-3E3F-4459-9DD0-8A2AD8053857}" srcOrd="2" destOrd="0" presId="urn:microsoft.com/office/officeart/2005/8/layout/orgChart1"/>
    <dgm:cxn modelId="{1FBBF38B-BD5D-4DC8-AA51-D929E755DAD3}" type="presParOf" srcId="{FB821DA9-3903-47C2-A3ED-D5DEAEEA81D8}" destId="{A701C30F-12B0-479E-817D-B24E6A8469B0}" srcOrd="4" destOrd="0" presId="urn:microsoft.com/office/officeart/2005/8/layout/orgChart1"/>
    <dgm:cxn modelId="{9C0648DD-5A23-4EE0-84C8-B7F82F33A1B0}" type="presParOf" srcId="{FB821DA9-3903-47C2-A3ED-D5DEAEEA81D8}" destId="{5C30EFEE-25CE-4C74-8234-916A7E8CCE36}" srcOrd="5" destOrd="0" presId="urn:microsoft.com/office/officeart/2005/8/layout/orgChart1"/>
    <dgm:cxn modelId="{E3E9C753-C499-4959-8F4E-FE9E5C7703CF}" type="presParOf" srcId="{5C30EFEE-25CE-4C74-8234-916A7E8CCE36}" destId="{37598563-8CF1-42CA-9CBE-8FAF1C51CC2F}" srcOrd="0" destOrd="0" presId="urn:microsoft.com/office/officeart/2005/8/layout/orgChart1"/>
    <dgm:cxn modelId="{A3FB9FFA-1DC6-42A7-B60F-A2A6C29C80A1}" type="presParOf" srcId="{37598563-8CF1-42CA-9CBE-8FAF1C51CC2F}" destId="{3FE32C84-6FF5-4C43-9EBE-699DFFE534A8}" srcOrd="0" destOrd="0" presId="urn:microsoft.com/office/officeart/2005/8/layout/orgChart1"/>
    <dgm:cxn modelId="{28465C5B-2A37-431F-951D-407B4DBD69FF}" type="presParOf" srcId="{37598563-8CF1-42CA-9CBE-8FAF1C51CC2F}" destId="{B7A7645D-A2DF-4CD0-B30C-47B6CA598B06}" srcOrd="1" destOrd="0" presId="urn:microsoft.com/office/officeart/2005/8/layout/orgChart1"/>
    <dgm:cxn modelId="{7F2A5E92-F84D-42A9-9E4A-6F390F35B4A5}" type="presParOf" srcId="{5C30EFEE-25CE-4C74-8234-916A7E8CCE36}" destId="{A0539C72-2457-468A-BA31-0D2B18B31B99}" srcOrd="1" destOrd="0" presId="urn:microsoft.com/office/officeart/2005/8/layout/orgChart1"/>
    <dgm:cxn modelId="{AEB98C49-3B86-4312-AB18-C74EEFB722EA}" type="presParOf" srcId="{5C30EFEE-25CE-4C74-8234-916A7E8CCE36}" destId="{E394C04C-7203-4ED1-AC58-380391C0C5E0}" srcOrd="2" destOrd="0" presId="urn:microsoft.com/office/officeart/2005/8/layout/orgChart1"/>
    <dgm:cxn modelId="{BDFDD295-E99F-4951-9FF7-52D497EF6FF0}" type="presParOf" srcId="{FB821DA9-3903-47C2-A3ED-D5DEAEEA81D8}" destId="{B4E8E8C1-BACE-4D4E-91BD-F70A85475B99}" srcOrd="6" destOrd="0" presId="urn:microsoft.com/office/officeart/2005/8/layout/orgChart1"/>
    <dgm:cxn modelId="{63E3585D-21F0-49CD-ACA4-CFFDB284809E}" type="presParOf" srcId="{FB821DA9-3903-47C2-A3ED-D5DEAEEA81D8}" destId="{6A9D35EC-E6F5-400B-B215-91F07B152275}" srcOrd="7" destOrd="0" presId="urn:microsoft.com/office/officeart/2005/8/layout/orgChart1"/>
    <dgm:cxn modelId="{7A62DC58-6254-4785-B575-4B6391AB2E18}" type="presParOf" srcId="{6A9D35EC-E6F5-400B-B215-91F07B152275}" destId="{33430F9C-6A25-49FE-A9FE-939C4DF6C243}" srcOrd="0" destOrd="0" presId="urn:microsoft.com/office/officeart/2005/8/layout/orgChart1"/>
    <dgm:cxn modelId="{80335B6B-86A1-43E1-8B49-6044FEF62777}" type="presParOf" srcId="{33430F9C-6A25-49FE-A9FE-939C4DF6C243}" destId="{1E1B3E61-22A6-47D3-8845-F4AAF8E451F8}" srcOrd="0" destOrd="0" presId="urn:microsoft.com/office/officeart/2005/8/layout/orgChart1"/>
    <dgm:cxn modelId="{9B17CFF6-F22C-4791-9988-1E8AB205E3EF}" type="presParOf" srcId="{33430F9C-6A25-49FE-A9FE-939C4DF6C243}" destId="{992D27FE-E2B5-4307-8C34-E05F899B584A}" srcOrd="1" destOrd="0" presId="urn:microsoft.com/office/officeart/2005/8/layout/orgChart1"/>
    <dgm:cxn modelId="{92D80ED1-3529-4863-B13A-1242FC6745DC}" type="presParOf" srcId="{6A9D35EC-E6F5-400B-B215-91F07B152275}" destId="{1A22CE3F-E796-4601-8EB3-BB3CF9CB59EF}" srcOrd="1" destOrd="0" presId="urn:microsoft.com/office/officeart/2005/8/layout/orgChart1"/>
    <dgm:cxn modelId="{E01022F5-A3F6-423D-B46B-60B485173734}" type="presParOf" srcId="{6A9D35EC-E6F5-400B-B215-91F07B152275}" destId="{AEBB1690-657C-4725-8613-C2D3A356BE4F}" srcOrd="2" destOrd="0" presId="urn:microsoft.com/office/officeart/2005/8/layout/orgChart1"/>
    <dgm:cxn modelId="{2E8F082F-355D-4099-BF14-6688AB582EAA}" type="presParOf" srcId="{9DD8E6E7-4766-47FB-B8FA-FB4D82EDCD19}" destId="{36945ABC-9BBD-493C-828F-5037C5E9ADE1}" srcOrd="2" destOrd="0" presId="urn:microsoft.com/office/officeart/2005/8/layout/orgChart1"/>
    <dgm:cxn modelId="{533FBB54-5079-40C0-ADEB-7826FEA047C5}" type="presParOf" srcId="{95F2D6A7-1508-4E4E-8F48-10FBC43F9FE9}" destId="{97547C0C-8E88-4A75-8A66-33AC78D354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05AFE-4AD3-41E1-B068-C83F2DF19E2B}">
      <dsp:nvSpPr>
        <dsp:cNvPr id="0" name=""/>
        <dsp:cNvSpPr/>
      </dsp:nvSpPr>
      <dsp:spPr>
        <a:xfrm>
          <a:off x="2580975" y="3910935"/>
          <a:ext cx="731286" cy="334467"/>
        </a:xfrm>
        <a:custGeom>
          <a:avLst/>
          <a:gdLst/>
          <a:ahLst/>
          <a:cxnLst/>
          <a:rect l="0" t="0" r="0" b="0"/>
          <a:pathLst>
            <a:path>
              <a:moveTo>
                <a:pt x="0" y="0"/>
              </a:moveTo>
              <a:lnTo>
                <a:pt x="0" y="334467"/>
              </a:lnTo>
              <a:lnTo>
                <a:pt x="731286" y="3344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B33C04-9861-4589-B24A-E9EE9C97A564}">
      <dsp:nvSpPr>
        <dsp:cNvPr id="0" name=""/>
        <dsp:cNvSpPr/>
      </dsp:nvSpPr>
      <dsp:spPr>
        <a:xfrm>
          <a:off x="1174697" y="440492"/>
          <a:ext cx="1146661" cy="3265130"/>
        </a:xfrm>
        <a:custGeom>
          <a:avLst/>
          <a:gdLst/>
          <a:ahLst/>
          <a:cxnLst/>
          <a:rect l="0" t="0" r="0" b="0"/>
          <a:pathLst>
            <a:path>
              <a:moveTo>
                <a:pt x="0" y="0"/>
              </a:moveTo>
              <a:lnTo>
                <a:pt x="0" y="3265130"/>
              </a:lnTo>
              <a:lnTo>
                <a:pt x="1146661" y="32651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FB17EC-9FD1-4081-8262-A7FCF09950AD}">
      <dsp:nvSpPr>
        <dsp:cNvPr id="0" name=""/>
        <dsp:cNvSpPr/>
      </dsp:nvSpPr>
      <dsp:spPr>
        <a:xfrm>
          <a:off x="2587381" y="2744757"/>
          <a:ext cx="740895" cy="334467"/>
        </a:xfrm>
        <a:custGeom>
          <a:avLst/>
          <a:gdLst/>
          <a:ahLst/>
          <a:cxnLst/>
          <a:rect l="0" t="0" r="0" b="0"/>
          <a:pathLst>
            <a:path>
              <a:moveTo>
                <a:pt x="0" y="0"/>
              </a:moveTo>
              <a:lnTo>
                <a:pt x="0" y="334467"/>
              </a:lnTo>
              <a:lnTo>
                <a:pt x="740895" y="3344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59435-1610-4313-824E-F18FBB6EEFEF}">
      <dsp:nvSpPr>
        <dsp:cNvPr id="0" name=""/>
        <dsp:cNvSpPr/>
      </dsp:nvSpPr>
      <dsp:spPr>
        <a:xfrm>
          <a:off x="1174697" y="440492"/>
          <a:ext cx="1146661" cy="2098952"/>
        </a:xfrm>
        <a:custGeom>
          <a:avLst/>
          <a:gdLst/>
          <a:ahLst/>
          <a:cxnLst/>
          <a:rect l="0" t="0" r="0" b="0"/>
          <a:pathLst>
            <a:path>
              <a:moveTo>
                <a:pt x="0" y="0"/>
              </a:moveTo>
              <a:lnTo>
                <a:pt x="0" y="2098952"/>
              </a:lnTo>
              <a:lnTo>
                <a:pt x="1146661" y="20989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239C8-F4EE-4B54-9FEE-D646B8FDA475}">
      <dsp:nvSpPr>
        <dsp:cNvPr id="0" name=""/>
        <dsp:cNvSpPr/>
      </dsp:nvSpPr>
      <dsp:spPr>
        <a:xfrm>
          <a:off x="2581019" y="995490"/>
          <a:ext cx="731351" cy="917556"/>
        </a:xfrm>
        <a:custGeom>
          <a:avLst/>
          <a:gdLst/>
          <a:ahLst/>
          <a:cxnLst/>
          <a:rect l="0" t="0" r="0" b="0"/>
          <a:pathLst>
            <a:path>
              <a:moveTo>
                <a:pt x="0" y="0"/>
              </a:moveTo>
              <a:lnTo>
                <a:pt x="0" y="917556"/>
              </a:lnTo>
              <a:lnTo>
                <a:pt x="731351" y="917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AD6F2-C017-4AFB-9B10-748BB2FB63EF}">
      <dsp:nvSpPr>
        <dsp:cNvPr id="0" name=""/>
        <dsp:cNvSpPr/>
      </dsp:nvSpPr>
      <dsp:spPr>
        <a:xfrm>
          <a:off x="2581019" y="995490"/>
          <a:ext cx="731351" cy="334467"/>
        </a:xfrm>
        <a:custGeom>
          <a:avLst/>
          <a:gdLst/>
          <a:ahLst/>
          <a:cxnLst/>
          <a:rect l="0" t="0" r="0" b="0"/>
          <a:pathLst>
            <a:path>
              <a:moveTo>
                <a:pt x="0" y="0"/>
              </a:moveTo>
              <a:lnTo>
                <a:pt x="0" y="334467"/>
              </a:lnTo>
              <a:lnTo>
                <a:pt x="731351" y="3344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C9E42-F65D-46E8-8C80-FC85C59F5DF9}">
      <dsp:nvSpPr>
        <dsp:cNvPr id="0" name=""/>
        <dsp:cNvSpPr/>
      </dsp:nvSpPr>
      <dsp:spPr>
        <a:xfrm>
          <a:off x="1174697" y="440492"/>
          <a:ext cx="1146661" cy="349685"/>
        </a:xfrm>
        <a:custGeom>
          <a:avLst/>
          <a:gdLst/>
          <a:ahLst/>
          <a:cxnLst/>
          <a:rect l="0" t="0" r="0" b="0"/>
          <a:pathLst>
            <a:path>
              <a:moveTo>
                <a:pt x="0" y="0"/>
              </a:moveTo>
              <a:lnTo>
                <a:pt x="0" y="349685"/>
              </a:lnTo>
              <a:lnTo>
                <a:pt x="1146661" y="3496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8645E-DDDE-43D0-B888-ECB8AC1850A7}">
      <dsp:nvSpPr>
        <dsp:cNvPr id="0" name=""/>
        <dsp:cNvSpPr/>
      </dsp:nvSpPr>
      <dsp:spPr>
        <a:xfrm>
          <a:off x="792089" y="29866"/>
          <a:ext cx="3826082" cy="410626"/>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kern="1200" cap="none" normalizeH="0" baseline="0" dirty="0" smtClean="0">
              <a:ln>
                <a:noFill/>
              </a:ln>
              <a:solidFill>
                <a:schemeClr val="tx1"/>
              </a:solidFill>
              <a:effectLst/>
              <a:latin typeface="Arial" charset="0"/>
            </a:rPr>
            <a:t>NIT Table</a:t>
          </a:r>
          <a:endParaRPr kumimoji="0" lang="en-US" altLang="en-US" sz="1600" b="1" i="0" u="none" strike="noStrike" kern="1200" cap="none" normalizeH="0" baseline="0" dirty="0" smtClean="0">
            <a:ln>
              <a:noFill/>
            </a:ln>
            <a:solidFill>
              <a:schemeClr val="tx1"/>
            </a:solidFill>
            <a:effectLst/>
            <a:latin typeface="Arial" charset="0"/>
          </a:endParaRPr>
        </a:p>
      </dsp:txBody>
      <dsp:txXfrm>
        <a:off x="792089" y="29866"/>
        <a:ext cx="3826082" cy="410626"/>
      </dsp:txXfrm>
    </dsp:sp>
    <dsp:sp modelId="{47459650-963C-46D7-85E2-300A4493AEF4}">
      <dsp:nvSpPr>
        <dsp:cNvPr id="0" name=""/>
        <dsp:cNvSpPr/>
      </dsp:nvSpPr>
      <dsp:spPr>
        <a:xfrm>
          <a:off x="2321359" y="584864"/>
          <a:ext cx="2596594"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charset="0"/>
            </a:rPr>
            <a:t>Network ID 0x1004</a:t>
          </a:r>
          <a:endParaRPr kumimoji="0" lang="en-US" altLang="en-US" sz="1600" b="0" i="0" u="none" strike="noStrike" kern="1200" cap="none" normalizeH="0" baseline="0" dirty="0" smtClean="0">
            <a:ln>
              <a:noFill/>
            </a:ln>
            <a:solidFill>
              <a:schemeClr val="tx1"/>
            </a:solidFill>
            <a:effectLst/>
            <a:latin typeface="Arial" charset="0"/>
          </a:endParaRPr>
        </a:p>
      </dsp:txBody>
      <dsp:txXfrm>
        <a:off x="2321359" y="584864"/>
        <a:ext cx="2596594" cy="410626"/>
      </dsp:txXfrm>
    </dsp:sp>
    <dsp:sp modelId="{EC9AE2CD-26F1-4C29-92AF-8D132AFE5E93}">
      <dsp:nvSpPr>
        <dsp:cNvPr id="0" name=""/>
        <dsp:cNvSpPr/>
      </dsp:nvSpPr>
      <dsp:spPr>
        <a:xfrm>
          <a:off x="3312370" y="1124644"/>
          <a:ext cx="3318195"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 Transport stream IDs 1 - 99</a:t>
          </a:r>
          <a:endParaRPr kumimoji="0" lang="en-US" altLang="en-US" sz="1400" b="0" i="0" u="none" strike="noStrike" kern="1200" cap="none" normalizeH="0" baseline="0" dirty="0" smtClean="0">
            <a:ln>
              <a:noFill/>
            </a:ln>
            <a:solidFill>
              <a:schemeClr val="tx1"/>
            </a:solidFill>
            <a:effectLst/>
            <a:latin typeface="Arial" charset="0"/>
          </a:endParaRPr>
        </a:p>
      </dsp:txBody>
      <dsp:txXfrm>
        <a:off x="3312370" y="1124644"/>
        <a:ext cx="3318195" cy="410626"/>
      </dsp:txXfrm>
    </dsp:sp>
    <dsp:sp modelId="{BECA0993-A318-43EE-83C7-836167A5F7F4}">
      <dsp:nvSpPr>
        <dsp:cNvPr id="0" name=""/>
        <dsp:cNvSpPr/>
      </dsp:nvSpPr>
      <dsp:spPr>
        <a:xfrm>
          <a:off x="3312370" y="1707733"/>
          <a:ext cx="3750239"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2 – Transport stream IDs 1000 - 1199</a:t>
          </a:r>
          <a:endParaRPr kumimoji="0" lang="en-US" altLang="en-US" sz="1400" b="0" i="0" u="none" strike="noStrike" kern="1200" cap="none" normalizeH="0" baseline="0" dirty="0" smtClean="0">
            <a:ln>
              <a:noFill/>
            </a:ln>
            <a:solidFill>
              <a:schemeClr val="tx1"/>
            </a:solidFill>
            <a:effectLst/>
            <a:latin typeface="Arial" charset="0"/>
          </a:endParaRPr>
        </a:p>
      </dsp:txBody>
      <dsp:txXfrm>
        <a:off x="3312370" y="1707733"/>
        <a:ext cx="3750239" cy="410626"/>
      </dsp:txXfrm>
    </dsp:sp>
    <dsp:sp modelId="{D10509D0-132F-49C7-BA86-8982295D7979}">
      <dsp:nvSpPr>
        <dsp:cNvPr id="0" name=""/>
        <dsp:cNvSpPr/>
      </dsp:nvSpPr>
      <dsp:spPr>
        <a:xfrm>
          <a:off x="2321359" y="2334131"/>
          <a:ext cx="2660216"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charset="0"/>
            </a:rPr>
            <a:t>Network ID 0x1006</a:t>
          </a:r>
          <a:endParaRPr kumimoji="0" lang="en-US" altLang="en-US" sz="1600" b="0" i="0" u="none" strike="noStrike" kern="1200" cap="none" normalizeH="0" baseline="0" dirty="0" smtClean="0">
            <a:ln>
              <a:noFill/>
            </a:ln>
            <a:solidFill>
              <a:schemeClr val="tx1"/>
            </a:solidFill>
            <a:effectLst/>
            <a:latin typeface="Arial" charset="0"/>
          </a:endParaRPr>
        </a:p>
      </dsp:txBody>
      <dsp:txXfrm>
        <a:off x="2321359" y="2334131"/>
        <a:ext cx="2660216" cy="410626"/>
      </dsp:txXfrm>
    </dsp:sp>
    <dsp:sp modelId="{BB69B609-6A7E-4D7C-BF99-9368C8693ABB}">
      <dsp:nvSpPr>
        <dsp:cNvPr id="0" name=""/>
        <dsp:cNvSpPr/>
      </dsp:nvSpPr>
      <dsp:spPr>
        <a:xfrm>
          <a:off x="3328276" y="2873911"/>
          <a:ext cx="3878347"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 Transport Stream IDs  200-299</a:t>
          </a:r>
          <a:endParaRPr kumimoji="0" lang="en-US" altLang="en-US" sz="1400" b="0" i="0" u="none" strike="noStrike" kern="1200" cap="none" normalizeH="0" baseline="0" dirty="0" smtClean="0">
            <a:ln>
              <a:noFill/>
            </a:ln>
            <a:solidFill>
              <a:schemeClr val="tx1"/>
            </a:solidFill>
            <a:effectLst/>
            <a:latin typeface="Arial" charset="0"/>
          </a:endParaRPr>
        </a:p>
      </dsp:txBody>
      <dsp:txXfrm>
        <a:off x="3328276" y="2873911"/>
        <a:ext cx="3878347" cy="410626"/>
      </dsp:txXfrm>
    </dsp:sp>
    <dsp:sp modelId="{96CBEBBF-082C-43E1-A720-56AF929D11E3}">
      <dsp:nvSpPr>
        <dsp:cNvPr id="0" name=""/>
        <dsp:cNvSpPr/>
      </dsp:nvSpPr>
      <dsp:spPr>
        <a:xfrm>
          <a:off x="2321359" y="3500309"/>
          <a:ext cx="2596158"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charset="0"/>
            </a:rPr>
            <a:t>Network ID 0x1009</a:t>
          </a:r>
          <a:endParaRPr kumimoji="0" lang="en-US" altLang="en-US" sz="1600" b="0" i="0" u="none" strike="noStrike" kern="1200" cap="none" normalizeH="0" baseline="0" dirty="0" smtClean="0">
            <a:ln>
              <a:noFill/>
            </a:ln>
            <a:solidFill>
              <a:schemeClr val="tx1"/>
            </a:solidFill>
            <a:effectLst/>
            <a:latin typeface="Arial" charset="0"/>
          </a:endParaRPr>
        </a:p>
      </dsp:txBody>
      <dsp:txXfrm>
        <a:off x="2321359" y="3500309"/>
        <a:ext cx="2596158" cy="410626"/>
      </dsp:txXfrm>
    </dsp:sp>
    <dsp:sp modelId="{79F9984C-18FB-446B-9A6F-DF035CEB7168}">
      <dsp:nvSpPr>
        <dsp:cNvPr id="0" name=""/>
        <dsp:cNvSpPr/>
      </dsp:nvSpPr>
      <dsp:spPr>
        <a:xfrm>
          <a:off x="3312262" y="4040089"/>
          <a:ext cx="3780708"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 Transport Stream IDs 300-399</a:t>
          </a:r>
          <a:endParaRPr kumimoji="0" lang="en-US" altLang="en-US" sz="1400" b="0" i="0" u="none" strike="noStrike" kern="1200" cap="none" normalizeH="0" baseline="0" dirty="0" smtClean="0">
            <a:ln>
              <a:noFill/>
            </a:ln>
            <a:solidFill>
              <a:schemeClr val="tx1"/>
            </a:solidFill>
            <a:effectLst/>
            <a:latin typeface="Arial" charset="0"/>
          </a:endParaRPr>
        </a:p>
      </dsp:txBody>
      <dsp:txXfrm>
        <a:off x="3312262" y="4040089"/>
        <a:ext cx="3780708" cy="410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AD302-21B9-49B0-88C7-725C0255F89E}">
      <dsp:nvSpPr>
        <dsp:cNvPr id="0" name=""/>
        <dsp:cNvSpPr/>
      </dsp:nvSpPr>
      <dsp:spPr>
        <a:xfrm>
          <a:off x="3441388" y="3910935"/>
          <a:ext cx="744623" cy="379551"/>
        </a:xfrm>
        <a:custGeom>
          <a:avLst/>
          <a:gdLst/>
          <a:ahLst/>
          <a:cxnLst/>
          <a:rect l="0" t="0" r="0" b="0"/>
          <a:pathLst>
            <a:path>
              <a:moveTo>
                <a:pt x="0" y="0"/>
              </a:moveTo>
              <a:lnTo>
                <a:pt x="0" y="379551"/>
              </a:lnTo>
              <a:lnTo>
                <a:pt x="744623" y="3795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E751A6-EF2A-4C37-AC9F-B87A67EA0624}">
      <dsp:nvSpPr>
        <dsp:cNvPr id="0" name=""/>
        <dsp:cNvSpPr/>
      </dsp:nvSpPr>
      <dsp:spPr>
        <a:xfrm>
          <a:off x="1936637" y="410627"/>
          <a:ext cx="1260711" cy="3294995"/>
        </a:xfrm>
        <a:custGeom>
          <a:avLst/>
          <a:gdLst/>
          <a:ahLst/>
          <a:cxnLst/>
          <a:rect l="0" t="0" r="0" b="0"/>
          <a:pathLst>
            <a:path>
              <a:moveTo>
                <a:pt x="0" y="0"/>
              </a:moveTo>
              <a:lnTo>
                <a:pt x="0" y="3294995"/>
              </a:lnTo>
              <a:lnTo>
                <a:pt x="1260711" y="3294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31800-817C-4346-85CA-DC23A04ACA1C}">
      <dsp:nvSpPr>
        <dsp:cNvPr id="0" name=""/>
        <dsp:cNvSpPr/>
      </dsp:nvSpPr>
      <dsp:spPr>
        <a:xfrm>
          <a:off x="3423266" y="2161668"/>
          <a:ext cx="696095" cy="930992"/>
        </a:xfrm>
        <a:custGeom>
          <a:avLst/>
          <a:gdLst/>
          <a:ahLst/>
          <a:cxnLst/>
          <a:rect l="0" t="0" r="0" b="0"/>
          <a:pathLst>
            <a:path>
              <a:moveTo>
                <a:pt x="0" y="0"/>
              </a:moveTo>
              <a:lnTo>
                <a:pt x="0" y="930992"/>
              </a:lnTo>
              <a:lnTo>
                <a:pt x="696095" y="9309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CA48D3-AAAC-4387-A88B-1259EC68B207}">
      <dsp:nvSpPr>
        <dsp:cNvPr id="0" name=""/>
        <dsp:cNvSpPr/>
      </dsp:nvSpPr>
      <dsp:spPr>
        <a:xfrm>
          <a:off x="3423266" y="2161668"/>
          <a:ext cx="696095" cy="347902"/>
        </a:xfrm>
        <a:custGeom>
          <a:avLst/>
          <a:gdLst/>
          <a:ahLst/>
          <a:cxnLst/>
          <a:rect l="0" t="0" r="0" b="0"/>
          <a:pathLst>
            <a:path>
              <a:moveTo>
                <a:pt x="0" y="0"/>
              </a:moveTo>
              <a:lnTo>
                <a:pt x="0" y="347902"/>
              </a:lnTo>
              <a:lnTo>
                <a:pt x="696095" y="347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623A55-11E3-4D53-9B8F-F504C22E6868}">
      <dsp:nvSpPr>
        <dsp:cNvPr id="0" name=""/>
        <dsp:cNvSpPr/>
      </dsp:nvSpPr>
      <dsp:spPr>
        <a:xfrm>
          <a:off x="1936637" y="410627"/>
          <a:ext cx="1260711" cy="1545728"/>
        </a:xfrm>
        <a:custGeom>
          <a:avLst/>
          <a:gdLst/>
          <a:ahLst/>
          <a:cxnLst/>
          <a:rect l="0" t="0" r="0" b="0"/>
          <a:pathLst>
            <a:path>
              <a:moveTo>
                <a:pt x="0" y="0"/>
              </a:moveTo>
              <a:lnTo>
                <a:pt x="0" y="1545728"/>
              </a:lnTo>
              <a:lnTo>
                <a:pt x="1260711" y="15457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7F32B-5BDF-45B4-9962-41A8242AA60C}">
      <dsp:nvSpPr>
        <dsp:cNvPr id="0" name=""/>
        <dsp:cNvSpPr/>
      </dsp:nvSpPr>
      <dsp:spPr>
        <a:xfrm>
          <a:off x="3417775" y="995490"/>
          <a:ext cx="709976" cy="361950"/>
        </a:xfrm>
        <a:custGeom>
          <a:avLst/>
          <a:gdLst/>
          <a:ahLst/>
          <a:cxnLst/>
          <a:rect l="0" t="0" r="0" b="0"/>
          <a:pathLst>
            <a:path>
              <a:moveTo>
                <a:pt x="0" y="0"/>
              </a:moveTo>
              <a:lnTo>
                <a:pt x="0" y="361950"/>
              </a:lnTo>
              <a:lnTo>
                <a:pt x="709976" y="3619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B32B4-A3E0-4F3B-B3A9-EE8ABB845DB7}">
      <dsp:nvSpPr>
        <dsp:cNvPr id="0" name=""/>
        <dsp:cNvSpPr/>
      </dsp:nvSpPr>
      <dsp:spPr>
        <a:xfrm>
          <a:off x="1936637" y="410627"/>
          <a:ext cx="1260711" cy="379549"/>
        </a:xfrm>
        <a:custGeom>
          <a:avLst/>
          <a:gdLst/>
          <a:ahLst/>
          <a:cxnLst/>
          <a:rect l="0" t="0" r="0" b="0"/>
          <a:pathLst>
            <a:path>
              <a:moveTo>
                <a:pt x="0" y="0"/>
              </a:moveTo>
              <a:lnTo>
                <a:pt x="0" y="379549"/>
              </a:lnTo>
              <a:lnTo>
                <a:pt x="1260711" y="3795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B5145-568B-43C8-A20C-4EFC7D25583A}">
      <dsp:nvSpPr>
        <dsp:cNvPr id="0" name=""/>
        <dsp:cNvSpPr/>
      </dsp:nvSpPr>
      <dsp:spPr>
        <a:xfrm>
          <a:off x="1593727" y="1"/>
          <a:ext cx="3429105" cy="410626"/>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1" i="0" u="none" strike="noStrike" kern="1200" cap="none" normalizeH="0" baseline="0" dirty="0" smtClean="0">
              <a:ln>
                <a:noFill/>
              </a:ln>
              <a:solidFill>
                <a:schemeClr val="tx1"/>
              </a:solidFill>
              <a:effectLst/>
              <a:latin typeface="Arial" charset="0"/>
            </a:rPr>
            <a:t> SDT Table   </a:t>
          </a:r>
          <a:endParaRPr kumimoji="0" lang="en-US" altLang="en-US" sz="1700" b="1" i="0" u="none" strike="noStrike" kern="1200" cap="none" normalizeH="0" baseline="0" dirty="0" smtClean="0">
            <a:ln>
              <a:noFill/>
            </a:ln>
            <a:solidFill>
              <a:schemeClr val="tx1"/>
            </a:solidFill>
            <a:effectLst/>
            <a:latin typeface="Arial" charset="0"/>
          </a:endParaRPr>
        </a:p>
      </dsp:txBody>
      <dsp:txXfrm>
        <a:off x="1593727" y="1"/>
        <a:ext cx="3429105" cy="410626"/>
      </dsp:txXfrm>
    </dsp:sp>
    <dsp:sp modelId="{264A6726-664B-486E-BE3F-19C5762AF07F}">
      <dsp:nvSpPr>
        <dsp:cNvPr id="0" name=""/>
        <dsp:cNvSpPr/>
      </dsp:nvSpPr>
      <dsp:spPr>
        <a:xfrm>
          <a:off x="3197349" y="584864"/>
          <a:ext cx="2204265"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0" i="0" u="none" strike="noStrike" kern="1200" cap="none" normalizeH="0" baseline="0" dirty="0" smtClean="0">
              <a:ln>
                <a:noFill/>
              </a:ln>
              <a:solidFill>
                <a:schemeClr val="tx1"/>
              </a:solidFill>
              <a:effectLst/>
              <a:latin typeface="Arial" charset="0"/>
            </a:rPr>
            <a:t>Transport Stream ID 1</a:t>
          </a:r>
          <a:endParaRPr kumimoji="0" lang="en-US" altLang="en-US" sz="1700" b="0" i="0" u="none" strike="noStrike" kern="1200" cap="none" normalizeH="0" baseline="0" dirty="0" smtClean="0">
            <a:ln>
              <a:noFill/>
            </a:ln>
            <a:solidFill>
              <a:schemeClr val="tx1"/>
            </a:solidFill>
            <a:effectLst/>
            <a:latin typeface="Arial" charset="0"/>
          </a:endParaRPr>
        </a:p>
      </dsp:txBody>
      <dsp:txXfrm>
        <a:off x="3197349" y="584864"/>
        <a:ext cx="2204265" cy="410626"/>
      </dsp:txXfrm>
    </dsp:sp>
    <dsp:sp modelId="{362F37BB-2EFB-46DE-81DD-00FC843EB632}">
      <dsp:nvSpPr>
        <dsp:cNvPr id="0" name=""/>
        <dsp:cNvSpPr/>
      </dsp:nvSpPr>
      <dsp:spPr>
        <a:xfrm>
          <a:off x="4127752" y="1152127"/>
          <a:ext cx="2082079"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Service 300</a:t>
          </a:r>
          <a:endParaRPr kumimoji="0" lang="en-US" altLang="en-US" sz="1400" b="0" i="0" u="none" strike="noStrike" kern="1200" cap="none" normalizeH="0" baseline="0" dirty="0" smtClean="0">
            <a:ln>
              <a:noFill/>
            </a:ln>
            <a:solidFill>
              <a:schemeClr val="tx1"/>
            </a:solidFill>
            <a:effectLst/>
            <a:latin typeface="Arial" charset="0"/>
          </a:endParaRPr>
        </a:p>
      </dsp:txBody>
      <dsp:txXfrm>
        <a:off x="4127752" y="1152127"/>
        <a:ext cx="2082079" cy="410626"/>
      </dsp:txXfrm>
    </dsp:sp>
    <dsp:sp modelId="{4B1D58CA-3842-409D-AEBC-B64B5527480C}">
      <dsp:nvSpPr>
        <dsp:cNvPr id="0" name=""/>
        <dsp:cNvSpPr/>
      </dsp:nvSpPr>
      <dsp:spPr>
        <a:xfrm>
          <a:off x="3197349" y="1751042"/>
          <a:ext cx="2259166"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0" i="0" u="none" strike="noStrike" kern="1200" cap="none" normalizeH="0" baseline="0" dirty="0" smtClean="0">
              <a:ln>
                <a:noFill/>
              </a:ln>
              <a:solidFill>
                <a:schemeClr val="tx1"/>
              </a:solidFill>
              <a:effectLst/>
              <a:latin typeface="Arial" charset="0"/>
            </a:rPr>
            <a:t>Transport Stream ID 2</a:t>
          </a:r>
          <a:endParaRPr kumimoji="0" lang="en-US" altLang="en-US" sz="1700" b="0" i="0" u="none" strike="noStrike" kern="1200" cap="none" normalizeH="0" baseline="0" dirty="0" smtClean="0">
            <a:ln>
              <a:noFill/>
            </a:ln>
            <a:solidFill>
              <a:schemeClr val="tx1"/>
            </a:solidFill>
            <a:effectLst/>
            <a:latin typeface="Arial" charset="0"/>
          </a:endParaRPr>
        </a:p>
      </dsp:txBody>
      <dsp:txXfrm>
        <a:off x="3197349" y="1751042"/>
        <a:ext cx="2259166" cy="410626"/>
      </dsp:txXfrm>
    </dsp:sp>
    <dsp:sp modelId="{080308B3-0821-44CD-95FF-42DE6E751F53}">
      <dsp:nvSpPr>
        <dsp:cNvPr id="0" name=""/>
        <dsp:cNvSpPr/>
      </dsp:nvSpPr>
      <dsp:spPr>
        <a:xfrm>
          <a:off x="4119361" y="2304258"/>
          <a:ext cx="2082079"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Service 101</a:t>
          </a:r>
          <a:endParaRPr kumimoji="0" lang="en-US" altLang="en-US" sz="1400" b="0" i="0" u="none" strike="noStrike" kern="1200" cap="none" normalizeH="0" baseline="0" dirty="0" smtClean="0">
            <a:ln>
              <a:noFill/>
            </a:ln>
            <a:solidFill>
              <a:schemeClr val="tx1"/>
            </a:solidFill>
            <a:effectLst/>
            <a:latin typeface="Arial" charset="0"/>
          </a:endParaRPr>
        </a:p>
      </dsp:txBody>
      <dsp:txXfrm>
        <a:off x="4119361" y="2304258"/>
        <a:ext cx="2082079" cy="410626"/>
      </dsp:txXfrm>
    </dsp:sp>
    <dsp:sp modelId="{9C0B53D8-865A-4812-B982-0FD51C032D15}">
      <dsp:nvSpPr>
        <dsp:cNvPr id="0" name=""/>
        <dsp:cNvSpPr/>
      </dsp:nvSpPr>
      <dsp:spPr>
        <a:xfrm>
          <a:off x="4119361" y="2887347"/>
          <a:ext cx="2082079"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2 Service 200</a:t>
          </a:r>
          <a:endParaRPr kumimoji="0" lang="en-US" altLang="en-US" sz="1400" b="0" i="0" u="none" strike="noStrike" kern="1200" cap="none" normalizeH="0" baseline="0" dirty="0" smtClean="0">
            <a:ln>
              <a:noFill/>
            </a:ln>
            <a:solidFill>
              <a:schemeClr val="tx1"/>
            </a:solidFill>
            <a:effectLst/>
            <a:latin typeface="Arial" charset="0"/>
          </a:endParaRPr>
        </a:p>
      </dsp:txBody>
      <dsp:txXfrm>
        <a:off x="4119361" y="2887347"/>
        <a:ext cx="2082079" cy="410626"/>
      </dsp:txXfrm>
    </dsp:sp>
    <dsp:sp modelId="{4ACE19AB-60E0-4E10-BD15-12F24DE43391}">
      <dsp:nvSpPr>
        <dsp:cNvPr id="0" name=""/>
        <dsp:cNvSpPr/>
      </dsp:nvSpPr>
      <dsp:spPr>
        <a:xfrm>
          <a:off x="3197349" y="3500309"/>
          <a:ext cx="2440391"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0" i="0" u="none" strike="noStrike" kern="1200" cap="none" normalizeH="0" baseline="0" dirty="0" smtClean="0">
              <a:ln>
                <a:noFill/>
              </a:ln>
              <a:solidFill>
                <a:schemeClr val="tx1"/>
              </a:solidFill>
              <a:effectLst/>
              <a:latin typeface="Arial" charset="0"/>
            </a:rPr>
            <a:t>Transport Stream ID 3</a:t>
          </a:r>
          <a:endParaRPr kumimoji="0" lang="en-US" altLang="en-US" sz="1700" b="0" i="0" u="none" strike="noStrike" kern="1200" cap="none" normalizeH="0" baseline="0" dirty="0" smtClean="0">
            <a:ln>
              <a:noFill/>
            </a:ln>
            <a:solidFill>
              <a:schemeClr val="tx1"/>
            </a:solidFill>
            <a:effectLst/>
            <a:latin typeface="Arial" charset="0"/>
          </a:endParaRPr>
        </a:p>
      </dsp:txBody>
      <dsp:txXfrm>
        <a:off x="3197349" y="3500309"/>
        <a:ext cx="2440391" cy="410626"/>
      </dsp:txXfrm>
    </dsp:sp>
    <dsp:sp modelId="{28DAC67F-93ED-4AD9-BE3F-00BAA6A751C5}">
      <dsp:nvSpPr>
        <dsp:cNvPr id="0" name=""/>
        <dsp:cNvSpPr/>
      </dsp:nvSpPr>
      <dsp:spPr>
        <a:xfrm>
          <a:off x="4186011" y="4085173"/>
          <a:ext cx="2082079" cy="4106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Section 1 Service 102</a:t>
          </a:r>
          <a:endParaRPr kumimoji="0" lang="en-US" altLang="en-US" sz="1400" b="0" i="0" u="none" strike="noStrike" kern="1200" cap="none" normalizeH="0" baseline="0" dirty="0" smtClean="0">
            <a:ln>
              <a:noFill/>
            </a:ln>
            <a:solidFill>
              <a:schemeClr val="tx1"/>
            </a:solidFill>
            <a:effectLst/>
            <a:latin typeface="Arial" charset="0"/>
          </a:endParaRPr>
        </a:p>
      </dsp:txBody>
      <dsp:txXfrm>
        <a:off x="4186011" y="4085173"/>
        <a:ext cx="2082079" cy="410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3A244-FE03-4771-BB01-9B3C4C2AA06F}">
      <dsp:nvSpPr>
        <dsp:cNvPr id="0" name=""/>
        <dsp:cNvSpPr/>
      </dsp:nvSpPr>
      <dsp:spPr>
        <a:xfrm>
          <a:off x="2940457" y="3567648"/>
          <a:ext cx="1453635" cy="765219"/>
        </a:xfrm>
        <a:custGeom>
          <a:avLst/>
          <a:gdLst/>
          <a:ahLst/>
          <a:cxnLst/>
          <a:rect l="0" t="0" r="0" b="0"/>
          <a:pathLst>
            <a:path>
              <a:moveTo>
                <a:pt x="0" y="0"/>
              </a:moveTo>
              <a:lnTo>
                <a:pt x="0" y="765219"/>
              </a:lnTo>
              <a:lnTo>
                <a:pt x="1453635" y="7652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0103F-84DC-4F17-8811-6A22FB492FBE}">
      <dsp:nvSpPr>
        <dsp:cNvPr id="0" name=""/>
        <dsp:cNvSpPr/>
      </dsp:nvSpPr>
      <dsp:spPr>
        <a:xfrm>
          <a:off x="2940457" y="3567648"/>
          <a:ext cx="1453635" cy="307749"/>
        </a:xfrm>
        <a:custGeom>
          <a:avLst/>
          <a:gdLst/>
          <a:ahLst/>
          <a:cxnLst/>
          <a:rect l="0" t="0" r="0" b="0"/>
          <a:pathLst>
            <a:path>
              <a:moveTo>
                <a:pt x="0" y="0"/>
              </a:moveTo>
              <a:lnTo>
                <a:pt x="0" y="307749"/>
              </a:lnTo>
              <a:lnTo>
                <a:pt x="1453635" y="3077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36C7D4-CD3A-4E13-8F57-FD1EDD0788E5}">
      <dsp:nvSpPr>
        <dsp:cNvPr id="0" name=""/>
        <dsp:cNvSpPr/>
      </dsp:nvSpPr>
      <dsp:spPr>
        <a:xfrm>
          <a:off x="1445170" y="325863"/>
          <a:ext cx="1112394" cy="3078852"/>
        </a:xfrm>
        <a:custGeom>
          <a:avLst/>
          <a:gdLst/>
          <a:ahLst/>
          <a:cxnLst/>
          <a:rect l="0" t="0" r="0" b="0"/>
          <a:pathLst>
            <a:path>
              <a:moveTo>
                <a:pt x="0" y="0"/>
              </a:moveTo>
              <a:lnTo>
                <a:pt x="0" y="3078852"/>
              </a:lnTo>
              <a:lnTo>
                <a:pt x="1112394" y="3078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56D864-CC30-4049-9829-14FD4B153AC6}">
      <dsp:nvSpPr>
        <dsp:cNvPr id="0" name=""/>
        <dsp:cNvSpPr/>
      </dsp:nvSpPr>
      <dsp:spPr>
        <a:xfrm>
          <a:off x="2943634" y="2179468"/>
          <a:ext cx="1458402" cy="770475"/>
        </a:xfrm>
        <a:custGeom>
          <a:avLst/>
          <a:gdLst/>
          <a:ahLst/>
          <a:cxnLst/>
          <a:rect l="0" t="0" r="0" b="0"/>
          <a:pathLst>
            <a:path>
              <a:moveTo>
                <a:pt x="0" y="0"/>
              </a:moveTo>
              <a:lnTo>
                <a:pt x="0" y="770475"/>
              </a:lnTo>
              <a:lnTo>
                <a:pt x="1458402" y="7704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16A176-4F65-4C23-A301-8213953C6017}">
      <dsp:nvSpPr>
        <dsp:cNvPr id="0" name=""/>
        <dsp:cNvSpPr/>
      </dsp:nvSpPr>
      <dsp:spPr>
        <a:xfrm>
          <a:off x="2943634" y="2179468"/>
          <a:ext cx="1458402" cy="307749"/>
        </a:xfrm>
        <a:custGeom>
          <a:avLst/>
          <a:gdLst/>
          <a:ahLst/>
          <a:cxnLst/>
          <a:rect l="0" t="0" r="0" b="0"/>
          <a:pathLst>
            <a:path>
              <a:moveTo>
                <a:pt x="0" y="0"/>
              </a:moveTo>
              <a:lnTo>
                <a:pt x="0" y="307749"/>
              </a:lnTo>
              <a:lnTo>
                <a:pt x="1458402" y="3077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EF8D8-3F7F-4606-8DB3-9599ADDC57CC}">
      <dsp:nvSpPr>
        <dsp:cNvPr id="0" name=""/>
        <dsp:cNvSpPr/>
      </dsp:nvSpPr>
      <dsp:spPr>
        <a:xfrm>
          <a:off x="1445170" y="325863"/>
          <a:ext cx="1112394" cy="1690672"/>
        </a:xfrm>
        <a:custGeom>
          <a:avLst/>
          <a:gdLst/>
          <a:ahLst/>
          <a:cxnLst/>
          <a:rect l="0" t="0" r="0" b="0"/>
          <a:pathLst>
            <a:path>
              <a:moveTo>
                <a:pt x="0" y="0"/>
              </a:moveTo>
              <a:lnTo>
                <a:pt x="0" y="1690672"/>
              </a:lnTo>
              <a:lnTo>
                <a:pt x="1112394" y="16906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022559-9F7A-499B-BE54-46B2DEA591E0}">
      <dsp:nvSpPr>
        <dsp:cNvPr id="0" name=""/>
        <dsp:cNvSpPr/>
      </dsp:nvSpPr>
      <dsp:spPr>
        <a:xfrm>
          <a:off x="2943634" y="791288"/>
          <a:ext cx="1458402" cy="770475"/>
        </a:xfrm>
        <a:custGeom>
          <a:avLst/>
          <a:gdLst/>
          <a:ahLst/>
          <a:cxnLst/>
          <a:rect l="0" t="0" r="0" b="0"/>
          <a:pathLst>
            <a:path>
              <a:moveTo>
                <a:pt x="0" y="0"/>
              </a:moveTo>
              <a:lnTo>
                <a:pt x="0" y="770475"/>
              </a:lnTo>
              <a:lnTo>
                <a:pt x="1458402" y="7704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468B07-449A-4C2B-89CA-5296E0D93A57}">
      <dsp:nvSpPr>
        <dsp:cNvPr id="0" name=""/>
        <dsp:cNvSpPr/>
      </dsp:nvSpPr>
      <dsp:spPr>
        <a:xfrm>
          <a:off x="2943634" y="791288"/>
          <a:ext cx="1458402" cy="307749"/>
        </a:xfrm>
        <a:custGeom>
          <a:avLst/>
          <a:gdLst/>
          <a:ahLst/>
          <a:cxnLst/>
          <a:rect l="0" t="0" r="0" b="0"/>
          <a:pathLst>
            <a:path>
              <a:moveTo>
                <a:pt x="0" y="0"/>
              </a:moveTo>
              <a:lnTo>
                <a:pt x="0" y="307749"/>
              </a:lnTo>
              <a:lnTo>
                <a:pt x="1458402" y="3077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88994-62A1-427E-A9A4-3B22170548F4}">
      <dsp:nvSpPr>
        <dsp:cNvPr id="0" name=""/>
        <dsp:cNvSpPr/>
      </dsp:nvSpPr>
      <dsp:spPr>
        <a:xfrm>
          <a:off x="1445170" y="325863"/>
          <a:ext cx="1112394" cy="302492"/>
        </a:xfrm>
        <a:custGeom>
          <a:avLst/>
          <a:gdLst/>
          <a:ahLst/>
          <a:cxnLst/>
          <a:rect l="0" t="0" r="0" b="0"/>
          <a:pathLst>
            <a:path>
              <a:moveTo>
                <a:pt x="0" y="0"/>
              </a:moveTo>
              <a:lnTo>
                <a:pt x="0" y="302492"/>
              </a:lnTo>
              <a:lnTo>
                <a:pt x="1112394" y="3024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8ACEB-497E-4557-9A1F-63D956CAF042}">
      <dsp:nvSpPr>
        <dsp:cNvPr id="0" name=""/>
        <dsp:cNvSpPr/>
      </dsp:nvSpPr>
      <dsp:spPr>
        <a:xfrm>
          <a:off x="1146679" y="0"/>
          <a:ext cx="2984912" cy="325863"/>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1" i="0" u="none" strike="noStrike" kern="1200" cap="none" normalizeH="0" baseline="0" dirty="0" smtClean="0">
              <a:ln>
                <a:noFill/>
              </a:ln>
              <a:solidFill>
                <a:schemeClr val="tx1"/>
              </a:solidFill>
              <a:effectLst/>
              <a:latin typeface="Arial" pitchFamily="34" charset="0"/>
            </a:rPr>
            <a:t>EIT P/F Table</a:t>
          </a:r>
          <a:endParaRPr kumimoji="0" lang="en-US" altLang="en-US" sz="1700" b="1" i="0" u="none" strike="noStrike" kern="1200" cap="none" normalizeH="0" baseline="0" dirty="0" smtClean="0">
            <a:ln>
              <a:noFill/>
            </a:ln>
            <a:solidFill>
              <a:schemeClr val="tx1"/>
            </a:solidFill>
            <a:effectLst/>
            <a:latin typeface="Arial" pitchFamily="34" charset="0"/>
          </a:endParaRPr>
        </a:p>
      </dsp:txBody>
      <dsp:txXfrm>
        <a:off x="1146679" y="0"/>
        <a:ext cx="2984912" cy="325863"/>
      </dsp:txXfrm>
    </dsp:sp>
    <dsp:sp modelId="{22369885-C001-418A-BB1A-750058BF0FB6}">
      <dsp:nvSpPr>
        <dsp:cNvPr id="0" name=""/>
        <dsp:cNvSpPr/>
      </dsp:nvSpPr>
      <dsp:spPr>
        <a:xfrm>
          <a:off x="2557565" y="465424"/>
          <a:ext cx="3860697"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pitchFamily="34" charset="0"/>
            </a:rPr>
            <a:t>Transport Stream ID 1 Service ID 300</a:t>
          </a:r>
          <a:endParaRPr kumimoji="0" lang="en-US" altLang="en-US" sz="1600" b="0" i="0" u="none" strike="noStrike" kern="1200" cap="none" normalizeH="0" baseline="0" dirty="0" smtClean="0">
            <a:ln>
              <a:noFill/>
            </a:ln>
            <a:solidFill>
              <a:schemeClr val="tx1"/>
            </a:solidFill>
            <a:effectLst/>
            <a:latin typeface="Arial" pitchFamily="34" charset="0"/>
          </a:endParaRPr>
        </a:p>
      </dsp:txBody>
      <dsp:txXfrm>
        <a:off x="2557565" y="465424"/>
        <a:ext cx="3860697" cy="325863"/>
      </dsp:txXfrm>
    </dsp:sp>
    <dsp:sp modelId="{CDCF0F79-9115-49F8-9BBE-8B514E2724BE}">
      <dsp:nvSpPr>
        <dsp:cNvPr id="0" name=""/>
        <dsp:cNvSpPr/>
      </dsp:nvSpPr>
      <dsp:spPr>
        <a:xfrm>
          <a:off x="4402037" y="936105"/>
          <a:ext cx="2048256"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0 - Present</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402037" y="936105"/>
        <a:ext cx="2048256" cy="325863"/>
      </dsp:txXfrm>
    </dsp:sp>
    <dsp:sp modelId="{0D4796DD-FB64-42FC-8B80-6BBB40522E2D}">
      <dsp:nvSpPr>
        <dsp:cNvPr id="0" name=""/>
        <dsp:cNvSpPr/>
      </dsp:nvSpPr>
      <dsp:spPr>
        <a:xfrm>
          <a:off x="4402037" y="1398832"/>
          <a:ext cx="2048256"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1 - Following</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402037" y="1398832"/>
        <a:ext cx="2048256" cy="325863"/>
      </dsp:txXfrm>
    </dsp:sp>
    <dsp:sp modelId="{67319A05-8687-45F7-B52E-6E4370651E9A}">
      <dsp:nvSpPr>
        <dsp:cNvPr id="0" name=""/>
        <dsp:cNvSpPr/>
      </dsp:nvSpPr>
      <dsp:spPr>
        <a:xfrm>
          <a:off x="2557565" y="1853604"/>
          <a:ext cx="3860697"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pitchFamily="34" charset="0"/>
            </a:rPr>
            <a:t>Transport Stream ID 2 Service ID 101</a:t>
          </a:r>
          <a:endParaRPr kumimoji="0" lang="en-US" altLang="en-US" sz="1600" b="0" i="0" u="none" strike="noStrike" kern="1200" cap="none" normalizeH="0" baseline="0" dirty="0" smtClean="0">
            <a:ln>
              <a:noFill/>
            </a:ln>
            <a:solidFill>
              <a:schemeClr val="tx1"/>
            </a:solidFill>
            <a:effectLst/>
            <a:latin typeface="Arial" pitchFamily="34" charset="0"/>
          </a:endParaRPr>
        </a:p>
      </dsp:txBody>
      <dsp:txXfrm>
        <a:off x="2557565" y="1853604"/>
        <a:ext cx="3860697" cy="325863"/>
      </dsp:txXfrm>
    </dsp:sp>
    <dsp:sp modelId="{B4DC1A61-947C-482E-8FFE-95B8A360C2B5}">
      <dsp:nvSpPr>
        <dsp:cNvPr id="0" name=""/>
        <dsp:cNvSpPr/>
      </dsp:nvSpPr>
      <dsp:spPr>
        <a:xfrm>
          <a:off x="4402037" y="2324285"/>
          <a:ext cx="2075752"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0 Present</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402037" y="2324285"/>
        <a:ext cx="2075752" cy="325863"/>
      </dsp:txXfrm>
    </dsp:sp>
    <dsp:sp modelId="{32EBE8F7-4971-4BF4-8218-9DD1EB14693A}">
      <dsp:nvSpPr>
        <dsp:cNvPr id="0" name=""/>
        <dsp:cNvSpPr/>
      </dsp:nvSpPr>
      <dsp:spPr>
        <a:xfrm>
          <a:off x="4402037" y="2787012"/>
          <a:ext cx="2091882"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1 Following</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402037" y="2787012"/>
        <a:ext cx="2091882" cy="325863"/>
      </dsp:txXfrm>
    </dsp:sp>
    <dsp:sp modelId="{7CEA58F3-8BF6-49D3-8972-ABC5A864F97C}">
      <dsp:nvSpPr>
        <dsp:cNvPr id="0" name=""/>
        <dsp:cNvSpPr/>
      </dsp:nvSpPr>
      <dsp:spPr>
        <a:xfrm>
          <a:off x="2557565" y="3241784"/>
          <a:ext cx="3828919"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kern="1200" cap="none" normalizeH="0" baseline="0" dirty="0" smtClean="0">
              <a:ln>
                <a:noFill/>
              </a:ln>
              <a:solidFill>
                <a:schemeClr val="tx1"/>
              </a:solidFill>
              <a:effectLst/>
              <a:latin typeface="Arial" pitchFamily="34" charset="0"/>
            </a:rPr>
            <a:t>Transport Stream ID 2 Service 200</a:t>
          </a:r>
          <a:endParaRPr kumimoji="0" lang="en-US" altLang="en-US" sz="1600" b="0" i="0" u="none" strike="noStrike" kern="1200" cap="none" normalizeH="0" baseline="0" dirty="0" smtClean="0">
            <a:ln>
              <a:noFill/>
            </a:ln>
            <a:solidFill>
              <a:schemeClr val="tx1"/>
            </a:solidFill>
            <a:effectLst/>
            <a:latin typeface="Arial" pitchFamily="34" charset="0"/>
          </a:endParaRPr>
        </a:p>
      </dsp:txBody>
      <dsp:txXfrm>
        <a:off x="2557565" y="3241784"/>
        <a:ext cx="3828919" cy="325863"/>
      </dsp:txXfrm>
    </dsp:sp>
    <dsp:sp modelId="{C838436E-BC63-4946-9593-9DAA2F9BCB99}">
      <dsp:nvSpPr>
        <dsp:cNvPr id="0" name=""/>
        <dsp:cNvSpPr/>
      </dsp:nvSpPr>
      <dsp:spPr>
        <a:xfrm>
          <a:off x="4394093" y="3712465"/>
          <a:ext cx="2062307"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0 Present</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394093" y="3712465"/>
        <a:ext cx="2062307" cy="325863"/>
      </dsp:txXfrm>
    </dsp:sp>
    <dsp:sp modelId="{11F9E45D-7F69-4B7C-8A15-F503C94FE291}">
      <dsp:nvSpPr>
        <dsp:cNvPr id="0" name=""/>
        <dsp:cNvSpPr/>
      </dsp:nvSpPr>
      <dsp:spPr>
        <a:xfrm>
          <a:off x="4394093" y="4169936"/>
          <a:ext cx="2091889" cy="3258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Section 1 Following</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4394093" y="4169936"/>
        <a:ext cx="2091889" cy="325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8E8C1-BACE-4D4E-91BD-F70A85475B99}">
      <dsp:nvSpPr>
        <dsp:cNvPr id="0" name=""/>
        <dsp:cNvSpPr/>
      </dsp:nvSpPr>
      <dsp:spPr>
        <a:xfrm>
          <a:off x="2740322" y="3453481"/>
          <a:ext cx="558924" cy="1447300"/>
        </a:xfrm>
        <a:custGeom>
          <a:avLst/>
          <a:gdLst/>
          <a:ahLst/>
          <a:cxnLst/>
          <a:rect l="0" t="0" r="0" b="0"/>
          <a:pathLst>
            <a:path>
              <a:moveTo>
                <a:pt x="0" y="0"/>
              </a:moveTo>
              <a:lnTo>
                <a:pt x="0" y="1447300"/>
              </a:lnTo>
              <a:lnTo>
                <a:pt x="558924" y="14473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01C30F-12B0-479E-817D-B24E6A8469B0}">
      <dsp:nvSpPr>
        <dsp:cNvPr id="0" name=""/>
        <dsp:cNvSpPr/>
      </dsp:nvSpPr>
      <dsp:spPr>
        <a:xfrm>
          <a:off x="2740322" y="3453481"/>
          <a:ext cx="558924" cy="1050549"/>
        </a:xfrm>
        <a:custGeom>
          <a:avLst/>
          <a:gdLst/>
          <a:ahLst/>
          <a:cxnLst/>
          <a:rect l="0" t="0" r="0" b="0"/>
          <a:pathLst>
            <a:path>
              <a:moveTo>
                <a:pt x="0" y="0"/>
              </a:moveTo>
              <a:lnTo>
                <a:pt x="0" y="1050549"/>
              </a:lnTo>
              <a:lnTo>
                <a:pt x="558924" y="10505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8A2E11-4357-48DB-805A-BA2559150E80}">
      <dsp:nvSpPr>
        <dsp:cNvPr id="0" name=""/>
        <dsp:cNvSpPr/>
      </dsp:nvSpPr>
      <dsp:spPr>
        <a:xfrm>
          <a:off x="2740322" y="3453481"/>
          <a:ext cx="558924" cy="653799"/>
        </a:xfrm>
        <a:custGeom>
          <a:avLst/>
          <a:gdLst/>
          <a:ahLst/>
          <a:cxnLst/>
          <a:rect l="0" t="0" r="0" b="0"/>
          <a:pathLst>
            <a:path>
              <a:moveTo>
                <a:pt x="0" y="0"/>
              </a:moveTo>
              <a:lnTo>
                <a:pt x="0" y="653799"/>
              </a:lnTo>
              <a:lnTo>
                <a:pt x="558924" y="6537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4090B-E212-43F6-BC37-FA2954D24DDB}">
      <dsp:nvSpPr>
        <dsp:cNvPr id="0" name=""/>
        <dsp:cNvSpPr/>
      </dsp:nvSpPr>
      <dsp:spPr>
        <a:xfrm>
          <a:off x="2740322" y="3453481"/>
          <a:ext cx="558924" cy="257049"/>
        </a:xfrm>
        <a:custGeom>
          <a:avLst/>
          <a:gdLst/>
          <a:ahLst/>
          <a:cxnLst/>
          <a:rect l="0" t="0" r="0" b="0"/>
          <a:pathLst>
            <a:path>
              <a:moveTo>
                <a:pt x="0" y="0"/>
              </a:moveTo>
              <a:lnTo>
                <a:pt x="0" y="257049"/>
              </a:lnTo>
              <a:lnTo>
                <a:pt x="558924" y="257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C2855-65C6-4031-ABDA-99443D7EA48D}">
      <dsp:nvSpPr>
        <dsp:cNvPr id="0" name=""/>
        <dsp:cNvSpPr/>
      </dsp:nvSpPr>
      <dsp:spPr>
        <a:xfrm>
          <a:off x="1211170" y="279401"/>
          <a:ext cx="1156536" cy="3034378"/>
        </a:xfrm>
        <a:custGeom>
          <a:avLst/>
          <a:gdLst/>
          <a:ahLst/>
          <a:cxnLst/>
          <a:rect l="0" t="0" r="0" b="0"/>
          <a:pathLst>
            <a:path>
              <a:moveTo>
                <a:pt x="0" y="0"/>
              </a:moveTo>
              <a:lnTo>
                <a:pt x="0" y="3034378"/>
              </a:lnTo>
              <a:lnTo>
                <a:pt x="1156536" y="30343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204C8A-44E4-4EBE-9228-6F6B21A4A0C2}">
      <dsp:nvSpPr>
        <dsp:cNvPr id="0" name=""/>
        <dsp:cNvSpPr/>
      </dsp:nvSpPr>
      <dsp:spPr>
        <a:xfrm>
          <a:off x="2719373" y="676229"/>
          <a:ext cx="527501" cy="2240800"/>
        </a:xfrm>
        <a:custGeom>
          <a:avLst/>
          <a:gdLst/>
          <a:ahLst/>
          <a:cxnLst/>
          <a:rect l="0" t="0" r="0" b="0"/>
          <a:pathLst>
            <a:path>
              <a:moveTo>
                <a:pt x="0" y="0"/>
              </a:moveTo>
              <a:lnTo>
                <a:pt x="0" y="2240800"/>
              </a:lnTo>
              <a:lnTo>
                <a:pt x="527501" y="22408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8DD30-A815-4693-B280-EDE6767D3D6D}">
      <dsp:nvSpPr>
        <dsp:cNvPr id="0" name=""/>
        <dsp:cNvSpPr/>
      </dsp:nvSpPr>
      <dsp:spPr>
        <a:xfrm>
          <a:off x="3543048" y="1866480"/>
          <a:ext cx="706215" cy="628846"/>
        </a:xfrm>
        <a:custGeom>
          <a:avLst/>
          <a:gdLst/>
          <a:ahLst/>
          <a:cxnLst/>
          <a:rect l="0" t="0" r="0" b="0"/>
          <a:pathLst>
            <a:path>
              <a:moveTo>
                <a:pt x="0" y="0"/>
              </a:moveTo>
              <a:lnTo>
                <a:pt x="0" y="628846"/>
              </a:lnTo>
              <a:lnTo>
                <a:pt x="706215" y="6288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9F95A-46F2-490D-A824-4DC60A1185A1}">
      <dsp:nvSpPr>
        <dsp:cNvPr id="0" name=""/>
        <dsp:cNvSpPr/>
      </dsp:nvSpPr>
      <dsp:spPr>
        <a:xfrm>
          <a:off x="3543048" y="1866480"/>
          <a:ext cx="706215" cy="232096"/>
        </a:xfrm>
        <a:custGeom>
          <a:avLst/>
          <a:gdLst/>
          <a:ahLst/>
          <a:cxnLst/>
          <a:rect l="0" t="0" r="0" b="0"/>
          <a:pathLst>
            <a:path>
              <a:moveTo>
                <a:pt x="0" y="0"/>
              </a:moveTo>
              <a:lnTo>
                <a:pt x="0" y="232096"/>
              </a:lnTo>
              <a:lnTo>
                <a:pt x="706215" y="2320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6F863-F08A-4688-AA73-923A844EEF7F}">
      <dsp:nvSpPr>
        <dsp:cNvPr id="0" name=""/>
        <dsp:cNvSpPr/>
      </dsp:nvSpPr>
      <dsp:spPr>
        <a:xfrm>
          <a:off x="2719373" y="676229"/>
          <a:ext cx="527501" cy="1050549"/>
        </a:xfrm>
        <a:custGeom>
          <a:avLst/>
          <a:gdLst/>
          <a:ahLst/>
          <a:cxnLst/>
          <a:rect l="0" t="0" r="0" b="0"/>
          <a:pathLst>
            <a:path>
              <a:moveTo>
                <a:pt x="0" y="0"/>
              </a:moveTo>
              <a:lnTo>
                <a:pt x="0" y="1050549"/>
              </a:lnTo>
              <a:lnTo>
                <a:pt x="527501" y="10505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4D42C8-4C48-4DEC-849D-68746311EAEF}">
      <dsp:nvSpPr>
        <dsp:cNvPr id="0" name=""/>
        <dsp:cNvSpPr/>
      </dsp:nvSpPr>
      <dsp:spPr>
        <a:xfrm>
          <a:off x="2719373" y="676229"/>
          <a:ext cx="527501" cy="653799"/>
        </a:xfrm>
        <a:custGeom>
          <a:avLst/>
          <a:gdLst/>
          <a:ahLst/>
          <a:cxnLst/>
          <a:rect l="0" t="0" r="0" b="0"/>
          <a:pathLst>
            <a:path>
              <a:moveTo>
                <a:pt x="0" y="0"/>
              </a:moveTo>
              <a:lnTo>
                <a:pt x="0" y="653799"/>
              </a:lnTo>
              <a:lnTo>
                <a:pt x="527501" y="6537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DE0936-7A14-4C27-8562-87E1F41EC215}">
      <dsp:nvSpPr>
        <dsp:cNvPr id="0" name=""/>
        <dsp:cNvSpPr/>
      </dsp:nvSpPr>
      <dsp:spPr>
        <a:xfrm>
          <a:off x="2719373" y="676229"/>
          <a:ext cx="527501" cy="257049"/>
        </a:xfrm>
        <a:custGeom>
          <a:avLst/>
          <a:gdLst/>
          <a:ahLst/>
          <a:cxnLst/>
          <a:rect l="0" t="0" r="0" b="0"/>
          <a:pathLst>
            <a:path>
              <a:moveTo>
                <a:pt x="0" y="0"/>
              </a:moveTo>
              <a:lnTo>
                <a:pt x="0" y="257049"/>
              </a:lnTo>
              <a:lnTo>
                <a:pt x="527501" y="257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F5166D-FF06-4545-AF3B-DF760F389915}">
      <dsp:nvSpPr>
        <dsp:cNvPr id="0" name=""/>
        <dsp:cNvSpPr/>
      </dsp:nvSpPr>
      <dsp:spPr>
        <a:xfrm>
          <a:off x="1211170" y="279401"/>
          <a:ext cx="1156536" cy="257127"/>
        </a:xfrm>
        <a:custGeom>
          <a:avLst/>
          <a:gdLst/>
          <a:ahLst/>
          <a:cxnLst/>
          <a:rect l="0" t="0" r="0" b="0"/>
          <a:pathLst>
            <a:path>
              <a:moveTo>
                <a:pt x="0" y="0"/>
              </a:moveTo>
              <a:lnTo>
                <a:pt x="0" y="257127"/>
              </a:lnTo>
              <a:lnTo>
                <a:pt x="1156536" y="257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7B7CA-C2FD-471D-9F05-F746C1E2F59D}">
      <dsp:nvSpPr>
        <dsp:cNvPr id="0" name=""/>
        <dsp:cNvSpPr/>
      </dsp:nvSpPr>
      <dsp:spPr>
        <a:xfrm>
          <a:off x="934835" y="0"/>
          <a:ext cx="2763342" cy="279401"/>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700" b="0" i="0" u="none" strike="noStrike" kern="1200" cap="none" normalizeH="0" baseline="0" dirty="0" smtClean="0">
              <a:ln>
                <a:noFill/>
              </a:ln>
              <a:solidFill>
                <a:schemeClr val="tx1"/>
              </a:solidFill>
              <a:effectLst/>
              <a:latin typeface="Arial" pitchFamily="34" charset="0"/>
            </a:rPr>
            <a:t>EIT Schedule Table</a:t>
          </a:r>
          <a:endParaRPr kumimoji="0" lang="en-US" altLang="en-US" sz="1700" b="0" i="0" u="none" strike="noStrike" kern="1200" cap="none" normalizeH="0" baseline="0" dirty="0" smtClean="0">
            <a:ln>
              <a:noFill/>
            </a:ln>
            <a:solidFill>
              <a:schemeClr val="tx1"/>
            </a:solidFill>
            <a:effectLst/>
            <a:latin typeface="Arial" pitchFamily="34" charset="0"/>
          </a:endParaRPr>
        </a:p>
      </dsp:txBody>
      <dsp:txXfrm>
        <a:off x="934835" y="0"/>
        <a:ext cx="2763342" cy="279401"/>
      </dsp:txXfrm>
    </dsp:sp>
    <dsp:sp modelId="{F74BB7E4-9C2C-43B0-A0D6-503F842FFC43}">
      <dsp:nvSpPr>
        <dsp:cNvPr id="0" name=""/>
        <dsp:cNvSpPr/>
      </dsp:nvSpPr>
      <dsp:spPr>
        <a:xfrm>
          <a:off x="2367706" y="396828"/>
          <a:ext cx="3516676"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Transport Stream ID 1 Service ID 300</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2367706" y="396828"/>
        <a:ext cx="3516676" cy="279401"/>
      </dsp:txXfrm>
    </dsp:sp>
    <dsp:sp modelId="{F1DB4671-AA3B-401E-8B2D-C22D66D211BA}">
      <dsp:nvSpPr>
        <dsp:cNvPr id="0" name=""/>
        <dsp:cNvSpPr/>
      </dsp:nvSpPr>
      <dsp:spPr>
        <a:xfrm>
          <a:off x="3246875" y="793578"/>
          <a:ext cx="2947194"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0 , section 0 Events 1 - 10 </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46875" y="793578"/>
        <a:ext cx="2947194" cy="279401"/>
      </dsp:txXfrm>
    </dsp:sp>
    <dsp:sp modelId="{BFEF2852-72AB-4045-87FC-7FC2C38C827A}">
      <dsp:nvSpPr>
        <dsp:cNvPr id="0" name=""/>
        <dsp:cNvSpPr/>
      </dsp:nvSpPr>
      <dsp:spPr>
        <a:xfrm>
          <a:off x="3246875" y="1190328"/>
          <a:ext cx="2947194"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1, Section 0 Events 10 - 20</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46875" y="1190328"/>
        <a:ext cx="2947194" cy="279401"/>
      </dsp:txXfrm>
    </dsp:sp>
    <dsp:sp modelId="{B33862BA-66A2-49E2-8A5E-1EB5A76AAE95}">
      <dsp:nvSpPr>
        <dsp:cNvPr id="0" name=""/>
        <dsp:cNvSpPr/>
      </dsp:nvSpPr>
      <dsp:spPr>
        <a:xfrm>
          <a:off x="3246875" y="1587078"/>
          <a:ext cx="2961734"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2</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46875" y="1587078"/>
        <a:ext cx="2961734" cy="279401"/>
      </dsp:txXfrm>
    </dsp:sp>
    <dsp:sp modelId="{F43BE35D-64F9-4404-84EE-D8801CE933D8}">
      <dsp:nvSpPr>
        <dsp:cNvPr id="0" name=""/>
        <dsp:cNvSpPr/>
      </dsp:nvSpPr>
      <dsp:spPr>
        <a:xfrm>
          <a:off x="4249264" y="1958875"/>
          <a:ext cx="2565420"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Section 0  Events 30 – 35</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4249264" y="1958875"/>
        <a:ext cx="2565420" cy="279401"/>
      </dsp:txXfrm>
    </dsp:sp>
    <dsp:sp modelId="{064C3A11-FDF5-41A0-B0F4-5AAFA339F8B9}">
      <dsp:nvSpPr>
        <dsp:cNvPr id="0" name=""/>
        <dsp:cNvSpPr/>
      </dsp:nvSpPr>
      <dsp:spPr>
        <a:xfrm>
          <a:off x="4249264" y="2355625"/>
          <a:ext cx="2565420"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Section 1 Events 35 - 40</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4249264" y="2355625"/>
        <a:ext cx="2565420" cy="279401"/>
      </dsp:txXfrm>
    </dsp:sp>
    <dsp:sp modelId="{C5B5E335-6DFC-4096-998D-08FFF9B78CBC}">
      <dsp:nvSpPr>
        <dsp:cNvPr id="0" name=""/>
        <dsp:cNvSpPr/>
      </dsp:nvSpPr>
      <dsp:spPr>
        <a:xfrm>
          <a:off x="3246875" y="2777329"/>
          <a:ext cx="2937700"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3, section 0 Events 40 - 50</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46875" y="2777329"/>
        <a:ext cx="2937700" cy="279401"/>
      </dsp:txXfrm>
    </dsp:sp>
    <dsp:sp modelId="{0FB9E416-A440-432F-AE23-B1279A09D5C9}">
      <dsp:nvSpPr>
        <dsp:cNvPr id="0" name=""/>
        <dsp:cNvSpPr/>
      </dsp:nvSpPr>
      <dsp:spPr>
        <a:xfrm>
          <a:off x="2367706" y="3174079"/>
          <a:ext cx="3726160"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pitchFamily="34" charset="0"/>
            </a:rPr>
            <a:t>Transport Stream ID 2 Service ID 101</a:t>
          </a:r>
          <a:endParaRPr kumimoji="0" lang="en-US" altLang="en-US" sz="1400" b="0" i="0" u="none" strike="noStrike" kern="1200" cap="none" normalizeH="0" baseline="0" dirty="0" smtClean="0">
            <a:ln>
              <a:noFill/>
            </a:ln>
            <a:solidFill>
              <a:schemeClr val="tx1"/>
            </a:solidFill>
            <a:effectLst/>
            <a:latin typeface="Arial" pitchFamily="34" charset="0"/>
          </a:endParaRPr>
        </a:p>
      </dsp:txBody>
      <dsp:txXfrm>
        <a:off x="2367706" y="3174079"/>
        <a:ext cx="3726160" cy="279401"/>
      </dsp:txXfrm>
    </dsp:sp>
    <dsp:sp modelId="{8B1388C9-68DD-4A63-A964-3FB09330BE11}">
      <dsp:nvSpPr>
        <dsp:cNvPr id="0" name=""/>
        <dsp:cNvSpPr/>
      </dsp:nvSpPr>
      <dsp:spPr>
        <a:xfrm>
          <a:off x="3299246" y="3570829"/>
          <a:ext cx="2923825"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0, section 0 Events 1 - 10 </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99246" y="3570829"/>
        <a:ext cx="2923825" cy="279401"/>
      </dsp:txXfrm>
    </dsp:sp>
    <dsp:sp modelId="{9DE93A59-9398-43DB-8E71-699EC4D30144}">
      <dsp:nvSpPr>
        <dsp:cNvPr id="0" name=""/>
        <dsp:cNvSpPr/>
      </dsp:nvSpPr>
      <dsp:spPr>
        <a:xfrm>
          <a:off x="3299246" y="3967580"/>
          <a:ext cx="2941662"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1, section 0 Events 20 – 30</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99246" y="3967580"/>
        <a:ext cx="2941662" cy="279401"/>
      </dsp:txXfrm>
    </dsp:sp>
    <dsp:sp modelId="{3FE32C84-6FF5-4C43-9EBE-699DFFE534A8}">
      <dsp:nvSpPr>
        <dsp:cNvPr id="0" name=""/>
        <dsp:cNvSpPr/>
      </dsp:nvSpPr>
      <dsp:spPr>
        <a:xfrm>
          <a:off x="3299246" y="4364330"/>
          <a:ext cx="2924898"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2, section 0 Events 30 - 40 </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99246" y="4364330"/>
        <a:ext cx="2924898" cy="279401"/>
      </dsp:txXfrm>
    </dsp:sp>
    <dsp:sp modelId="{1E1B3E61-22A6-47D3-8845-F4AAF8E451F8}">
      <dsp:nvSpPr>
        <dsp:cNvPr id="0" name=""/>
        <dsp:cNvSpPr/>
      </dsp:nvSpPr>
      <dsp:spPr>
        <a:xfrm>
          <a:off x="3299246" y="4761080"/>
          <a:ext cx="2941668" cy="279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kern="1200" cap="none" normalizeH="0" baseline="0" dirty="0" smtClean="0">
              <a:ln>
                <a:noFill/>
              </a:ln>
              <a:solidFill>
                <a:schemeClr val="tx1"/>
              </a:solidFill>
              <a:effectLst/>
              <a:latin typeface="Arial" pitchFamily="34" charset="0"/>
            </a:rPr>
            <a:t>Segment 3, section 0 Events 40 - 50 </a:t>
          </a:r>
          <a:endParaRPr kumimoji="0" lang="en-US" altLang="en-US" sz="1200" b="0" i="0" u="none" strike="noStrike" kern="1200" cap="none" normalizeH="0" baseline="0" dirty="0" smtClean="0">
            <a:ln>
              <a:noFill/>
            </a:ln>
            <a:solidFill>
              <a:schemeClr val="tx1"/>
            </a:solidFill>
            <a:effectLst/>
            <a:latin typeface="Arial" pitchFamily="34" charset="0"/>
          </a:endParaRPr>
        </a:p>
      </dsp:txBody>
      <dsp:txXfrm>
        <a:off x="3299246" y="4761080"/>
        <a:ext cx="2941668" cy="2794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25543-4831-403F-BA84-5FCB49F6AE8B}" type="datetimeFigureOut">
              <a:rPr lang="en-GB" smtClean="0"/>
              <a:t>12/11/2015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9D3047-C594-4CB8-85D3-129F771D92E2}" type="slidenum">
              <a:rPr lang="en-GB" smtClean="0"/>
              <a:t>‹#›</a:t>
            </a:fld>
            <a:endParaRPr lang="en-GB"/>
          </a:p>
        </p:txBody>
      </p:sp>
    </p:spTree>
    <p:extLst>
      <p:ext uri="{BB962C8B-B14F-4D97-AF65-F5344CB8AC3E}">
        <p14:creationId xmlns:p14="http://schemas.microsoft.com/office/powerpoint/2010/main" val="371191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This reference service is allocated a </a:t>
            </a:r>
            <a:r>
              <a:rPr lang="en-GB" sz="1200" dirty="0" err="1" smtClean="0"/>
              <a:t>reference_service_id</a:t>
            </a:r>
            <a:r>
              <a:rPr lang="en-GB" sz="1200" dirty="0" smtClean="0"/>
              <a:t> which links a common description of the events within the service for all the services belonging to the NVOD service. The EIT of the reference service can always be found in the TS in which the NVOD services are located. Each time shifted service is given a full reference in terms of </a:t>
            </a:r>
            <a:r>
              <a:rPr lang="en-GB" sz="1200" dirty="0" err="1" smtClean="0"/>
              <a:t>transport_stream_id</a:t>
            </a:r>
            <a:r>
              <a:rPr lang="en-GB" sz="1200" dirty="0" smtClean="0"/>
              <a:t>, </a:t>
            </a:r>
            <a:r>
              <a:rPr lang="en-GB" sz="1200" dirty="0" err="1" smtClean="0"/>
              <a:t>original_network_id</a:t>
            </a:r>
            <a:r>
              <a:rPr lang="en-GB" sz="1200" dirty="0" smtClean="0"/>
              <a:t>, </a:t>
            </a:r>
            <a:r>
              <a:rPr lang="en-GB" sz="1200" dirty="0" err="1" smtClean="0"/>
              <a:t>service_id</a:t>
            </a:r>
            <a:r>
              <a:rPr lang="en-GB" sz="1200" dirty="0" smtClean="0"/>
              <a:t> and these services are listed in the </a:t>
            </a:r>
            <a:r>
              <a:rPr lang="en-GB" sz="1200" dirty="0" err="1" smtClean="0"/>
              <a:t>NVOD_reference_descriptor</a:t>
            </a:r>
            <a:r>
              <a:rPr lang="en-GB" sz="1200" dirty="0" smtClean="0"/>
              <a:t>.</a:t>
            </a:r>
          </a:p>
          <a:p>
            <a:r>
              <a:rPr lang="en-GB" sz="1200" dirty="0" smtClean="0"/>
              <a:t>Using this method reduces the amount of data by nearly five times.</a:t>
            </a:r>
          </a:p>
        </p:txBody>
      </p:sp>
      <p:sp>
        <p:nvSpPr>
          <p:cNvPr id="4" name="Slide Number Placeholder 3"/>
          <p:cNvSpPr>
            <a:spLocks noGrp="1"/>
          </p:cNvSpPr>
          <p:nvPr>
            <p:ph type="sldNum" sz="quarter" idx="10"/>
          </p:nvPr>
        </p:nvSpPr>
        <p:spPr/>
        <p:txBody>
          <a:bodyPr/>
          <a:lstStyle/>
          <a:p>
            <a:fld id="{D49D3047-C594-4CB8-85D3-129F771D92E2}" type="slidenum">
              <a:rPr lang="en-GB" smtClean="0"/>
              <a:t>64</a:t>
            </a:fld>
            <a:endParaRPr lang="en-GB"/>
          </a:p>
        </p:txBody>
      </p:sp>
    </p:spTree>
    <p:extLst>
      <p:ext uri="{BB962C8B-B14F-4D97-AF65-F5344CB8AC3E}">
        <p14:creationId xmlns:p14="http://schemas.microsoft.com/office/powerpoint/2010/main" val="3670661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23" name="Text Box 7"/>
          <p:cNvSpPr txBox="1">
            <a:spLocks noChangeArrowheads="1"/>
          </p:cNvSpPr>
          <p:nvPr userDrawn="1"/>
        </p:nvSpPr>
        <p:spPr bwMode="auto">
          <a:xfrm>
            <a:off x="1095375" y="2079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pic>
        <p:nvPicPr>
          <p:cNvPr id="9224" name="Picture 8" descr="cover p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433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712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4466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518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2807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467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9123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4146124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05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873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18108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83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7107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54326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601360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5343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12604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7313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52032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418690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4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39133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7344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5131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621149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80809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300523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7530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3584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3243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7257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118155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962802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037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3912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72900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86798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90283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0196912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24592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07846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98515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981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1209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86801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767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049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1090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97753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663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339499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36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218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254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4" name="Picture 10" descr="title 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75" name="Picture 11" descr="title 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and box"/>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8250" y="2133600"/>
            <a:ext cx="2444750" cy="3657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8" name="Picture 8" descr="continuation 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continuation page®"/>
          <p:cNvPicPr>
            <a:picLocks noChangeAspect="1" noChangeArrowheads="1"/>
          </p:cNvPicPr>
          <p:nvPr/>
        </p:nvPicPr>
        <p:blipFill>
          <a:blip r:embed="rId13">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20" name="Picture 8" descr="end 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tsi.org/standards"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etsi.org/"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3528" y="1196751"/>
            <a:ext cx="8424936" cy="2708434"/>
          </a:xfrm>
          <a:prstGeom prst="rect">
            <a:avLst/>
          </a:prstGeom>
        </p:spPr>
        <p:txBody>
          <a:bodyPr wrap="square">
            <a:spAutoFit/>
          </a:bodyPr>
          <a:lstStyle/>
          <a:p>
            <a:pPr marL="800100" lvl="1" indent="-342900">
              <a:spcAft>
                <a:spcPts val="600"/>
              </a:spcAft>
              <a:buFont typeface="Wingdings" pitchFamily="2" charset="2"/>
              <a:buChar char="§"/>
            </a:pPr>
            <a:r>
              <a:rPr lang="en-GB" sz="2000" dirty="0"/>
              <a:t>Combines multiple programs into a single </a:t>
            </a:r>
            <a:r>
              <a:rPr lang="en-GB" sz="2000" dirty="0" smtClean="0"/>
              <a:t>stream;</a:t>
            </a:r>
            <a:endParaRPr lang="en-GB" sz="2000" dirty="0"/>
          </a:p>
          <a:p>
            <a:pPr marL="800100" lvl="1" indent="-342900">
              <a:spcAft>
                <a:spcPts val="600"/>
              </a:spcAft>
              <a:buFont typeface="Wingdings" pitchFamily="2" charset="2"/>
              <a:buChar char="§"/>
            </a:pPr>
            <a:r>
              <a:rPr lang="en-GB" sz="2000" dirty="0"/>
              <a:t>The programs may </a:t>
            </a:r>
            <a:r>
              <a:rPr lang="en-GB" sz="2000" dirty="0" smtClean="0"/>
              <a:t>have or </a:t>
            </a:r>
            <a:r>
              <a:rPr lang="en-GB" sz="2000" dirty="0"/>
              <a:t>may not have common time </a:t>
            </a:r>
            <a:r>
              <a:rPr lang="en-GB" sz="2000" dirty="0" smtClean="0"/>
              <a:t>base;</a:t>
            </a:r>
            <a:endParaRPr lang="en-GB" sz="2000" dirty="0"/>
          </a:p>
          <a:p>
            <a:pPr marL="800100" lvl="1" indent="-342900">
              <a:spcAft>
                <a:spcPts val="600"/>
              </a:spcAft>
              <a:buFont typeface="Wingdings" pitchFamily="2" charset="2"/>
              <a:buChar char="§"/>
            </a:pPr>
            <a:r>
              <a:rPr lang="en-GB" sz="2000" dirty="0" smtClean="0"/>
              <a:t>Transport Stream (TS) robust to interference/distortions due to:</a:t>
            </a:r>
          </a:p>
          <a:p>
            <a:pPr lvl="1">
              <a:spcAft>
                <a:spcPts val="600"/>
              </a:spcAft>
            </a:pPr>
            <a:r>
              <a:rPr lang="en-GB" sz="2000" dirty="0"/>
              <a:t>	</a:t>
            </a:r>
            <a:r>
              <a:rPr lang="en-GB" sz="2000" dirty="0" smtClean="0"/>
              <a:t>-  fixed length of packet;</a:t>
            </a:r>
          </a:p>
          <a:p>
            <a:pPr lvl="1">
              <a:spcAft>
                <a:spcPts val="600"/>
              </a:spcAft>
            </a:pPr>
            <a:r>
              <a:rPr lang="en-GB" sz="2000" dirty="0"/>
              <a:t>	</a:t>
            </a:r>
            <a:r>
              <a:rPr lang="en-GB" sz="2000" dirty="0" smtClean="0"/>
              <a:t>-  usage Forward Error Correction (FEC);</a:t>
            </a:r>
          </a:p>
          <a:p>
            <a:pPr lvl="1">
              <a:spcAft>
                <a:spcPts val="600"/>
              </a:spcAft>
            </a:pPr>
            <a:r>
              <a:rPr lang="en-GB" sz="2000" dirty="0"/>
              <a:t>	</a:t>
            </a:r>
            <a:r>
              <a:rPr lang="en-GB" sz="2000" dirty="0" smtClean="0"/>
              <a:t>- f</a:t>
            </a:r>
            <a:endParaRPr lang="en-GB" sz="2000" dirty="0"/>
          </a:p>
          <a:p>
            <a:pPr>
              <a:spcAft>
                <a:spcPts val="600"/>
              </a:spcAft>
            </a:pPr>
            <a:endParaRPr lang="en-GB" sz="2000" dirty="0"/>
          </a:p>
        </p:txBody>
      </p:sp>
      <p:sp>
        <p:nvSpPr>
          <p:cNvPr id="7" name="Text Box 3"/>
          <p:cNvSpPr txBox="1">
            <a:spLocks noGrp="1" noChangeArrowheads="1"/>
          </p:cNvSpPr>
          <p:nvPr>
            <p:ph type="title"/>
          </p:nvPr>
        </p:nvSpPr>
        <p:spPr bwMode="auto">
          <a:xfrm>
            <a:off x="331658" y="260648"/>
            <a:ext cx="8219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800" b="1" dirty="0">
                <a:solidFill>
                  <a:srgbClr val="C00000"/>
                </a:solidFill>
              </a:rPr>
              <a:t>Transport Stream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21088"/>
            <a:ext cx="4937915" cy="120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917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1619250" y="260350"/>
            <a:ext cx="556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800" b="1" dirty="0">
                <a:solidFill>
                  <a:srgbClr val="C00000"/>
                </a:solidFill>
              </a:rPr>
              <a:t>Transport </a:t>
            </a:r>
            <a:r>
              <a:rPr lang="en-GB" sz="2800" b="1" dirty="0" smtClean="0">
                <a:solidFill>
                  <a:srgbClr val="C00000"/>
                </a:solidFill>
              </a:rPr>
              <a:t>Stream Multiplex</a:t>
            </a:r>
            <a:endParaRPr lang="en-GB" sz="2800" b="1" dirty="0">
              <a:solidFill>
                <a:srgbClr val="C0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125538"/>
            <a:ext cx="5040312"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5013325"/>
            <a:ext cx="82010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97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1619250" y="260350"/>
            <a:ext cx="556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800" b="1" dirty="0">
                <a:solidFill>
                  <a:srgbClr val="C00000"/>
                </a:solidFill>
              </a:rPr>
              <a:t>Transport </a:t>
            </a:r>
            <a:r>
              <a:rPr lang="en-GB" sz="2800" b="1" dirty="0" smtClean="0">
                <a:solidFill>
                  <a:srgbClr val="C00000"/>
                </a:solidFill>
              </a:rPr>
              <a:t>Stream Model</a:t>
            </a:r>
            <a:endParaRPr lang="en-GB" sz="2800" b="1" dirty="0">
              <a:solidFill>
                <a:srgbClr val="C00000"/>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2" y="1412776"/>
            <a:ext cx="42481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38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2636912"/>
            <a:ext cx="8229600" cy="1143000"/>
          </a:xfrm>
        </p:spPr>
        <p:txBody>
          <a:bodyPr/>
          <a:lstStyle/>
          <a:p>
            <a:r>
              <a:rPr lang="en-GB" dirty="0" smtClean="0">
                <a:solidFill>
                  <a:srgbClr val="C00000"/>
                </a:solidFill>
              </a:rPr>
              <a:t>Mission of PSI / SI / PSIP tables</a:t>
            </a:r>
          </a:p>
        </p:txBody>
      </p:sp>
    </p:spTree>
    <p:extLst>
      <p:ext uri="{BB962C8B-B14F-4D97-AF65-F5344CB8AC3E}">
        <p14:creationId xmlns:p14="http://schemas.microsoft.com/office/powerpoint/2010/main" val="719281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633412"/>
          </a:xfrm>
        </p:spPr>
        <p:txBody>
          <a:bodyPr/>
          <a:lstStyle/>
          <a:p>
            <a:r>
              <a:rPr lang="en-GB" sz="2800" b="1" dirty="0" smtClean="0">
                <a:solidFill>
                  <a:srgbClr val="C00000"/>
                </a:solidFill>
              </a:rPr>
              <a:t>MPEG and DVB tables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836613"/>
            <a:ext cx="7204075" cy="515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99592" y="1469975"/>
            <a:ext cx="679994" cy="461665"/>
          </a:xfrm>
          <a:prstGeom prst="rect">
            <a:avLst/>
          </a:prstGeom>
          <a:noFill/>
        </p:spPr>
        <p:txBody>
          <a:bodyPr wrap="none" rtlCol="0">
            <a:spAutoFit/>
          </a:bodyPr>
          <a:lstStyle/>
          <a:p>
            <a:r>
              <a:rPr lang="en-GB" b="1" dirty="0" smtClean="0">
                <a:solidFill>
                  <a:srgbClr val="008000"/>
                </a:solidFill>
              </a:rPr>
              <a:t>PSI</a:t>
            </a:r>
            <a:endParaRPr lang="en-GB" b="1" dirty="0">
              <a:solidFill>
                <a:srgbClr val="008000"/>
              </a:solidFill>
            </a:endParaRPr>
          </a:p>
        </p:txBody>
      </p:sp>
      <p:sp>
        <p:nvSpPr>
          <p:cNvPr id="6" name="TextBox 5"/>
          <p:cNvSpPr txBox="1"/>
          <p:nvPr/>
        </p:nvSpPr>
        <p:spPr>
          <a:xfrm>
            <a:off x="1002184" y="4077071"/>
            <a:ext cx="474810" cy="461665"/>
          </a:xfrm>
          <a:prstGeom prst="rect">
            <a:avLst/>
          </a:prstGeom>
          <a:noFill/>
        </p:spPr>
        <p:txBody>
          <a:bodyPr wrap="none" rtlCol="0">
            <a:spAutoFit/>
          </a:bodyPr>
          <a:lstStyle/>
          <a:p>
            <a:r>
              <a:rPr lang="en-GB" b="1" dirty="0" smtClean="0">
                <a:solidFill>
                  <a:srgbClr val="0070C0"/>
                </a:solidFill>
              </a:rPr>
              <a:t>SI</a:t>
            </a:r>
            <a:endParaRPr lang="en-GB" b="1" dirty="0">
              <a:solidFill>
                <a:srgbClr val="0070C0"/>
              </a:solidFill>
            </a:endParaRPr>
          </a:p>
        </p:txBody>
      </p:sp>
    </p:spTree>
    <p:extLst>
      <p:ext uri="{BB962C8B-B14F-4D97-AF65-F5344CB8AC3E}">
        <p14:creationId xmlns:p14="http://schemas.microsoft.com/office/powerpoint/2010/main" val="3445267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PSI data</a:t>
            </a:r>
          </a:p>
        </p:txBody>
      </p:sp>
      <p:sp>
        <p:nvSpPr>
          <p:cNvPr id="13" name="Content Placeholder 2"/>
          <p:cNvSpPr>
            <a:spLocks noGrp="1"/>
          </p:cNvSpPr>
          <p:nvPr>
            <p:ph idx="1"/>
          </p:nvPr>
        </p:nvSpPr>
        <p:spPr>
          <a:xfrm>
            <a:off x="683568" y="1052736"/>
            <a:ext cx="8229600" cy="1295400"/>
          </a:xfrm>
        </p:spPr>
        <p:txBody>
          <a:bodyPr/>
          <a:lstStyle/>
          <a:p>
            <a:pPr marL="0" indent="0" eaLnBrk="1" hangingPunct="1">
              <a:buFontTx/>
              <a:buNone/>
            </a:pPr>
            <a:r>
              <a:rPr lang="en-GB" sz="1800" b="1" dirty="0" smtClean="0"/>
              <a:t>PSI </a:t>
            </a:r>
            <a:r>
              <a:rPr lang="en-GB" sz="1800" dirty="0" smtClean="0"/>
              <a:t>or </a:t>
            </a:r>
            <a:r>
              <a:rPr lang="en-GB" sz="1800" b="1" dirty="0" smtClean="0"/>
              <a:t>P</a:t>
            </a:r>
            <a:r>
              <a:rPr lang="en-GB" sz="1800" dirty="0" smtClean="0"/>
              <a:t>rogram </a:t>
            </a:r>
            <a:r>
              <a:rPr lang="en-GB" sz="1800" b="1" dirty="0" smtClean="0"/>
              <a:t>S</a:t>
            </a:r>
            <a:r>
              <a:rPr lang="en-GB" sz="1800" dirty="0" smtClean="0"/>
              <a:t>pecific </a:t>
            </a:r>
            <a:r>
              <a:rPr lang="en-GB" sz="1800" b="1" dirty="0" smtClean="0"/>
              <a:t>I</a:t>
            </a:r>
            <a:r>
              <a:rPr lang="en-GB" sz="1800" dirty="0" smtClean="0"/>
              <a:t>nformation - the ISO/IEC13818 defined part.</a:t>
            </a:r>
          </a:p>
          <a:p>
            <a:pPr marL="0" indent="0" eaLnBrk="1" hangingPunct="1">
              <a:buFontTx/>
              <a:buNone/>
            </a:pPr>
            <a:r>
              <a:rPr lang="en-GB" sz="1800" dirty="0" smtClean="0"/>
              <a:t>Very basic data which tells the receiver which services are present and what the content is – video/audio etc.</a:t>
            </a:r>
          </a:p>
          <a:p>
            <a:pPr marL="0" indent="0" eaLnBrk="1" hangingPunct="1">
              <a:buFontTx/>
              <a:buNone/>
            </a:pPr>
            <a:r>
              <a:rPr lang="en-GB" sz="1800" dirty="0" smtClean="0"/>
              <a:t>Carries information on conditional access system.</a:t>
            </a:r>
          </a:p>
          <a:p>
            <a:pPr marL="0" indent="0" eaLnBrk="1" hangingPunct="1">
              <a:buFontTx/>
              <a:buNone/>
            </a:pPr>
            <a:endParaRPr lang="en-GB" dirty="0" smtClean="0"/>
          </a:p>
        </p:txBody>
      </p:sp>
      <p:sp>
        <p:nvSpPr>
          <p:cNvPr id="14" name="Text Box 4"/>
          <p:cNvSpPr txBox="1">
            <a:spLocks noChangeArrowheads="1"/>
          </p:cNvSpPr>
          <p:nvPr/>
        </p:nvSpPr>
        <p:spPr bwMode="auto">
          <a:xfrm>
            <a:off x="684122" y="2636912"/>
            <a:ext cx="63156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800" b="1" dirty="0"/>
              <a:t>PAT</a:t>
            </a:r>
            <a:r>
              <a:rPr lang="en-GB" sz="1800" dirty="0"/>
              <a:t> – Program Association Table</a:t>
            </a:r>
          </a:p>
          <a:p>
            <a:pPr eaLnBrk="1" hangingPunct="1"/>
            <a:r>
              <a:rPr lang="en-GB" sz="1800" dirty="0"/>
              <a:t>This is the first thing the box searches for and contains a list of the services and which PID contain the associated PMT.</a:t>
            </a:r>
          </a:p>
        </p:txBody>
      </p:sp>
      <p:sp>
        <p:nvSpPr>
          <p:cNvPr id="15" name="Text Box 5"/>
          <p:cNvSpPr txBox="1">
            <a:spLocks noChangeArrowheads="1"/>
          </p:cNvSpPr>
          <p:nvPr/>
        </p:nvSpPr>
        <p:spPr bwMode="auto">
          <a:xfrm>
            <a:off x="699701" y="3717032"/>
            <a:ext cx="795560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800" b="1" dirty="0"/>
              <a:t>PMT</a:t>
            </a:r>
            <a:r>
              <a:rPr lang="en-GB" sz="1800" dirty="0"/>
              <a:t> – Program Map Table</a:t>
            </a:r>
          </a:p>
          <a:p>
            <a:pPr eaLnBrk="1" hangingPunct="1"/>
            <a:r>
              <a:rPr lang="en-GB" sz="1800" dirty="0"/>
              <a:t>This expands on the PAT and tells the receiver what type of video/audio/data is carried (e.g. mpeg-2 or mpeg-4) and which </a:t>
            </a:r>
            <a:r>
              <a:rPr lang="en-GB" sz="1800" dirty="0" smtClean="0"/>
              <a:t>PIDs </a:t>
            </a:r>
            <a:r>
              <a:rPr lang="en-GB" sz="1800" dirty="0"/>
              <a:t>they are on.</a:t>
            </a:r>
          </a:p>
        </p:txBody>
      </p:sp>
      <p:sp>
        <p:nvSpPr>
          <p:cNvPr id="16" name="Text Box 6"/>
          <p:cNvSpPr txBox="1">
            <a:spLocks noChangeArrowheads="1"/>
          </p:cNvSpPr>
          <p:nvPr/>
        </p:nvSpPr>
        <p:spPr bwMode="auto">
          <a:xfrm>
            <a:off x="704601" y="4869160"/>
            <a:ext cx="79928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800" b="1" dirty="0"/>
              <a:t>CAT</a:t>
            </a:r>
            <a:r>
              <a:rPr lang="en-GB" sz="1800" dirty="0"/>
              <a:t> – Conditional Access Table</a:t>
            </a:r>
          </a:p>
          <a:p>
            <a:pPr eaLnBrk="1" hangingPunct="1"/>
            <a:r>
              <a:rPr lang="en-GB" sz="1800" dirty="0"/>
              <a:t>This tells the receiver where to find the data required to decrypt the video and/or audio.</a:t>
            </a:r>
          </a:p>
        </p:txBody>
      </p:sp>
      <p:pic>
        <p:nvPicPr>
          <p:cNvPr id="1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317" y="1748617"/>
            <a:ext cx="1911050" cy="123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06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468313" y="188913"/>
            <a:ext cx="8351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800" b="1" dirty="0">
                <a:solidFill>
                  <a:srgbClr val="C00000"/>
                </a:solidFill>
              </a:rPr>
              <a:t>Interdependence PAT, PMT, NIT</a:t>
            </a:r>
            <a:r>
              <a:rPr lang="en-GB" b="1" dirty="0">
                <a:solidFill>
                  <a:srgbClr val="C00000"/>
                </a:solidFill>
              </a:rPr>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96577"/>
            <a:ext cx="8675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51808"/>
            <a:ext cx="2483768" cy="160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17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1588"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DVB: SI data</a:t>
            </a:r>
          </a:p>
        </p:txBody>
      </p:sp>
      <p:sp>
        <p:nvSpPr>
          <p:cNvPr id="4" name="Text Box 4"/>
          <p:cNvSpPr txBox="1">
            <a:spLocks noChangeArrowheads="1"/>
          </p:cNvSpPr>
          <p:nvPr/>
        </p:nvSpPr>
        <p:spPr bwMode="auto">
          <a:xfrm>
            <a:off x="710272" y="980728"/>
            <a:ext cx="8182208"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800" b="1" dirty="0" smtClean="0"/>
              <a:t>NIT</a:t>
            </a:r>
            <a:r>
              <a:rPr lang="en-GB" sz="1800" dirty="0" smtClean="0"/>
              <a:t> </a:t>
            </a:r>
            <a:r>
              <a:rPr lang="en-GB" sz="1800" dirty="0"/>
              <a:t>– </a:t>
            </a:r>
            <a:r>
              <a:rPr lang="en-GB" sz="1800" dirty="0" smtClean="0"/>
              <a:t> Network Information Table.</a:t>
            </a:r>
          </a:p>
          <a:p>
            <a:pPr eaLnBrk="1" hangingPunct="1">
              <a:spcAft>
                <a:spcPts val="1200"/>
              </a:spcAft>
            </a:pPr>
            <a:r>
              <a:rPr lang="en-GB" sz="1800" dirty="0" smtClean="0"/>
              <a:t>           NIT provides information about physical networks.</a:t>
            </a:r>
          </a:p>
          <a:p>
            <a:pPr eaLnBrk="1" hangingPunct="1">
              <a:spcBef>
                <a:spcPts val="0"/>
              </a:spcBef>
            </a:pPr>
            <a:r>
              <a:rPr lang="en-GB" sz="1800" b="1" dirty="0" smtClean="0"/>
              <a:t>SDT</a:t>
            </a:r>
            <a:r>
              <a:rPr lang="en-GB" sz="1800" dirty="0" smtClean="0"/>
              <a:t> – Service Description Table.</a:t>
            </a:r>
          </a:p>
          <a:p>
            <a:r>
              <a:rPr lang="en-GB" sz="1800" dirty="0"/>
              <a:t> </a:t>
            </a:r>
            <a:r>
              <a:rPr lang="en-GB" sz="1800" dirty="0" smtClean="0"/>
              <a:t>          </a:t>
            </a:r>
            <a:r>
              <a:rPr lang="en-GB" sz="1800" dirty="0"/>
              <a:t>SDT contains data describing the services in the system e.g. </a:t>
            </a:r>
            <a:r>
              <a:rPr lang="en-GB" sz="1800" dirty="0" smtClean="0"/>
              <a:t>names</a:t>
            </a:r>
          </a:p>
          <a:p>
            <a:pPr>
              <a:spcAft>
                <a:spcPts val="1200"/>
              </a:spcAft>
            </a:pPr>
            <a:r>
              <a:rPr lang="en-GB" sz="1800" dirty="0"/>
              <a:t> </a:t>
            </a:r>
            <a:r>
              <a:rPr lang="en-GB" sz="1800" dirty="0" smtClean="0"/>
              <a:t>          of </a:t>
            </a:r>
            <a:r>
              <a:rPr lang="en-GB" sz="1800" dirty="0"/>
              <a:t>services, the service provider</a:t>
            </a:r>
            <a:r>
              <a:rPr lang="en-GB" sz="1800" dirty="0" smtClean="0"/>
              <a:t>, etc.</a:t>
            </a:r>
          </a:p>
          <a:p>
            <a:pPr>
              <a:spcAft>
                <a:spcPts val="0"/>
              </a:spcAft>
            </a:pPr>
            <a:r>
              <a:rPr lang="en-GB" sz="1800" b="1" dirty="0" smtClean="0"/>
              <a:t>EIT</a:t>
            </a:r>
            <a:r>
              <a:rPr lang="en-GB" sz="1800" dirty="0" smtClean="0"/>
              <a:t> </a:t>
            </a:r>
            <a:r>
              <a:rPr lang="en-GB" sz="1800" dirty="0"/>
              <a:t>– </a:t>
            </a:r>
            <a:r>
              <a:rPr lang="en-GB" sz="1800" dirty="0" smtClean="0"/>
              <a:t> Event Information Table. </a:t>
            </a:r>
            <a:r>
              <a:rPr lang="en-GB" sz="1800" dirty="0"/>
              <a:t>EIT contains data concerning </a:t>
            </a:r>
            <a:r>
              <a:rPr lang="en-GB" sz="1800" dirty="0" smtClean="0"/>
              <a:t>events</a:t>
            </a:r>
          </a:p>
          <a:p>
            <a:pPr>
              <a:spcAft>
                <a:spcPts val="1200"/>
              </a:spcAft>
            </a:pPr>
            <a:r>
              <a:rPr lang="en-GB" sz="1800" dirty="0"/>
              <a:t> </a:t>
            </a:r>
            <a:r>
              <a:rPr lang="en-GB" sz="1800" dirty="0" smtClean="0"/>
              <a:t>          or </a:t>
            </a:r>
            <a:r>
              <a:rPr lang="en-GB" sz="1800" dirty="0"/>
              <a:t>programmes such as event name, start time, duration, etc.</a:t>
            </a:r>
            <a:endParaRPr lang="en-GB" sz="1800" dirty="0" smtClean="0"/>
          </a:p>
          <a:p>
            <a:pPr>
              <a:spcAft>
                <a:spcPts val="1200"/>
              </a:spcAft>
            </a:pPr>
            <a:r>
              <a:rPr lang="en-GB" sz="1800" b="1" dirty="0" smtClean="0"/>
              <a:t>BAT</a:t>
            </a:r>
            <a:r>
              <a:rPr lang="en-GB" sz="1800" dirty="0" smtClean="0"/>
              <a:t> </a:t>
            </a:r>
            <a:r>
              <a:rPr lang="en-GB" sz="1800" dirty="0"/>
              <a:t>– </a:t>
            </a:r>
            <a:r>
              <a:rPr lang="en-GB" sz="1800" dirty="0" smtClean="0"/>
              <a:t>Bouquet </a:t>
            </a:r>
            <a:r>
              <a:rPr lang="en-GB" sz="1800" dirty="0"/>
              <a:t>Association </a:t>
            </a:r>
            <a:r>
              <a:rPr lang="en-GB" sz="1800" dirty="0" smtClean="0"/>
              <a:t>Table</a:t>
            </a:r>
          </a:p>
          <a:p>
            <a:pPr>
              <a:spcAft>
                <a:spcPts val="1200"/>
              </a:spcAft>
            </a:pPr>
            <a:r>
              <a:rPr lang="en-GB" sz="1800" b="1" dirty="0" smtClean="0"/>
              <a:t>TDT</a:t>
            </a:r>
            <a:r>
              <a:rPr lang="en-GB" sz="1800" dirty="0" smtClean="0"/>
              <a:t> </a:t>
            </a:r>
            <a:r>
              <a:rPr lang="en-GB" sz="1800" dirty="0"/>
              <a:t>– </a:t>
            </a:r>
            <a:r>
              <a:rPr lang="en-GB" sz="1800" dirty="0" smtClean="0"/>
              <a:t>Time </a:t>
            </a:r>
            <a:r>
              <a:rPr lang="en-GB" sz="1800" dirty="0"/>
              <a:t>and Date </a:t>
            </a:r>
            <a:r>
              <a:rPr lang="en-GB" sz="1800" dirty="0" smtClean="0"/>
              <a:t>Table.           </a:t>
            </a:r>
          </a:p>
          <a:p>
            <a:pPr>
              <a:spcAft>
                <a:spcPts val="1200"/>
              </a:spcAft>
            </a:pPr>
            <a:r>
              <a:rPr lang="en-GB" sz="1800" b="1" dirty="0" smtClean="0"/>
              <a:t>TOT</a:t>
            </a:r>
            <a:r>
              <a:rPr lang="en-GB" sz="1800" dirty="0" smtClean="0"/>
              <a:t> </a:t>
            </a:r>
            <a:r>
              <a:rPr lang="en-GB" sz="1800" dirty="0"/>
              <a:t>–</a:t>
            </a:r>
            <a:r>
              <a:rPr lang="en-GB" sz="1800" dirty="0" smtClean="0"/>
              <a:t> </a:t>
            </a:r>
            <a:r>
              <a:rPr lang="en-GB" sz="1800" dirty="0"/>
              <a:t>Time Offset </a:t>
            </a:r>
            <a:r>
              <a:rPr lang="en-GB" sz="1800" dirty="0" smtClean="0"/>
              <a:t>Table.</a:t>
            </a:r>
          </a:p>
          <a:p>
            <a:pPr>
              <a:spcAft>
                <a:spcPts val="1200"/>
              </a:spcAft>
            </a:pPr>
            <a:r>
              <a:rPr lang="en-GB" sz="1800" dirty="0" smtClean="0"/>
              <a:t> </a:t>
            </a:r>
            <a:r>
              <a:rPr lang="en-GB" sz="1800" b="1" dirty="0" smtClean="0"/>
              <a:t>ST</a:t>
            </a:r>
            <a:r>
              <a:rPr lang="en-GB" sz="1800" dirty="0" smtClean="0"/>
              <a:t> –  Stuffing Table         </a:t>
            </a:r>
          </a:p>
          <a:p>
            <a:pPr>
              <a:spcAft>
                <a:spcPts val="1200"/>
              </a:spcAft>
            </a:pPr>
            <a:r>
              <a:rPr lang="en-GB" sz="1800" b="1" dirty="0" smtClean="0"/>
              <a:t>RST</a:t>
            </a:r>
            <a:r>
              <a:rPr lang="en-GB" sz="1800" dirty="0" smtClean="0"/>
              <a:t> – Running Status Table</a:t>
            </a:r>
          </a:p>
        </p:txBody>
      </p:sp>
    </p:spTree>
    <p:extLst>
      <p:ext uri="{BB962C8B-B14F-4D97-AF65-F5344CB8AC3E}">
        <p14:creationId xmlns:p14="http://schemas.microsoft.com/office/powerpoint/2010/main" val="31624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1588"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ATSC: PSIP tables</a:t>
            </a:r>
          </a:p>
        </p:txBody>
      </p:sp>
      <p:sp>
        <p:nvSpPr>
          <p:cNvPr id="4" name="Text Box 4"/>
          <p:cNvSpPr txBox="1">
            <a:spLocks noChangeArrowheads="1"/>
          </p:cNvSpPr>
          <p:nvPr/>
        </p:nvSpPr>
        <p:spPr bwMode="auto">
          <a:xfrm>
            <a:off x="734644" y="1988840"/>
            <a:ext cx="8182208"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0"/>
              </a:spcBef>
              <a:spcAft>
                <a:spcPts val="600"/>
              </a:spcAft>
            </a:pPr>
            <a:r>
              <a:rPr lang="en-GB" sz="1800" dirty="0" smtClean="0">
                <a:solidFill>
                  <a:schemeClr val="bg1">
                    <a:lumMod val="50000"/>
                  </a:schemeClr>
                </a:solidFill>
              </a:rPr>
              <a:t>PSIP includes following main tables:</a:t>
            </a:r>
          </a:p>
          <a:p>
            <a:pPr eaLnBrk="1" hangingPunct="1">
              <a:spcBef>
                <a:spcPts val="0"/>
              </a:spcBef>
            </a:pPr>
            <a:r>
              <a:rPr lang="en-GB" sz="1800" b="1" dirty="0" smtClean="0"/>
              <a:t>MGT</a:t>
            </a:r>
            <a:r>
              <a:rPr lang="en-GB" sz="1800" dirty="0" smtClean="0"/>
              <a:t> – Master Guide Table.</a:t>
            </a:r>
          </a:p>
          <a:p>
            <a:pPr>
              <a:spcAft>
                <a:spcPts val="1200"/>
              </a:spcAft>
            </a:pPr>
            <a:r>
              <a:rPr lang="en-GB" sz="1800" dirty="0"/>
              <a:t> </a:t>
            </a:r>
            <a:r>
              <a:rPr lang="en-GB" sz="1800" dirty="0" smtClean="0"/>
              <a:t>           MGT is directory of all PSIP tables.</a:t>
            </a:r>
          </a:p>
          <a:p>
            <a:pPr eaLnBrk="1" hangingPunct="1">
              <a:spcBef>
                <a:spcPts val="0"/>
              </a:spcBef>
              <a:spcAft>
                <a:spcPts val="1200"/>
              </a:spcAft>
            </a:pPr>
            <a:r>
              <a:rPr lang="en-GB" sz="1800" b="1" dirty="0" smtClean="0"/>
              <a:t>VCT </a:t>
            </a:r>
            <a:r>
              <a:rPr lang="en-GB" sz="1800" dirty="0" smtClean="0"/>
              <a:t>– Virtual Channel Table (List of the virtual channels).</a:t>
            </a:r>
            <a:endParaRPr lang="en-GB" sz="1800" dirty="0"/>
          </a:p>
          <a:p>
            <a:pPr>
              <a:spcAft>
                <a:spcPts val="1200"/>
              </a:spcAft>
            </a:pPr>
            <a:r>
              <a:rPr lang="en-GB" sz="1800" b="1" dirty="0" smtClean="0"/>
              <a:t>STT</a:t>
            </a:r>
            <a:r>
              <a:rPr lang="en-GB" sz="1800" dirty="0" smtClean="0"/>
              <a:t> </a:t>
            </a:r>
            <a:r>
              <a:rPr lang="en-GB" sz="1800" dirty="0"/>
              <a:t>– </a:t>
            </a:r>
            <a:r>
              <a:rPr lang="en-GB" sz="1800" dirty="0" smtClean="0"/>
              <a:t>System Time Table</a:t>
            </a:r>
            <a:r>
              <a:rPr lang="en-GB" sz="1800" dirty="0"/>
              <a:t>.           </a:t>
            </a:r>
          </a:p>
          <a:p>
            <a:pPr>
              <a:spcAft>
                <a:spcPts val="1200"/>
              </a:spcAft>
            </a:pPr>
            <a:r>
              <a:rPr lang="en-GB" sz="1800" b="1" dirty="0" smtClean="0"/>
              <a:t>RRT</a:t>
            </a:r>
            <a:r>
              <a:rPr lang="en-GB" sz="1800" dirty="0" smtClean="0"/>
              <a:t> </a:t>
            </a:r>
            <a:r>
              <a:rPr lang="en-GB" sz="1800" dirty="0"/>
              <a:t>– </a:t>
            </a:r>
            <a:r>
              <a:rPr lang="en-GB" sz="1800" dirty="0" smtClean="0"/>
              <a:t>Rating Region Table (Ratings </a:t>
            </a:r>
            <a:r>
              <a:rPr lang="en-GB" sz="1800" dirty="0"/>
              <a:t>definitions for the </a:t>
            </a:r>
            <a:r>
              <a:rPr lang="en-GB" sz="1800" dirty="0" smtClean="0"/>
              <a:t>region).</a:t>
            </a:r>
            <a:endParaRPr lang="en-GB" sz="1800" dirty="0"/>
          </a:p>
          <a:p>
            <a:pPr>
              <a:spcAft>
                <a:spcPts val="0"/>
              </a:spcAft>
            </a:pPr>
            <a:r>
              <a:rPr lang="en-GB" sz="1800" b="1" dirty="0" smtClean="0"/>
              <a:t>EIT</a:t>
            </a:r>
            <a:r>
              <a:rPr lang="en-GB" sz="1800" dirty="0" smtClean="0"/>
              <a:t> </a:t>
            </a:r>
            <a:r>
              <a:rPr lang="en-GB" sz="1800" dirty="0"/>
              <a:t>– </a:t>
            </a:r>
            <a:r>
              <a:rPr lang="en-GB" sz="1800" dirty="0" smtClean="0"/>
              <a:t> Event Information Table. </a:t>
            </a:r>
            <a:r>
              <a:rPr lang="en-GB" sz="1800" dirty="0"/>
              <a:t>EIT contains data concerning </a:t>
            </a:r>
            <a:r>
              <a:rPr lang="en-GB" sz="1800" dirty="0" smtClean="0"/>
              <a:t>events</a:t>
            </a:r>
          </a:p>
          <a:p>
            <a:pPr>
              <a:spcAft>
                <a:spcPts val="1200"/>
              </a:spcAft>
            </a:pPr>
            <a:r>
              <a:rPr lang="en-GB" sz="1800" dirty="0"/>
              <a:t> </a:t>
            </a:r>
            <a:r>
              <a:rPr lang="en-GB" sz="1800" dirty="0" smtClean="0"/>
              <a:t>          or </a:t>
            </a:r>
            <a:r>
              <a:rPr lang="en-GB" sz="1800" dirty="0"/>
              <a:t>programmes such as event name, start time, duration, etc</a:t>
            </a:r>
            <a:r>
              <a:rPr lang="en-GB" sz="1800" dirty="0" smtClean="0"/>
              <a:t>. for EPG.</a:t>
            </a:r>
          </a:p>
          <a:p>
            <a:pPr>
              <a:spcAft>
                <a:spcPts val="1200"/>
              </a:spcAft>
            </a:pPr>
            <a:r>
              <a:rPr lang="en-GB" sz="1800" b="1" dirty="0" smtClean="0"/>
              <a:t>ETT</a:t>
            </a:r>
            <a:r>
              <a:rPr lang="en-GB" sz="1800" dirty="0" smtClean="0"/>
              <a:t> </a:t>
            </a:r>
            <a:r>
              <a:rPr lang="en-GB" sz="1800" dirty="0"/>
              <a:t>– </a:t>
            </a:r>
            <a:r>
              <a:rPr lang="en-GB" sz="1800" dirty="0" smtClean="0"/>
              <a:t>Extended Text Table (Event descriptions for EPG).</a:t>
            </a:r>
          </a:p>
        </p:txBody>
      </p:sp>
      <p:sp>
        <p:nvSpPr>
          <p:cNvPr id="5" name="TextBox 4"/>
          <p:cNvSpPr txBox="1"/>
          <p:nvPr/>
        </p:nvSpPr>
        <p:spPr>
          <a:xfrm>
            <a:off x="734644" y="1124744"/>
            <a:ext cx="5493812" cy="369332"/>
          </a:xfrm>
          <a:prstGeom prst="rect">
            <a:avLst/>
          </a:prstGeom>
          <a:noFill/>
        </p:spPr>
        <p:txBody>
          <a:bodyPr wrap="none" rtlCol="0">
            <a:spAutoFit/>
          </a:bodyPr>
          <a:lstStyle/>
          <a:p>
            <a:r>
              <a:rPr lang="en-GB" sz="1800" b="1" dirty="0" smtClean="0"/>
              <a:t>PSIP</a:t>
            </a:r>
            <a:r>
              <a:rPr lang="en-GB" sz="1800" dirty="0" smtClean="0"/>
              <a:t> is a Program and System Information Protocol</a:t>
            </a:r>
            <a:endParaRPr lang="en-GB" sz="1800" dirty="0"/>
          </a:p>
        </p:txBody>
      </p:sp>
    </p:spTree>
    <p:extLst>
      <p:ext uri="{BB962C8B-B14F-4D97-AF65-F5344CB8AC3E}">
        <p14:creationId xmlns:p14="http://schemas.microsoft.com/office/powerpoint/2010/main" val="36925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286" y="1052735"/>
            <a:ext cx="6725015" cy="460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ATSC: PSIP tables</a:t>
            </a:r>
          </a:p>
        </p:txBody>
      </p:sp>
    </p:spTree>
    <p:extLst>
      <p:ext uri="{BB962C8B-B14F-4D97-AF65-F5344CB8AC3E}">
        <p14:creationId xmlns:p14="http://schemas.microsoft.com/office/powerpoint/2010/main" val="333550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hand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0" y="2133600"/>
            <a:ext cx="24447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56129" y="2060848"/>
            <a:ext cx="7416824" cy="165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dirty="0">
                <a:solidFill>
                  <a:srgbClr val="C00000"/>
                </a:solidFill>
              </a:rPr>
              <a:t>An introduction to Transport Stream</a:t>
            </a:r>
            <a:br>
              <a:rPr lang="en-GB" sz="3200" b="1" dirty="0">
                <a:solidFill>
                  <a:srgbClr val="C00000"/>
                </a:solidFill>
              </a:rPr>
            </a:br>
            <a:r>
              <a:rPr lang="en-GB" sz="3200" b="1" dirty="0">
                <a:solidFill>
                  <a:srgbClr val="C00000"/>
                </a:solidFill>
              </a:rPr>
              <a:t>&amp;</a:t>
            </a:r>
            <a:br>
              <a:rPr lang="en-GB" sz="3200" b="1" dirty="0">
                <a:solidFill>
                  <a:srgbClr val="C00000"/>
                </a:solidFill>
              </a:rPr>
            </a:br>
            <a:r>
              <a:rPr lang="en-GB" sz="3200" b="1" dirty="0">
                <a:solidFill>
                  <a:srgbClr val="C00000"/>
                </a:solidFill>
              </a:rPr>
              <a:t>PSI / SI Tables</a:t>
            </a:r>
          </a:p>
        </p:txBody>
      </p:sp>
      <p:sp>
        <p:nvSpPr>
          <p:cNvPr id="3" name="TextBox 2"/>
          <p:cNvSpPr txBox="1"/>
          <p:nvPr/>
        </p:nvSpPr>
        <p:spPr>
          <a:xfrm>
            <a:off x="3204293" y="4509120"/>
            <a:ext cx="1691489" cy="461665"/>
          </a:xfrm>
          <a:prstGeom prst="rect">
            <a:avLst/>
          </a:prstGeom>
          <a:noFill/>
        </p:spPr>
        <p:txBody>
          <a:bodyPr wrap="none" rtlCol="0">
            <a:spAutoFit/>
          </a:bodyPr>
          <a:lstStyle/>
          <a:p>
            <a:r>
              <a:rPr lang="en-GB" dirty="0" smtClean="0"/>
              <a:t>Rilskiy Igor</a:t>
            </a:r>
            <a:endParaRPr lang="en-GB" dirty="0"/>
          </a:p>
        </p:txBody>
      </p:sp>
      <p:sp>
        <p:nvSpPr>
          <p:cNvPr id="4" name="Rectangle 3"/>
          <p:cNvSpPr/>
          <p:nvPr/>
        </p:nvSpPr>
        <p:spPr>
          <a:xfrm>
            <a:off x="3203848" y="5157192"/>
            <a:ext cx="2953309" cy="387798"/>
          </a:xfrm>
          <a:prstGeom prst="rect">
            <a:avLst/>
          </a:prstGeom>
        </p:spPr>
        <p:txBody>
          <a:bodyPr wrap="none">
            <a:spAutoFit/>
          </a:bodyPr>
          <a:lstStyle/>
          <a:p>
            <a:pPr eaLnBrk="1" hangingPunct="1">
              <a:lnSpc>
                <a:spcPct val="80000"/>
              </a:lnSpc>
            </a:pPr>
            <a:r>
              <a:rPr lang="en-US" dirty="0"/>
              <a:t>Nov.2008, Aug.2013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r>
              <a:rPr lang="en-GB" sz="2800" b="1" dirty="0" smtClean="0">
                <a:solidFill>
                  <a:srgbClr val="C00000"/>
                </a:solidFill>
              </a:rPr>
              <a:t>ATSC: </a:t>
            </a:r>
            <a:r>
              <a:rPr lang="en-GB" sz="2800" b="1" dirty="0">
                <a:solidFill>
                  <a:srgbClr val="C00000"/>
                </a:solidFill>
              </a:rPr>
              <a:t>Transport Stream and PSIP </a:t>
            </a:r>
            <a:r>
              <a:rPr lang="en-GB" sz="2800" b="1" dirty="0" smtClean="0">
                <a:solidFill>
                  <a:srgbClr val="C00000"/>
                </a:solidFill>
              </a:rPr>
              <a:t>tables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908720"/>
            <a:ext cx="53911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99992" y="4941168"/>
            <a:ext cx="4464496" cy="1077218"/>
          </a:xfrm>
          <a:prstGeom prst="rect">
            <a:avLst/>
          </a:prstGeom>
        </p:spPr>
        <p:txBody>
          <a:bodyPr wrap="square">
            <a:spAutoFit/>
          </a:bodyPr>
          <a:lstStyle/>
          <a:p>
            <a:pPr eaLnBrk="1" hangingPunct="1">
              <a:spcBef>
                <a:spcPts val="0"/>
              </a:spcBef>
              <a:spcAft>
                <a:spcPts val="0"/>
              </a:spcAft>
            </a:pPr>
            <a:r>
              <a:rPr lang="en-GB" sz="1600" b="1" dirty="0"/>
              <a:t>MGT</a:t>
            </a:r>
            <a:r>
              <a:rPr lang="en-GB" sz="1600" dirty="0"/>
              <a:t> – Master Guide </a:t>
            </a:r>
            <a:r>
              <a:rPr lang="en-GB" sz="1600" dirty="0" smtClean="0"/>
              <a:t>Table</a:t>
            </a:r>
            <a:endParaRPr lang="en-GB" sz="1600" dirty="0"/>
          </a:p>
          <a:p>
            <a:pPr eaLnBrk="1" hangingPunct="1">
              <a:spcBef>
                <a:spcPts val="0"/>
              </a:spcBef>
              <a:spcAft>
                <a:spcPts val="0"/>
              </a:spcAft>
            </a:pPr>
            <a:r>
              <a:rPr lang="en-GB" sz="1600" b="1" dirty="0"/>
              <a:t>VCT </a:t>
            </a:r>
            <a:r>
              <a:rPr lang="en-GB" sz="1600" dirty="0"/>
              <a:t>– Virtual Channel </a:t>
            </a:r>
            <a:r>
              <a:rPr lang="en-GB" sz="1600" dirty="0" smtClean="0"/>
              <a:t>Table</a:t>
            </a:r>
            <a:endParaRPr lang="en-GB" sz="1600" dirty="0"/>
          </a:p>
          <a:p>
            <a:pPr>
              <a:spcAft>
                <a:spcPts val="0"/>
              </a:spcAft>
            </a:pPr>
            <a:r>
              <a:rPr lang="en-GB" sz="1600" b="1" dirty="0"/>
              <a:t>STT</a:t>
            </a:r>
            <a:r>
              <a:rPr lang="en-GB" sz="1600" dirty="0"/>
              <a:t> – System Time Table.           </a:t>
            </a:r>
          </a:p>
          <a:p>
            <a:pPr>
              <a:spcAft>
                <a:spcPts val="0"/>
              </a:spcAft>
            </a:pPr>
            <a:r>
              <a:rPr lang="en-GB" sz="1600" b="1" dirty="0"/>
              <a:t>RRT</a:t>
            </a:r>
            <a:r>
              <a:rPr lang="en-GB" sz="1600" dirty="0"/>
              <a:t> – Rating Region </a:t>
            </a:r>
            <a:r>
              <a:rPr lang="en-GB" sz="1600" dirty="0" smtClean="0"/>
              <a:t>Table</a:t>
            </a:r>
            <a:endParaRPr lang="en-GB" sz="1600" dirty="0"/>
          </a:p>
        </p:txBody>
      </p:sp>
    </p:spTree>
    <p:extLst>
      <p:ext uri="{BB962C8B-B14F-4D97-AF65-F5344CB8AC3E}">
        <p14:creationId xmlns:p14="http://schemas.microsoft.com/office/powerpoint/2010/main" val="3287334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Summary</a:t>
            </a:r>
          </a:p>
        </p:txBody>
      </p:sp>
      <p:sp>
        <p:nvSpPr>
          <p:cNvPr id="3" name="Rectangle 2"/>
          <p:cNvSpPr/>
          <p:nvPr/>
        </p:nvSpPr>
        <p:spPr>
          <a:xfrm>
            <a:off x="629705" y="1124744"/>
            <a:ext cx="7886178" cy="4185761"/>
          </a:xfrm>
          <a:prstGeom prst="rect">
            <a:avLst/>
          </a:prstGeom>
        </p:spPr>
        <p:txBody>
          <a:bodyPr wrap="square">
            <a:spAutoFit/>
          </a:bodyPr>
          <a:lstStyle/>
          <a:p>
            <a:pPr marL="285750" indent="-285750">
              <a:spcAft>
                <a:spcPts val="1200"/>
              </a:spcAft>
              <a:buFontTx/>
              <a:buChar char="-"/>
            </a:pPr>
            <a:r>
              <a:rPr lang="en-US" sz="1800" b="1" dirty="0" smtClean="0"/>
              <a:t>network</a:t>
            </a:r>
            <a:r>
              <a:rPr lang="en-US" sz="1800" dirty="0" smtClean="0"/>
              <a:t> </a:t>
            </a:r>
            <a:r>
              <a:rPr lang="en-US" sz="1800" dirty="0"/>
              <a:t>consists of one or more transport streams that are broadcast by the same </a:t>
            </a:r>
            <a:r>
              <a:rPr lang="en-US" sz="1800" dirty="0" smtClean="0"/>
              <a:t>provider;</a:t>
            </a:r>
          </a:p>
          <a:p>
            <a:pPr marL="285750" indent="-285750">
              <a:spcAft>
                <a:spcPts val="1200"/>
              </a:spcAft>
              <a:buFontTx/>
              <a:buChar char="-"/>
            </a:pPr>
            <a:r>
              <a:rPr lang="en-US" sz="1800" b="1" dirty="0"/>
              <a:t>t</a:t>
            </a:r>
            <a:r>
              <a:rPr lang="en-US" sz="1800" b="1" dirty="0" smtClean="0"/>
              <a:t>ransport </a:t>
            </a:r>
            <a:r>
              <a:rPr lang="en-US" sz="1800" b="1" dirty="0"/>
              <a:t>stream </a:t>
            </a:r>
            <a:r>
              <a:rPr lang="en-US" sz="1800" dirty="0"/>
              <a:t>is an </a:t>
            </a:r>
            <a:r>
              <a:rPr lang="en-US" sz="1800" dirty="0" smtClean="0"/>
              <a:t>MPEG-2/MPEG-4 </a:t>
            </a:r>
            <a:r>
              <a:rPr lang="en-US" sz="1800" dirty="0"/>
              <a:t>stream containing several </a:t>
            </a:r>
            <a:r>
              <a:rPr lang="en-US" sz="1800" dirty="0" smtClean="0"/>
              <a:t>services;</a:t>
            </a:r>
          </a:p>
          <a:p>
            <a:pPr marL="285750" indent="-285750">
              <a:spcAft>
                <a:spcPts val="1200"/>
              </a:spcAft>
              <a:buFontTx/>
              <a:buChar char="-"/>
            </a:pPr>
            <a:r>
              <a:rPr lang="en-US" sz="1800" dirty="0"/>
              <a:t>e</a:t>
            </a:r>
            <a:r>
              <a:rPr lang="en-US" sz="1800" dirty="0" smtClean="0"/>
              <a:t>ach </a:t>
            </a:r>
            <a:r>
              <a:rPr lang="en-US" sz="1800" b="1" dirty="0"/>
              <a:t>service</a:t>
            </a:r>
            <a:r>
              <a:rPr lang="en-US" sz="1800" dirty="0"/>
              <a:t> is a TV channel, and consists of a series of events one after the </a:t>
            </a:r>
            <a:r>
              <a:rPr lang="en-US" sz="1800" dirty="0" smtClean="0"/>
              <a:t>other;</a:t>
            </a:r>
          </a:p>
          <a:p>
            <a:pPr marL="285750" indent="-285750">
              <a:spcAft>
                <a:spcPts val="1200"/>
              </a:spcAft>
              <a:buFontTx/>
              <a:buChar char="-"/>
            </a:pPr>
            <a:r>
              <a:rPr lang="en-US" sz="1800" dirty="0"/>
              <a:t>e</a:t>
            </a:r>
            <a:r>
              <a:rPr lang="en-US" sz="1800" dirty="0" smtClean="0"/>
              <a:t>ach </a:t>
            </a:r>
            <a:r>
              <a:rPr lang="en-US" sz="1800" b="1" dirty="0"/>
              <a:t>event</a:t>
            </a:r>
            <a:r>
              <a:rPr lang="en-US" sz="1800" dirty="0"/>
              <a:t> is a single TV show, and consists of a number of elementary </a:t>
            </a:r>
            <a:r>
              <a:rPr lang="en-US" sz="1800" dirty="0" smtClean="0"/>
              <a:t>streams;</a:t>
            </a:r>
          </a:p>
          <a:p>
            <a:pPr marL="285750" indent="-285750">
              <a:spcAft>
                <a:spcPts val="1200"/>
              </a:spcAft>
              <a:buFontTx/>
              <a:buChar char="-"/>
            </a:pPr>
            <a:r>
              <a:rPr lang="en-US" sz="1800" dirty="0"/>
              <a:t>e</a:t>
            </a:r>
            <a:r>
              <a:rPr lang="en-US" sz="1800" dirty="0" smtClean="0"/>
              <a:t>ach </a:t>
            </a:r>
            <a:r>
              <a:rPr lang="en-US" sz="1800" b="1" dirty="0"/>
              <a:t>elementary stream </a:t>
            </a:r>
            <a:r>
              <a:rPr lang="en-US" sz="1800" dirty="0"/>
              <a:t>is a packetized </a:t>
            </a:r>
            <a:r>
              <a:rPr lang="en-US" sz="1800" dirty="0" smtClean="0"/>
              <a:t>MPEG stream </a:t>
            </a:r>
            <a:r>
              <a:rPr lang="en-US" sz="1800" dirty="0"/>
              <a:t>containing </a:t>
            </a:r>
            <a:r>
              <a:rPr lang="en-US" sz="1800" dirty="0" smtClean="0"/>
              <a:t>MPEG-2/MPEG-4 </a:t>
            </a:r>
            <a:r>
              <a:rPr lang="en-US" sz="1800" dirty="0"/>
              <a:t>encoded audio, video or binary </a:t>
            </a:r>
            <a:r>
              <a:rPr lang="en-US" sz="1800" dirty="0" smtClean="0"/>
              <a:t>data;</a:t>
            </a:r>
          </a:p>
          <a:p>
            <a:pPr marL="285750" indent="-285750">
              <a:spcAft>
                <a:spcPts val="1200"/>
              </a:spcAft>
              <a:buFontTx/>
              <a:buChar char="-"/>
            </a:pPr>
            <a:r>
              <a:rPr lang="en-US" sz="1800" dirty="0"/>
              <a:t>s</a:t>
            </a:r>
            <a:r>
              <a:rPr lang="en-US" sz="1800" dirty="0" smtClean="0"/>
              <a:t>everal </a:t>
            </a:r>
            <a:r>
              <a:rPr lang="en-US" sz="1800" dirty="0"/>
              <a:t>services (possibly from several different transport streams) can be grouped together logically in a </a:t>
            </a:r>
            <a:r>
              <a:rPr lang="en-US" sz="1800" b="1" dirty="0" smtClean="0"/>
              <a:t>bouquet</a:t>
            </a:r>
            <a:r>
              <a:rPr lang="en-US" sz="1800" dirty="0" smtClean="0"/>
              <a:t>;</a:t>
            </a:r>
            <a:endParaRPr lang="en-US" sz="1800" dirty="0"/>
          </a:p>
        </p:txBody>
      </p:sp>
    </p:spTree>
    <p:extLst>
      <p:ext uri="{BB962C8B-B14F-4D97-AF65-F5344CB8AC3E}">
        <p14:creationId xmlns:p14="http://schemas.microsoft.com/office/powerpoint/2010/main" val="979404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2636912"/>
            <a:ext cx="8229600" cy="1143000"/>
          </a:xfrm>
        </p:spPr>
        <p:txBody>
          <a:bodyPr/>
          <a:lstStyle/>
          <a:p>
            <a:r>
              <a:rPr lang="en-GB" dirty="0" smtClean="0">
                <a:solidFill>
                  <a:srgbClr val="C00000"/>
                </a:solidFill>
              </a:rPr>
              <a:t>Transport Stream Delivery</a:t>
            </a:r>
          </a:p>
        </p:txBody>
      </p:sp>
    </p:spTree>
    <p:extLst>
      <p:ext uri="{BB962C8B-B14F-4D97-AF65-F5344CB8AC3E}">
        <p14:creationId xmlns:p14="http://schemas.microsoft.com/office/powerpoint/2010/main" val="3584813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2198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Transport Stream packet</a:t>
            </a:r>
          </a:p>
        </p:txBody>
      </p:sp>
      <p:sp>
        <p:nvSpPr>
          <p:cNvPr id="2" name="TextBox 1"/>
          <p:cNvSpPr txBox="1"/>
          <p:nvPr/>
        </p:nvSpPr>
        <p:spPr>
          <a:xfrm>
            <a:off x="1403648" y="3375328"/>
            <a:ext cx="7128792" cy="1015663"/>
          </a:xfrm>
          <a:prstGeom prst="rect">
            <a:avLst/>
          </a:prstGeom>
          <a:noFill/>
        </p:spPr>
        <p:txBody>
          <a:bodyPr wrap="square" rtlCol="0">
            <a:spAutoFit/>
          </a:bodyPr>
          <a:lstStyle/>
          <a:p>
            <a:r>
              <a:rPr lang="en-GB" sz="2000" dirty="0"/>
              <a:t>The MPEG-2 TS is identified as a sequence of data packets, of fixed length (188 </a:t>
            </a:r>
            <a:r>
              <a:rPr lang="en-GB" sz="2000" dirty="0" smtClean="0"/>
              <a:t>bytes, including header).</a:t>
            </a:r>
          </a:p>
          <a:p>
            <a:endParaRPr lang="en-GB" sz="2000" dirty="0"/>
          </a:p>
        </p:txBody>
      </p:sp>
    </p:spTree>
    <p:extLst>
      <p:ext uri="{BB962C8B-B14F-4D97-AF65-F5344CB8AC3E}">
        <p14:creationId xmlns:p14="http://schemas.microsoft.com/office/powerpoint/2010/main" val="3337387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4566" y="1196752"/>
            <a:ext cx="8136904" cy="1323439"/>
          </a:xfrm>
          <a:prstGeom prst="rect">
            <a:avLst/>
          </a:prstGeom>
        </p:spPr>
        <p:txBody>
          <a:bodyPr wrap="square">
            <a:spAutoFit/>
          </a:bodyPr>
          <a:lstStyle/>
          <a:p>
            <a:r>
              <a:rPr lang="en-GB" sz="2000" dirty="0" smtClean="0"/>
              <a:t>FEC (Forward Error Correction) is a method of obtaining error control in data communications in which the source sends redundant data in order to correct the errors arriving at the destination once they are detected. This reduces drastically the need for retransmissions</a:t>
            </a:r>
            <a:r>
              <a:rPr lang="en-GB" sz="2000" dirty="0"/>
              <a:t>.</a:t>
            </a:r>
          </a:p>
        </p:txBody>
      </p:sp>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Forward Error Correction (FEC)</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894" y="2809403"/>
            <a:ext cx="5003800" cy="217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02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Types of FEC</a:t>
            </a:r>
          </a:p>
        </p:txBody>
      </p:sp>
      <p:sp>
        <p:nvSpPr>
          <p:cNvPr id="3" name="Rectangle 2"/>
          <p:cNvSpPr/>
          <p:nvPr/>
        </p:nvSpPr>
        <p:spPr>
          <a:xfrm>
            <a:off x="1547664" y="836712"/>
            <a:ext cx="7056784" cy="3000821"/>
          </a:xfrm>
          <a:prstGeom prst="rect">
            <a:avLst/>
          </a:prstGeom>
        </p:spPr>
        <p:txBody>
          <a:bodyPr wrap="square">
            <a:spAutoFit/>
          </a:bodyPr>
          <a:lstStyle/>
          <a:p>
            <a:endParaRPr lang="en-GB" sz="1800" dirty="0"/>
          </a:p>
          <a:p>
            <a:pPr marL="285750" indent="-285750">
              <a:spcAft>
                <a:spcPts val="1800"/>
              </a:spcAft>
              <a:buFont typeface="Wingdings" pitchFamily="2" charset="2"/>
              <a:buChar char="§"/>
            </a:pPr>
            <a:r>
              <a:rPr lang="en-GB" sz="1800" b="1" dirty="0"/>
              <a:t>Algebraic</a:t>
            </a:r>
            <a:r>
              <a:rPr lang="en-GB" sz="1800" dirty="0"/>
              <a:t> or </a:t>
            </a:r>
            <a:r>
              <a:rPr lang="en-GB" sz="1800" b="1" dirty="0"/>
              <a:t>Block</a:t>
            </a:r>
            <a:r>
              <a:rPr lang="en-GB" sz="1800" dirty="0"/>
              <a:t> </a:t>
            </a:r>
            <a:r>
              <a:rPr lang="en-GB" sz="1800" dirty="0" smtClean="0"/>
              <a:t>Coding;</a:t>
            </a:r>
            <a:endParaRPr lang="en-GB" sz="1800" dirty="0"/>
          </a:p>
          <a:p>
            <a:pPr marL="285750" indent="-285750">
              <a:spcAft>
                <a:spcPts val="1800"/>
              </a:spcAft>
              <a:buFont typeface="Wingdings" pitchFamily="2" charset="2"/>
              <a:buChar char="§"/>
            </a:pPr>
            <a:r>
              <a:rPr lang="en-GB" sz="1800" b="1" dirty="0" smtClean="0"/>
              <a:t>Convolutional </a:t>
            </a:r>
            <a:r>
              <a:rPr lang="en-GB" sz="1600" dirty="0" smtClean="0">
                <a:solidFill>
                  <a:schemeClr val="bg1">
                    <a:lumMod val="50000"/>
                  </a:schemeClr>
                </a:solidFill>
              </a:rPr>
              <a:t>[</a:t>
            </a:r>
            <a:r>
              <a:rPr lang="ru-RU" sz="1600" dirty="0" smtClean="0">
                <a:solidFill>
                  <a:schemeClr val="bg1">
                    <a:lumMod val="50000"/>
                  </a:schemeClr>
                </a:solidFill>
              </a:rPr>
              <a:t>сверточное</a:t>
            </a:r>
            <a:r>
              <a:rPr lang="en-GB" sz="1600" dirty="0">
                <a:solidFill>
                  <a:schemeClr val="bg1">
                    <a:lumMod val="50000"/>
                  </a:schemeClr>
                </a:solidFill>
              </a:rPr>
              <a:t>]</a:t>
            </a:r>
            <a:r>
              <a:rPr lang="en-GB" sz="1800" dirty="0" smtClean="0"/>
              <a:t> Coding (Sequential and Viterbi decoding);</a:t>
            </a:r>
            <a:endParaRPr lang="en-GB" sz="1800" dirty="0"/>
          </a:p>
          <a:p>
            <a:pPr marL="285750" indent="-285750">
              <a:spcAft>
                <a:spcPts val="1800"/>
              </a:spcAft>
              <a:buFont typeface="Wingdings" pitchFamily="2" charset="2"/>
              <a:buChar char="§"/>
            </a:pPr>
            <a:r>
              <a:rPr lang="en-GB" sz="1800" b="1" dirty="0"/>
              <a:t>Concatenated</a:t>
            </a:r>
            <a:r>
              <a:rPr lang="en-GB" sz="1800" dirty="0"/>
              <a:t> Coding, combines codification schemes, Block </a:t>
            </a:r>
            <a:r>
              <a:rPr lang="en-GB" sz="1800" dirty="0" smtClean="0"/>
              <a:t>plus Convolutional</a:t>
            </a:r>
            <a:r>
              <a:rPr lang="en-GB" sz="1800" dirty="0"/>
              <a:t>;</a:t>
            </a:r>
          </a:p>
          <a:p>
            <a:pPr marL="285750" indent="-285750">
              <a:spcAft>
                <a:spcPts val="1800"/>
              </a:spcAft>
              <a:buFont typeface="Wingdings" pitchFamily="2" charset="2"/>
              <a:buChar char="§"/>
            </a:pPr>
            <a:r>
              <a:rPr lang="en-GB" sz="1800" b="1" dirty="0"/>
              <a:t>Turbo</a:t>
            </a:r>
            <a:r>
              <a:rPr lang="en-GB" sz="1800" dirty="0"/>
              <a:t> Coding</a:t>
            </a:r>
            <a:r>
              <a:rPr lang="en-GB" sz="1800" dirty="0" smtClean="0"/>
              <a:t>, one </a:t>
            </a:r>
            <a:r>
              <a:rPr lang="en-GB" sz="1800" dirty="0"/>
              <a:t>of the most efficient codes besides the LDPC coding.</a:t>
            </a:r>
          </a:p>
        </p:txBody>
      </p:sp>
    </p:spTree>
    <p:extLst>
      <p:ext uri="{BB962C8B-B14F-4D97-AF65-F5344CB8AC3E}">
        <p14:creationId xmlns:p14="http://schemas.microsoft.com/office/powerpoint/2010/main" val="2045663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FEC Rates</a:t>
            </a:r>
          </a:p>
        </p:txBody>
      </p:sp>
      <p:sp>
        <p:nvSpPr>
          <p:cNvPr id="3" name="Rectangle 2"/>
          <p:cNvSpPr/>
          <p:nvPr/>
        </p:nvSpPr>
        <p:spPr>
          <a:xfrm>
            <a:off x="1547664" y="1628800"/>
            <a:ext cx="7056784" cy="2939266"/>
          </a:xfrm>
          <a:prstGeom prst="rect">
            <a:avLst/>
          </a:prstGeom>
        </p:spPr>
        <p:txBody>
          <a:bodyPr wrap="square">
            <a:spAutoFit/>
          </a:bodyPr>
          <a:lstStyle/>
          <a:p>
            <a:pPr>
              <a:spcAft>
                <a:spcPts val="1800"/>
              </a:spcAft>
            </a:pPr>
            <a:r>
              <a:rPr lang="en-GB" sz="2000" dirty="0" smtClean="0"/>
              <a:t>Among the most used:</a:t>
            </a:r>
            <a:endParaRPr lang="en-GB" sz="2000" dirty="0"/>
          </a:p>
          <a:p>
            <a:pPr marL="285750" indent="-285750">
              <a:spcAft>
                <a:spcPts val="1800"/>
              </a:spcAft>
              <a:buFont typeface="Wingdings" pitchFamily="2" charset="2"/>
              <a:buChar char="§"/>
            </a:pPr>
            <a:r>
              <a:rPr lang="fr-FR" sz="1800" dirty="0" smtClean="0"/>
              <a:t>Convolutional (Viterbi): 1/2</a:t>
            </a:r>
            <a:r>
              <a:rPr lang="fr-FR" sz="1800" dirty="0"/>
              <a:t>, 2/3, 3/4, 5/6, 7/8</a:t>
            </a:r>
          </a:p>
          <a:p>
            <a:pPr marL="285750" indent="-285750">
              <a:spcAft>
                <a:spcPts val="1800"/>
              </a:spcAft>
              <a:buFont typeface="Wingdings" pitchFamily="2" charset="2"/>
              <a:buChar char="§"/>
            </a:pPr>
            <a:r>
              <a:rPr lang="en-GB" sz="1800" dirty="0" smtClean="0"/>
              <a:t>Reed-Solomon (RS): (204, 188) , (236, 216)</a:t>
            </a:r>
          </a:p>
          <a:p>
            <a:pPr marL="285750" indent="-285750">
              <a:spcAft>
                <a:spcPts val="1800"/>
              </a:spcAft>
              <a:buFont typeface="Wingdings" pitchFamily="2" charset="2"/>
              <a:buChar char="§"/>
            </a:pPr>
            <a:r>
              <a:rPr lang="nn-NO" sz="1800" dirty="0" smtClean="0"/>
              <a:t>Turbo</a:t>
            </a:r>
            <a:r>
              <a:rPr lang="nn-NO" sz="1800" dirty="0"/>
              <a:t>: 1/3, 2/5, 1/2, 2/3, 3/4, 5/6, 6/7, </a:t>
            </a:r>
            <a:r>
              <a:rPr lang="nn-NO" sz="1800" dirty="0" smtClean="0"/>
              <a:t>7/8</a:t>
            </a:r>
            <a:endParaRPr lang="en-GB" sz="1800" dirty="0"/>
          </a:p>
          <a:p>
            <a:pPr marL="285750" indent="-285750">
              <a:spcAft>
                <a:spcPts val="1800"/>
              </a:spcAft>
              <a:buFont typeface="Wingdings" pitchFamily="2" charset="2"/>
              <a:buChar char="§"/>
            </a:pPr>
            <a:r>
              <a:rPr lang="en-GB" sz="1800" dirty="0" smtClean="0"/>
              <a:t>LDPC</a:t>
            </a:r>
            <a:r>
              <a:rPr lang="en-GB" sz="1800" dirty="0"/>
              <a:t>: 1/4, 1/3, 2/5, 1/2, 3/5, 3/4, 5/6, 8/9, 9/10</a:t>
            </a:r>
          </a:p>
          <a:p>
            <a:pPr marL="285750" indent="-285750">
              <a:spcAft>
                <a:spcPts val="600"/>
              </a:spcAft>
              <a:buFont typeface="Wingdings" pitchFamily="2" charset="2"/>
              <a:buChar char="§"/>
            </a:pPr>
            <a:endParaRPr lang="en-GB" sz="1800" dirty="0"/>
          </a:p>
        </p:txBody>
      </p:sp>
    </p:spTree>
    <p:extLst>
      <p:ext uri="{BB962C8B-B14F-4D97-AF65-F5344CB8AC3E}">
        <p14:creationId xmlns:p14="http://schemas.microsoft.com/office/powerpoint/2010/main" val="3647044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Forward Error Correction in DVB-C, DVB-T</a:t>
            </a:r>
          </a:p>
        </p:txBody>
      </p:sp>
      <p:grpSp>
        <p:nvGrpSpPr>
          <p:cNvPr id="5" name="Group 4"/>
          <p:cNvGrpSpPr/>
          <p:nvPr/>
        </p:nvGrpSpPr>
        <p:grpSpPr>
          <a:xfrm>
            <a:off x="1278403" y="1493942"/>
            <a:ext cx="6610350" cy="3260497"/>
            <a:chOff x="1266825" y="1852613"/>
            <a:chExt cx="6610350" cy="3260497"/>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852613"/>
              <a:ext cx="66103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83768" y="4897666"/>
              <a:ext cx="946093" cy="215444"/>
            </a:xfrm>
            <a:prstGeom prst="rect">
              <a:avLst/>
            </a:prstGeom>
            <a:noFill/>
          </p:spPr>
          <p:txBody>
            <a:bodyPr wrap="none" rtlCol="0">
              <a:spAutoFit/>
            </a:bodyPr>
            <a:lstStyle/>
            <a:p>
              <a:r>
                <a:rPr lang="en-GB" sz="800" b="1" dirty="0"/>
                <a:t>s</a:t>
              </a:r>
              <a:r>
                <a:rPr lang="en-GB" sz="800" b="1" dirty="0" smtClean="0"/>
                <a:t>ame as DVB-C</a:t>
              </a:r>
              <a:endParaRPr lang="en-GB" sz="800" b="1" dirty="0"/>
            </a:p>
          </p:txBody>
        </p:sp>
      </p:grpSp>
    </p:spTree>
    <p:extLst>
      <p:ext uri="{BB962C8B-B14F-4D97-AF65-F5344CB8AC3E}">
        <p14:creationId xmlns:p14="http://schemas.microsoft.com/office/powerpoint/2010/main" val="1602083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Energy dispersal</a:t>
            </a:r>
          </a:p>
        </p:txBody>
      </p:sp>
      <p:sp>
        <p:nvSpPr>
          <p:cNvPr id="3" name="Rectangle 2"/>
          <p:cNvSpPr/>
          <p:nvPr/>
        </p:nvSpPr>
        <p:spPr>
          <a:xfrm>
            <a:off x="1187624" y="1124744"/>
            <a:ext cx="7200800" cy="1938992"/>
          </a:xfrm>
          <a:prstGeom prst="rect">
            <a:avLst/>
          </a:prstGeom>
        </p:spPr>
        <p:txBody>
          <a:bodyPr wrap="square">
            <a:spAutoFit/>
          </a:bodyPr>
          <a:lstStyle/>
          <a:p>
            <a:pPr marL="342900" indent="-342900" eaLnBrk="1" hangingPunct="1">
              <a:spcAft>
                <a:spcPts val="1200"/>
              </a:spcAft>
              <a:buFont typeface="Wingdings" pitchFamily="2" charset="2"/>
              <a:buChar char="§"/>
            </a:pPr>
            <a:r>
              <a:rPr lang="en-GB" sz="2000" dirty="0"/>
              <a:t>With a technique called </a:t>
            </a:r>
            <a:r>
              <a:rPr lang="en-GB" sz="2000" b="1" dirty="0"/>
              <a:t>energy dispersal</a:t>
            </a:r>
            <a:r>
              <a:rPr lang="en-GB" sz="2000" dirty="0"/>
              <a:t>, the byte sequence is decorrelated.</a:t>
            </a:r>
          </a:p>
          <a:p>
            <a:pPr marL="342900" indent="-342900" eaLnBrk="1" hangingPunct="1">
              <a:spcAft>
                <a:spcPts val="1200"/>
              </a:spcAft>
              <a:buFont typeface="Wingdings" pitchFamily="2" charset="2"/>
              <a:buChar char="§"/>
            </a:pPr>
            <a:r>
              <a:rPr lang="en-GB" sz="2000" dirty="0"/>
              <a:t>This randomization ensures adequate binary transitions.</a:t>
            </a:r>
          </a:p>
          <a:p>
            <a:pPr marL="342900" indent="-342900" eaLnBrk="1" hangingPunct="1">
              <a:spcAft>
                <a:spcPts val="1200"/>
              </a:spcAft>
              <a:buFont typeface="Wingdings" pitchFamily="2" charset="2"/>
              <a:buChar char="§"/>
            </a:pPr>
            <a:r>
              <a:rPr lang="en-GB" sz="2000" dirty="0"/>
              <a:t>The process is accomplished with the </a:t>
            </a:r>
            <a:r>
              <a:rPr lang="en-GB" sz="2000" b="1" dirty="0"/>
              <a:t>Pseudo Random Binary Sequence</a:t>
            </a:r>
            <a:r>
              <a:rPr lang="en-GB" sz="2000" dirty="0"/>
              <a:t> (PRBS) generator.</a:t>
            </a:r>
          </a:p>
        </p:txBody>
      </p:sp>
    </p:spTree>
    <p:extLst>
      <p:ext uri="{BB962C8B-B14F-4D97-AF65-F5344CB8AC3E}">
        <p14:creationId xmlns:p14="http://schemas.microsoft.com/office/powerpoint/2010/main" val="310385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DVB-S, DVB-T Forward Error Correction</a:t>
            </a:r>
          </a:p>
        </p:txBody>
      </p:sp>
      <p:sp>
        <p:nvSpPr>
          <p:cNvPr id="2" name="TextBox 1"/>
          <p:cNvSpPr txBox="1"/>
          <p:nvPr/>
        </p:nvSpPr>
        <p:spPr>
          <a:xfrm>
            <a:off x="902486" y="3212976"/>
            <a:ext cx="7920880" cy="2416046"/>
          </a:xfrm>
          <a:prstGeom prst="rect">
            <a:avLst/>
          </a:prstGeom>
          <a:noFill/>
        </p:spPr>
        <p:txBody>
          <a:bodyPr wrap="square" rtlCol="0">
            <a:spAutoFit/>
          </a:bodyPr>
          <a:lstStyle/>
          <a:p>
            <a:pPr>
              <a:spcAft>
                <a:spcPts val="600"/>
              </a:spcAft>
            </a:pPr>
            <a:r>
              <a:rPr lang="en-GB" sz="1800" dirty="0"/>
              <a:t>A first level of protection for DVB-S and DVB-T is applied to the transmitted data, using a non-binary block code, a </a:t>
            </a:r>
            <a:r>
              <a:rPr lang="en-GB" sz="1800" b="1" dirty="0"/>
              <a:t>Reed-Solomon RS(204, 188) code</a:t>
            </a:r>
            <a:r>
              <a:rPr lang="en-GB" sz="1800" dirty="0"/>
              <a:t>, allowing the correlation of up to maximum of 8 wrong bytes for each 188-byte packet</a:t>
            </a:r>
            <a:r>
              <a:rPr lang="en-GB" sz="1800" dirty="0" smtClean="0"/>
              <a:t>.</a:t>
            </a:r>
          </a:p>
          <a:p>
            <a:r>
              <a:rPr lang="en-GB" sz="1800" b="1" dirty="0"/>
              <a:t>Inner interleaver </a:t>
            </a:r>
            <a:r>
              <a:rPr lang="en-GB" sz="1800" dirty="0"/>
              <a:t>splits stream into 2, 4, 6 streams (for QPSK, 16 or 64 QAM).</a:t>
            </a:r>
          </a:p>
          <a:p>
            <a:r>
              <a:rPr lang="en-GB" sz="1800" dirty="0"/>
              <a:t>Interleaving block size is 126 bits, I = 12 for 2k system = 1512 bits.</a:t>
            </a:r>
          </a:p>
          <a:p>
            <a:r>
              <a:rPr lang="en-GB" sz="2000" dirty="0" smtClean="0"/>
              <a:t> </a:t>
            </a:r>
            <a:endParaRPr lang="en-GB" sz="2000" dirty="0"/>
          </a:p>
        </p:txBody>
      </p:sp>
      <p:grpSp>
        <p:nvGrpSpPr>
          <p:cNvPr id="18" name="Group 17"/>
          <p:cNvGrpSpPr/>
          <p:nvPr/>
        </p:nvGrpSpPr>
        <p:grpSpPr>
          <a:xfrm>
            <a:off x="564829" y="1218809"/>
            <a:ext cx="7751587" cy="1526052"/>
            <a:chOff x="564829" y="1218809"/>
            <a:chExt cx="7751587" cy="1526052"/>
          </a:xfrm>
        </p:grpSpPr>
        <p:sp>
          <p:nvSpPr>
            <p:cNvPr id="3" name="Rectangle 2"/>
            <p:cNvSpPr/>
            <p:nvPr/>
          </p:nvSpPr>
          <p:spPr bwMode="auto">
            <a:xfrm>
              <a:off x="1475656" y="1218809"/>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108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rgbClr val="0033CC"/>
                  </a:solidFill>
                  <a:effectLst/>
                  <a:latin typeface="Arial" charset="0"/>
                  <a:ea typeface="ＭＳ Ｐゴシック" pitchFamily="1" charset="-128"/>
                </a:rPr>
                <a:t>Reed-Solomon coding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rgbClr val="0033CC"/>
                  </a:solidFill>
                  <a:effectLst/>
                  <a:latin typeface="Arial" charset="0"/>
                  <a:ea typeface="ＭＳ Ｐゴシック" pitchFamily="1" charset="-128"/>
                </a:rPr>
                <a:t>(204, 188)</a:t>
              </a:r>
            </a:p>
          </p:txBody>
        </p:sp>
        <p:sp>
          <p:nvSpPr>
            <p:cNvPr id="5" name="Right Arrow 4"/>
            <p:cNvSpPr/>
            <p:nvPr/>
          </p:nvSpPr>
          <p:spPr bwMode="auto">
            <a:xfrm>
              <a:off x="3275856" y="1614145"/>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Right Arrow 9"/>
            <p:cNvSpPr/>
            <p:nvPr/>
          </p:nvSpPr>
          <p:spPr bwMode="auto">
            <a:xfrm>
              <a:off x="5796136" y="1622529"/>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995936" y="1232048"/>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108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Forney</a:t>
              </a:r>
              <a:r>
                <a:rPr kumimoji="0" lang="en-GB" sz="1800" b="0" i="0" u="none" strike="noStrike" cap="none" normalizeH="0" dirty="0" smtClean="0">
                  <a:ln>
                    <a:noFill/>
                  </a:ln>
                  <a:solidFill>
                    <a:srgbClr val="0033CC"/>
                  </a:solidFill>
                  <a:effectLst/>
                  <a:latin typeface="Arial" charset="0"/>
                  <a:ea typeface="ＭＳ Ｐゴシック" pitchFamily="1" charset="-128"/>
                </a:rPr>
                <a:t> interleaving</a:t>
              </a:r>
            </a:p>
          </p:txBody>
        </p:sp>
        <p:sp>
          <p:nvSpPr>
            <p:cNvPr id="13" name="Rectangle 12"/>
            <p:cNvSpPr/>
            <p:nvPr/>
          </p:nvSpPr>
          <p:spPr bwMode="auto">
            <a:xfrm>
              <a:off x="6516216" y="1226894"/>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108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Inner coding</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rgbClr val="0033CC"/>
                  </a:solidFill>
                  <a:effectLst/>
                </a:rPr>
                <a:t>(Viterbi)</a:t>
              </a:r>
            </a:p>
            <a:p>
              <a:pPr marL="0" marR="0" indent="0" algn="ctr" defTabSz="914400" rtl="0" eaLnBrk="0" fontAlgn="base" latinLnBrk="0" hangingPunct="0">
                <a:lnSpc>
                  <a:spcPct val="100000"/>
                </a:lnSpc>
                <a:spcBef>
                  <a:spcPct val="0"/>
                </a:spcBef>
                <a:spcAft>
                  <a:spcPct val="0"/>
                </a:spcAft>
                <a:buClrTx/>
                <a:buSzTx/>
                <a:buFontTx/>
                <a:buNone/>
                <a:tabLst/>
              </a:pPr>
              <a:r>
                <a:rPr lang="en-GB" sz="1400" dirty="0">
                  <a:solidFill>
                    <a:srgbClr val="C00000"/>
                  </a:solidFill>
                </a:rPr>
                <a:t>o</a:t>
              </a:r>
              <a:r>
                <a:rPr lang="en-GB" sz="1400" dirty="0" smtClean="0">
                  <a:solidFill>
                    <a:srgbClr val="C00000"/>
                  </a:solidFill>
                </a:rPr>
                <a:t>nly for DVB-S</a:t>
              </a:r>
              <a:endParaRPr kumimoji="0" lang="en-GB" sz="1400" b="0" i="0" u="none" strike="noStrike" cap="none" normalizeH="0" dirty="0" smtClean="0">
                <a:ln>
                  <a:noFill/>
                </a:ln>
                <a:solidFill>
                  <a:srgbClr val="C00000"/>
                </a:solidFill>
                <a:effectLst/>
              </a:endParaRPr>
            </a:p>
          </p:txBody>
        </p:sp>
        <p:sp>
          <p:nvSpPr>
            <p:cNvPr id="15" name="Right Arrow 14"/>
            <p:cNvSpPr/>
            <p:nvPr/>
          </p:nvSpPr>
          <p:spPr bwMode="auto">
            <a:xfrm>
              <a:off x="755576" y="1614145"/>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 name="TextBox 10"/>
            <p:cNvSpPr txBox="1"/>
            <p:nvPr/>
          </p:nvSpPr>
          <p:spPr>
            <a:xfrm>
              <a:off x="564829" y="1991152"/>
              <a:ext cx="910827" cy="307777"/>
            </a:xfrm>
            <a:prstGeom prst="rect">
              <a:avLst/>
            </a:prstGeom>
            <a:noFill/>
          </p:spPr>
          <p:txBody>
            <a:bodyPr wrap="none" rtlCol="0">
              <a:spAutoFit/>
            </a:bodyPr>
            <a:lstStyle/>
            <a:p>
              <a:r>
                <a:rPr lang="en-GB" sz="1400" dirty="0" smtClean="0"/>
                <a:t>38 Mbit/s</a:t>
              </a:r>
              <a:endParaRPr lang="en-GB" sz="1400" dirty="0"/>
            </a:p>
          </p:txBody>
        </p:sp>
        <p:sp>
          <p:nvSpPr>
            <p:cNvPr id="14" name="TextBox 13"/>
            <p:cNvSpPr txBox="1"/>
            <p:nvPr/>
          </p:nvSpPr>
          <p:spPr>
            <a:xfrm>
              <a:off x="1812492" y="2406307"/>
              <a:ext cx="2702984" cy="338554"/>
            </a:xfrm>
            <a:prstGeom prst="rect">
              <a:avLst/>
            </a:prstGeom>
            <a:noFill/>
          </p:spPr>
          <p:txBody>
            <a:bodyPr wrap="none" rtlCol="0">
              <a:spAutoFit/>
            </a:bodyPr>
            <a:lstStyle/>
            <a:p>
              <a:r>
                <a:rPr lang="en-GB" sz="1600" dirty="0" smtClean="0"/>
                <a:t>38 * 204/188 = 41,23 Mbit/s</a:t>
              </a:r>
              <a:endParaRPr lang="en-GB" sz="1600" dirty="0"/>
            </a:p>
          </p:txBody>
        </p:sp>
        <p:cxnSp>
          <p:nvCxnSpPr>
            <p:cNvPr id="17" name="Straight Arrow Connector 16"/>
            <p:cNvCxnSpPr/>
            <p:nvPr/>
          </p:nvCxnSpPr>
          <p:spPr bwMode="auto">
            <a:xfrm flipV="1">
              <a:off x="3635896" y="1844824"/>
              <a:ext cx="0" cy="561483"/>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00418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body" idx="1"/>
          </p:nvPr>
        </p:nvSpPr>
        <p:spPr bwMode="auto">
          <a:xfrm>
            <a:off x="2819400" y="1981200"/>
            <a:ext cx="5569024" cy="24559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sz="1800" dirty="0">
              <a:solidFill>
                <a:srgbClr val="C60C30"/>
              </a:solidFill>
            </a:endParaRPr>
          </a:p>
          <a:p>
            <a:pPr>
              <a:buClr>
                <a:srgbClr val="C60C30"/>
              </a:buClr>
              <a:buFont typeface="Wingdings" pitchFamily="1" charset="2"/>
              <a:buChar char="§"/>
            </a:pPr>
            <a:r>
              <a:rPr lang="en-GB" sz="2000" dirty="0"/>
              <a:t>DVB and MPEG – what they mean.</a:t>
            </a:r>
          </a:p>
          <a:p>
            <a:pPr>
              <a:buClr>
                <a:srgbClr val="C60C30"/>
              </a:buClr>
              <a:buFont typeface="Wingdings" pitchFamily="1" charset="2"/>
              <a:buChar char="§"/>
            </a:pPr>
            <a:r>
              <a:rPr lang="en-GB" sz="2000" dirty="0"/>
              <a:t>SI and PSI data and its </a:t>
            </a:r>
            <a:r>
              <a:rPr lang="en-GB" sz="2000" dirty="0" smtClean="0"/>
              <a:t>relevance</a:t>
            </a:r>
          </a:p>
          <a:p>
            <a:pPr>
              <a:buClr>
                <a:srgbClr val="C60C30"/>
              </a:buClr>
              <a:buFont typeface="Wingdings" pitchFamily="1" charset="2"/>
              <a:buChar char="§"/>
            </a:pPr>
            <a:r>
              <a:rPr lang="en-GB" sz="2000" dirty="0"/>
              <a:t>How stream packets are built up.</a:t>
            </a:r>
          </a:p>
          <a:p>
            <a:pPr>
              <a:buClr>
                <a:srgbClr val="C60C30"/>
              </a:buClr>
              <a:buFont typeface="Wingdings" pitchFamily="1" charset="2"/>
              <a:buChar char="§"/>
            </a:pPr>
            <a:r>
              <a:rPr lang="en-GB" sz="2000" dirty="0" smtClean="0"/>
              <a:t>Forward Error Correction (FEC)</a:t>
            </a:r>
          </a:p>
          <a:p>
            <a:pPr>
              <a:buClr>
                <a:srgbClr val="C60C30"/>
              </a:buClr>
              <a:buFont typeface="Wingdings" pitchFamily="1" charset="2"/>
              <a:buChar char="§"/>
            </a:pPr>
            <a:r>
              <a:rPr lang="en-GB" sz="2000" dirty="0" smtClean="0"/>
              <a:t>Conditional Access Elements</a:t>
            </a:r>
          </a:p>
          <a:p>
            <a:pPr>
              <a:buClr>
                <a:srgbClr val="C60C30"/>
              </a:buClr>
              <a:buFont typeface="Wingdings" pitchFamily="1" charset="2"/>
              <a:buChar char="§"/>
            </a:pPr>
            <a:endParaRPr lang="en-GB" sz="2000" dirty="0"/>
          </a:p>
          <a:p>
            <a:pPr>
              <a:buClr>
                <a:srgbClr val="C60C30"/>
              </a:buClr>
              <a:buFont typeface="Wingdings" pitchFamily="1" charset="2"/>
              <a:buChar char="§"/>
            </a:pPr>
            <a:endParaRPr lang="en-US" sz="1400" dirty="0"/>
          </a:p>
        </p:txBody>
      </p:sp>
      <p:sp>
        <p:nvSpPr>
          <p:cNvPr id="4" name="Rectangle 2"/>
          <p:cNvSpPr>
            <a:spLocks noGrp="1" noChangeArrowheads="1"/>
          </p:cNvSpPr>
          <p:nvPr>
            <p:ph type="title"/>
          </p:nvPr>
        </p:nvSpPr>
        <p:spPr>
          <a:xfrm>
            <a:off x="3851920" y="692696"/>
            <a:ext cx="4929336" cy="609600"/>
          </a:xfrm>
        </p:spPr>
        <p:txBody>
          <a:bodyPr/>
          <a:lstStyle/>
          <a:p>
            <a:pPr eaLnBrk="1" hangingPunct="1"/>
            <a:r>
              <a:rPr lang="en-GB" sz="3600" dirty="0" smtClean="0">
                <a:solidFill>
                  <a:srgbClr val="C00000"/>
                </a:solidFill>
              </a:rPr>
              <a:t>What will we cover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DVB-S2, DVB-T2 Forward Error Correction</a:t>
            </a:r>
          </a:p>
        </p:txBody>
      </p:sp>
      <p:sp>
        <p:nvSpPr>
          <p:cNvPr id="2" name="TextBox 1"/>
          <p:cNvSpPr txBox="1"/>
          <p:nvPr/>
        </p:nvSpPr>
        <p:spPr>
          <a:xfrm>
            <a:off x="1403648" y="2708920"/>
            <a:ext cx="7200800" cy="2523768"/>
          </a:xfrm>
          <a:prstGeom prst="rect">
            <a:avLst/>
          </a:prstGeom>
          <a:noFill/>
        </p:spPr>
        <p:txBody>
          <a:bodyPr wrap="square" rtlCol="0">
            <a:spAutoFit/>
          </a:bodyPr>
          <a:lstStyle/>
          <a:p>
            <a:r>
              <a:rPr lang="en-GB" sz="1800" dirty="0" smtClean="0"/>
              <a:t>DVB-T2, DVB-S2 uses new </a:t>
            </a:r>
            <a:r>
              <a:rPr lang="en-GB" sz="1800" dirty="0"/>
              <a:t>Forward Error Correction codes: </a:t>
            </a:r>
            <a:endParaRPr lang="en-GB" sz="1800" dirty="0" smtClean="0"/>
          </a:p>
          <a:p>
            <a:r>
              <a:rPr lang="en-GB" sz="1800" dirty="0" smtClean="0"/>
              <a:t>(</a:t>
            </a:r>
            <a:r>
              <a:rPr lang="en-GB" sz="1800" dirty="0"/>
              <a:t>More powerful, less overhead)</a:t>
            </a:r>
          </a:p>
          <a:p>
            <a:endParaRPr lang="en-GB" sz="1800" dirty="0"/>
          </a:p>
          <a:p>
            <a:pPr>
              <a:spcAft>
                <a:spcPts val="1800"/>
              </a:spcAft>
            </a:pPr>
            <a:r>
              <a:rPr lang="en-GB" sz="1800" dirty="0" smtClean="0"/>
              <a:t>–  </a:t>
            </a:r>
            <a:r>
              <a:rPr lang="en-GB" sz="1800" b="1" dirty="0" smtClean="0"/>
              <a:t>BCH</a:t>
            </a:r>
            <a:r>
              <a:rPr lang="en-GB" sz="1800" dirty="0" smtClean="0"/>
              <a:t> </a:t>
            </a:r>
            <a:r>
              <a:rPr lang="en-GB" sz="1800" dirty="0"/>
              <a:t>(Bose-</a:t>
            </a:r>
            <a:r>
              <a:rPr lang="en-GB" sz="1800" dirty="0" err="1"/>
              <a:t>Chaudhuri</a:t>
            </a:r>
            <a:r>
              <a:rPr lang="en-GB" sz="1800" dirty="0"/>
              <a:t>-</a:t>
            </a:r>
            <a:r>
              <a:rPr lang="en-GB" sz="1800" dirty="0" err="1"/>
              <a:t>Hocquenghem</a:t>
            </a:r>
            <a:r>
              <a:rPr lang="en-GB" sz="1800" dirty="0"/>
              <a:t>) replaces Reed Solomon outer </a:t>
            </a:r>
            <a:r>
              <a:rPr lang="en-GB" sz="1800" dirty="0" smtClean="0"/>
              <a:t>coding. BCH is multiple </a:t>
            </a:r>
            <a:r>
              <a:rPr lang="en-GB" sz="1800" dirty="0"/>
              <a:t>error correction binary block </a:t>
            </a:r>
            <a:r>
              <a:rPr lang="en-GB" sz="1800" dirty="0" smtClean="0"/>
              <a:t>code.</a:t>
            </a:r>
            <a:endParaRPr lang="en-GB" sz="1800" dirty="0"/>
          </a:p>
          <a:p>
            <a:pPr>
              <a:spcAft>
                <a:spcPts val="1800"/>
              </a:spcAft>
            </a:pPr>
            <a:r>
              <a:rPr lang="en-GB" sz="1800" dirty="0" smtClean="0"/>
              <a:t>–  </a:t>
            </a:r>
            <a:r>
              <a:rPr lang="en-GB" sz="1800" b="1" dirty="0" smtClean="0"/>
              <a:t>LDPC</a:t>
            </a:r>
            <a:r>
              <a:rPr lang="en-GB" sz="1800" dirty="0" smtClean="0"/>
              <a:t> </a:t>
            </a:r>
            <a:r>
              <a:rPr lang="en-GB" sz="1800" dirty="0"/>
              <a:t>(Low Density Parity Check) replaces Viterbi inner </a:t>
            </a:r>
            <a:r>
              <a:rPr lang="en-GB" sz="1800" dirty="0" smtClean="0"/>
              <a:t>coding;</a:t>
            </a:r>
            <a:endParaRPr lang="en-GB" sz="1800" dirty="0"/>
          </a:p>
          <a:p>
            <a:endParaRPr lang="en-GB" sz="2000" dirty="0"/>
          </a:p>
        </p:txBody>
      </p:sp>
      <p:sp>
        <p:nvSpPr>
          <p:cNvPr id="6" name="Rectangle 5"/>
          <p:cNvSpPr/>
          <p:nvPr/>
        </p:nvSpPr>
        <p:spPr bwMode="auto">
          <a:xfrm>
            <a:off x="1475656" y="1218809"/>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216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rgbClr val="0033CC"/>
                </a:solidFill>
                <a:effectLst/>
                <a:latin typeface="Arial" charset="0"/>
                <a:ea typeface="ＭＳ Ｐゴシック" pitchFamily="1" charset="-128"/>
              </a:rPr>
              <a:t>BCH</a:t>
            </a:r>
          </a:p>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Encoder</a:t>
            </a:r>
            <a:endParaRPr kumimoji="0" lang="en-GB" sz="1800" b="0" i="0" u="none" strike="noStrike" cap="none" normalizeH="0" dirty="0" smtClean="0">
              <a:ln>
                <a:noFill/>
              </a:ln>
              <a:solidFill>
                <a:srgbClr val="0033CC"/>
              </a:solidFill>
              <a:effectLst/>
              <a:latin typeface="Arial" charset="0"/>
              <a:ea typeface="ＭＳ Ｐゴシック" pitchFamily="1" charset="-128"/>
            </a:endParaRPr>
          </a:p>
        </p:txBody>
      </p:sp>
      <p:sp>
        <p:nvSpPr>
          <p:cNvPr id="7" name="Right Arrow 6"/>
          <p:cNvSpPr/>
          <p:nvPr/>
        </p:nvSpPr>
        <p:spPr bwMode="auto">
          <a:xfrm>
            <a:off x="3275856" y="1614145"/>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 name="Right Arrow 7"/>
          <p:cNvSpPr/>
          <p:nvPr/>
        </p:nvSpPr>
        <p:spPr bwMode="auto">
          <a:xfrm>
            <a:off x="5796136" y="1622529"/>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3995936" y="1232048"/>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216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LDPC</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rgbClr val="0033CC"/>
                </a:solidFill>
                <a:effectLst/>
                <a:latin typeface="Arial" charset="0"/>
                <a:ea typeface="ＭＳ Ｐゴシック" pitchFamily="1" charset="-128"/>
              </a:rPr>
              <a:t>Encoder</a:t>
            </a:r>
          </a:p>
        </p:txBody>
      </p:sp>
      <p:sp>
        <p:nvSpPr>
          <p:cNvPr id="10" name="Rectangle 9"/>
          <p:cNvSpPr/>
          <p:nvPr/>
        </p:nvSpPr>
        <p:spPr bwMode="auto">
          <a:xfrm>
            <a:off x="6516216" y="1226894"/>
            <a:ext cx="1800200" cy="1080120"/>
          </a:xfrm>
          <a:prstGeom prst="rect">
            <a:avLst/>
          </a:prstGeom>
          <a:gradFill>
            <a:gsLst>
              <a:gs pos="0">
                <a:srgbClr val="FFEFBD"/>
              </a:gs>
              <a:gs pos="39000">
                <a:srgbClr val="FFEEB9"/>
              </a:gs>
              <a:gs pos="100000">
                <a:srgbClr val="E6FEC6"/>
              </a:gs>
            </a:gsLst>
            <a:lin ang="5400000" scaled="0"/>
          </a:gradFill>
          <a:ln w="19050" cap="flat" cmpd="sng" algn="ctr">
            <a:solidFill>
              <a:srgbClr val="7030A0"/>
            </a:solidFill>
            <a:prstDash val="solid"/>
            <a:round/>
            <a:headEnd type="none" w="med" len="med"/>
            <a:tailEnd type="none" w="med" len="med"/>
          </a:ln>
          <a:effectLst/>
          <a:extLst/>
        </p:spPr>
        <p:txBody>
          <a:bodyPr vert="horz" wrap="square" lIns="36000" tIns="108000" rIns="3600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Bit</a:t>
            </a:r>
          </a:p>
          <a:p>
            <a:pPr marL="0" marR="0" indent="0" algn="ctr" defTabSz="914400" rtl="0" eaLnBrk="0" fontAlgn="base" latinLnBrk="0" hangingPunct="0">
              <a:lnSpc>
                <a:spcPct val="100000"/>
              </a:lnSpc>
              <a:spcBef>
                <a:spcPct val="0"/>
              </a:spcBef>
              <a:spcAft>
                <a:spcPct val="0"/>
              </a:spcAft>
              <a:buClrTx/>
              <a:buSzTx/>
              <a:buFontTx/>
              <a:buNone/>
              <a:tabLst/>
            </a:pPr>
            <a:r>
              <a:rPr lang="en-GB" sz="1800" dirty="0" smtClean="0">
                <a:solidFill>
                  <a:srgbClr val="0033CC"/>
                </a:solidFill>
              </a:rPr>
              <a:t>interleaver</a:t>
            </a:r>
          </a:p>
        </p:txBody>
      </p:sp>
      <p:sp>
        <p:nvSpPr>
          <p:cNvPr id="11" name="Right Arrow 10"/>
          <p:cNvSpPr/>
          <p:nvPr/>
        </p:nvSpPr>
        <p:spPr bwMode="auto">
          <a:xfrm>
            <a:off x="755576" y="1614145"/>
            <a:ext cx="720080" cy="288032"/>
          </a:xfrm>
          <a:prstGeom prst="rightArrow">
            <a:avLst/>
          </a:prstGeom>
          <a:gradFill>
            <a:gsLst>
              <a:gs pos="0">
                <a:schemeClr val="accent6">
                  <a:lumMod val="60000"/>
                  <a:lumOff val="40000"/>
                </a:schemeClr>
              </a:gs>
              <a:gs pos="50000">
                <a:schemeClr val="accent1">
                  <a:shade val="67500"/>
                  <a:satMod val="115000"/>
                </a:schemeClr>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743452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DVB-S2 FEC Frame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704856" cy="478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970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633412"/>
          </a:xfrm>
        </p:spPr>
        <p:txBody>
          <a:bodyPr/>
          <a:lstStyle/>
          <a:p>
            <a:r>
              <a:rPr lang="en-GB" altLang="en-US" sz="2800" b="1" dirty="0" smtClean="0">
                <a:solidFill>
                  <a:srgbClr val="C00000"/>
                </a:solidFill>
              </a:rPr>
              <a:t>Comparison of available modes</a:t>
            </a:r>
            <a:br>
              <a:rPr lang="en-GB" altLang="en-US" sz="2800" b="1" dirty="0" smtClean="0">
                <a:solidFill>
                  <a:srgbClr val="C00000"/>
                </a:solidFill>
              </a:rPr>
            </a:br>
            <a:r>
              <a:rPr lang="en-GB" altLang="en-US" sz="2800" b="1" dirty="0" smtClean="0">
                <a:solidFill>
                  <a:srgbClr val="C00000"/>
                </a:solidFill>
              </a:rPr>
              <a:t> in DVB-T and DVB-T2</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566863"/>
            <a:ext cx="75819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699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Packet Identifier (PID)</a:t>
            </a:r>
          </a:p>
        </p:txBody>
      </p:sp>
      <p:sp>
        <p:nvSpPr>
          <p:cNvPr id="8" name="Text Box 7"/>
          <p:cNvSpPr txBox="1">
            <a:spLocks noChangeArrowheads="1"/>
          </p:cNvSpPr>
          <p:nvPr/>
        </p:nvSpPr>
        <p:spPr bwMode="auto">
          <a:xfrm>
            <a:off x="864394" y="1196752"/>
            <a:ext cx="741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GB" sz="1800" dirty="0" smtClean="0">
                <a:solidFill>
                  <a:srgbClr val="000000"/>
                </a:solidFill>
                <a:ea typeface="+mn-ea"/>
                <a:cs typeface="Arial" charset="0"/>
              </a:rPr>
              <a:t>Each table or elementary stream in a transport stream is identified by a 13-bit PID. A demultiplexer extracts elementary streams from the transport stream in part by looking for packets identified by the same PID. </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776696"/>
            <a:ext cx="4200525"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9"/>
          <p:cNvSpPr txBox="1">
            <a:spLocks noChangeArrowheads="1"/>
          </p:cNvSpPr>
          <p:nvPr/>
        </p:nvSpPr>
        <p:spPr bwMode="auto">
          <a:xfrm>
            <a:off x="3059832" y="2374454"/>
            <a:ext cx="282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1400" dirty="0" smtClean="0">
                <a:solidFill>
                  <a:srgbClr val="000000"/>
                </a:solidFill>
                <a:ea typeface="+mn-ea"/>
                <a:cs typeface="Arial" charset="0"/>
              </a:rPr>
              <a:t>PID allocation (EN 300 468, p.18)</a:t>
            </a:r>
          </a:p>
        </p:txBody>
      </p:sp>
    </p:spTree>
    <p:extLst>
      <p:ext uri="{BB962C8B-B14F-4D97-AF65-F5344CB8AC3E}">
        <p14:creationId xmlns:p14="http://schemas.microsoft.com/office/powerpoint/2010/main" val="2414952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Transport Stream Packet Header</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341438"/>
            <a:ext cx="8640763"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26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Transport Stream Packet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752"/>
            <a:ext cx="6249988"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037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r>
              <a:rPr lang="en-GB" sz="2800" b="1" dirty="0" smtClean="0">
                <a:solidFill>
                  <a:srgbClr val="C00000"/>
                </a:solidFill>
              </a:rPr>
              <a:t>Payload </a:t>
            </a:r>
            <a:r>
              <a:rPr lang="en-GB" sz="2800" b="1" dirty="0">
                <a:solidFill>
                  <a:srgbClr val="C00000"/>
                </a:solidFill>
              </a:rPr>
              <a:t>Start Indicator &amp; Section Assembling</a:t>
            </a:r>
            <a:r>
              <a:rPr lang="en-GB" sz="2800" b="1" dirty="0" smtClean="0">
                <a:solidFill>
                  <a:srgbClr val="C00000"/>
                </a:solidFill>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628775"/>
            <a:ext cx="60293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341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r>
              <a:rPr lang="en-GB" sz="2800" b="1" dirty="0">
                <a:solidFill>
                  <a:srgbClr val="C00000"/>
                </a:solidFill>
              </a:rPr>
              <a:t>Section Assembling </a:t>
            </a:r>
            <a:endParaRPr lang="en-GB" sz="2800" b="1" dirty="0" smtClean="0">
              <a:solidFill>
                <a:srgbClr val="C00000"/>
              </a:solidFill>
            </a:endParaRPr>
          </a:p>
        </p:txBody>
      </p:sp>
      <p:grpSp>
        <p:nvGrpSpPr>
          <p:cNvPr id="2051" name="Group 2050"/>
          <p:cNvGrpSpPr/>
          <p:nvPr/>
        </p:nvGrpSpPr>
        <p:grpSpPr>
          <a:xfrm>
            <a:off x="1347788" y="1362793"/>
            <a:ext cx="7135812" cy="2009776"/>
            <a:chOff x="1355726" y="1781100"/>
            <a:chExt cx="7135812" cy="2009776"/>
          </a:xfrm>
        </p:grpSpPr>
        <p:grpSp>
          <p:nvGrpSpPr>
            <p:cNvPr id="29" name="Group 28"/>
            <p:cNvGrpSpPr/>
            <p:nvPr/>
          </p:nvGrpSpPr>
          <p:grpSpPr>
            <a:xfrm>
              <a:off x="1511300" y="2295525"/>
              <a:ext cx="6408738" cy="935038"/>
              <a:chOff x="1511300" y="2295525"/>
              <a:chExt cx="6408738" cy="935038"/>
            </a:xfrm>
          </p:grpSpPr>
          <p:sp>
            <p:nvSpPr>
              <p:cNvPr id="11" name="Line 21"/>
              <p:cNvSpPr>
                <a:spLocks noChangeShapeType="1"/>
              </p:cNvSpPr>
              <p:nvPr/>
            </p:nvSpPr>
            <p:spPr bwMode="auto">
              <a:xfrm flipH="1" flipV="1">
                <a:off x="1511300" y="2295525"/>
                <a:ext cx="863600"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2" name="Line 22"/>
              <p:cNvSpPr>
                <a:spLocks noChangeShapeType="1"/>
              </p:cNvSpPr>
              <p:nvPr/>
            </p:nvSpPr>
            <p:spPr bwMode="auto">
              <a:xfrm flipH="1" flipV="1">
                <a:off x="2374900" y="2295525"/>
                <a:ext cx="504825"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3" name="Line 23"/>
              <p:cNvSpPr>
                <a:spLocks noChangeShapeType="1"/>
              </p:cNvSpPr>
              <p:nvPr/>
            </p:nvSpPr>
            <p:spPr bwMode="auto">
              <a:xfrm flipH="1" flipV="1">
                <a:off x="2374900" y="2295525"/>
                <a:ext cx="1296988"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4" name="Line 24"/>
              <p:cNvSpPr>
                <a:spLocks noChangeShapeType="1"/>
              </p:cNvSpPr>
              <p:nvPr/>
            </p:nvSpPr>
            <p:spPr bwMode="auto">
              <a:xfrm flipH="1" flipV="1">
                <a:off x="3671888" y="2295525"/>
                <a:ext cx="1008062"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5" name="Line 25"/>
              <p:cNvSpPr>
                <a:spLocks noChangeShapeType="1"/>
              </p:cNvSpPr>
              <p:nvPr/>
            </p:nvSpPr>
            <p:spPr bwMode="auto">
              <a:xfrm flipH="1" flipV="1">
                <a:off x="3671888" y="2295525"/>
                <a:ext cx="1800225"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6" name="Line 26"/>
              <p:cNvSpPr>
                <a:spLocks noChangeShapeType="1"/>
              </p:cNvSpPr>
              <p:nvPr/>
            </p:nvSpPr>
            <p:spPr bwMode="auto">
              <a:xfrm>
                <a:off x="4967288" y="2295525"/>
                <a:ext cx="1582737"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8" name="Line 33"/>
              <p:cNvSpPr>
                <a:spLocks noChangeShapeType="1"/>
              </p:cNvSpPr>
              <p:nvPr/>
            </p:nvSpPr>
            <p:spPr bwMode="auto">
              <a:xfrm flipH="1" flipV="1">
                <a:off x="4967288" y="2295525"/>
                <a:ext cx="2663825"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sp>
            <p:nvSpPr>
              <p:cNvPr id="19" name="Line 34"/>
              <p:cNvSpPr>
                <a:spLocks noChangeShapeType="1"/>
              </p:cNvSpPr>
              <p:nvPr/>
            </p:nvSpPr>
            <p:spPr bwMode="auto">
              <a:xfrm flipH="1" flipV="1">
                <a:off x="5183188" y="2295525"/>
                <a:ext cx="2736850" cy="9350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grpSp>
        <p:grpSp>
          <p:nvGrpSpPr>
            <p:cNvPr id="2049" name="Group 2048"/>
            <p:cNvGrpSpPr/>
            <p:nvPr/>
          </p:nvGrpSpPr>
          <p:grpSpPr>
            <a:xfrm>
              <a:off x="1779588" y="3495601"/>
              <a:ext cx="6096000" cy="295275"/>
              <a:chOff x="1779588" y="3951288"/>
              <a:chExt cx="6096000" cy="295275"/>
            </a:xfrm>
          </p:grpSpPr>
          <p:sp>
            <p:nvSpPr>
              <p:cNvPr id="21" name="Text Box 41"/>
              <p:cNvSpPr txBox="1">
                <a:spLocks noChangeArrowheads="1"/>
              </p:cNvSpPr>
              <p:nvPr/>
            </p:nvSpPr>
            <p:spPr bwMode="auto">
              <a:xfrm>
                <a:off x="7272338" y="3951288"/>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smtClean="0">
                    <a:ln>
                      <a:noFill/>
                    </a:ln>
                    <a:solidFill>
                      <a:srgbClr val="000000"/>
                    </a:solidFill>
                    <a:effectLst/>
                    <a:uLnTx/>
                    <a:uFillTx/>
                    <a:latin typeface="Arial" charset="0"/>
                    <a:ea typeface="+mn-ea"/>
                    <a:cs typeface="Arial" charset="0"/>
                  </a:rPr>
                  <a:t>PSI=1</a:t>
                </a:r>
              </a:p>
            </p:txBody>
          </p:sp>
          <p:grpSp>
            <p:nvGrpSpPr>
              <p:cNvPr id="2048" name="Group 2047"/>
              <p:cNvGrpSpPr/>
              <p:nvPr/>
            </p:nvGrpSpPr>
            <p:grpSpPr>
              <a:xfrm>
                <a:off x="1779588" y="3951288"/>
                <a:ext cx="4222750" cy="295275"/>
                <a:chOff x="1779588" y="3951288"/>
                <a:chExt cx="4222750" cy="295275"/>
              </a:xfrm>
            </p:grpSpPr>
            <p:sp>
              <p:nvSpPr>
                <p:cNvPr id="20" name="Text Box 40"/>
                <p:cNvSpPr txBox="1">
                  <a:spLocks noChangeArrowheads="1"/>
                </p:cNvSpPr>
                <p:nvPr/>
              </p:nvSpPr>
              <p:spPr bwMode="auto">
                <a:xfrm>
                  <a:off x="1779588" y="3971925"/>
                  <a:ext cx="60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Arial" charset="0"/>
                      <a:ea typeface="+mn-ea"/>
                      <a:cs typeface="Arial" charset="0"/>
                    </a:rPr>
                    <a:t>PSI=1</a:t>
                  </a:r>
                </a:p>
              </p:txBody>
            </p:sp>
            <p:sp>
              <p:nvSpPr>
                <p:cNvPr id="22" name="Text Box 42"/>
                <p:cNvSpPr txBox="1">
                  <a:spLocks noChangeArrowheads="1"/>
                </p:cNvSpPr>
                <p:nvPr/>
              </p:nvSpPr>
              <p:spPr bwMode="auto">
                <a:xfrm>
                  <a:off x="3598863" y="3951288"/>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Arial" charset="0"/>
                      <a:ea typeface="+mn-ea"/>
                      <a:cs typeface="Arial" charset="0"/>
                    </a:rPr>
                    <a:t>PSI=0</a:t>
                  </a:r>
                </a:p>
              </p:txBody>
            </p:sp>
            <p:sp>
              <p:nvSpPr>
                <p:cNvPr id="23" name="Text Box 43"/>
                <p:cNvSpPr txBox="1">
                  <a:spLocks noChangeArrowheads="1"/>
                </p:cNvSpPr>
                <p:nvPr/>
              </p:nvSpPr>
              <p:spPr bwMode="auto">
                <a:xfrm>
                  <a:off x="5399088" y="3951288"/>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Arial" charset="0"/>
                      <a:ea typeface="+mn-ea"/>
                      <a:cs typeface="Arial" charset="0"/>
                    </a:rPr>
                    <a:t>PSI=0</a:t>
                  </a:r>
                </a:p>
              </p:txBody>
            </p:sp>
          </p:grpSp>
        </p:gr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10" y="1781100"/>
              <a:ext cx="3743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613" y="2868538"/>
              <a:ext cx="152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976" y="2868538"/>
              <a:ext cx="152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p:cNvGrpSpPr/>
            <p:nvPr/>
          </p:nvGrpSpPr>
          <p:grpSpPr>
            <a:xfrm>
              <a:off x="1355726" y="2868538"/>
              <a:ext cx="1590675" cy="647700"/>
              <a:chOff x="1366838" y="3230563"/>
              <a:chExt cx="1590675" cy="647700"/>
            </a:xfrm>
          </p:grpSpPr>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38" y="3230563"/>
                <a:ext cx="159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5"/>
              <p:cNvSpPr>
                <a:spLocks/>
              </p:cNvSpPr>
              <p:nvPr/>
            </p:nvSpPr>
            <p:spPr bwMode="auto">
              <a:xfrm>
                <a:off x="1943100" y="3590925"/>
                <a:ext cx="431800" cy="287338"/>
              </a:xfrm>
              <a:custGeom>
                <a:avLst/>
                <a:gdLst>
                  <a:gd name="T0" fmla="*/ 0 w 272"/>
                  <a:gd name="T1" fmla="*/ 0 h 181"/>
                  <a:gd name="T2" fmla="*/ 2147483647 w 272"/>
                  <a:gd name="T3" fmla="*/ 2147483647 h 181"/>
                  <a:gd name="T4" fmla="*/ 2147483647 w 272"/>
                  <a:gd name="T5" fmla="*/ 0 h 181"/>
                  <a:gd name="T6" fmla="*/ 0 60000 65536"/>
                  <a:gd name="T7" fmla="*/ 0 60000 65536"/>
                  <a:gd name="T8" fmla="*/ 0 60000 65536"/>
                </a:gdLst>
                <a:ahLst/>
                <a:cxnLst>
                  <a:cxn ang="T6">
                    <a:pos x="T0" y="T1"/>
                  </a:cxn>
                  <a:cxn ang="T7">
                    <a:pos x="T2" y="T3"/>
                  </a:cxn>
                  <a:cxn ang="T8">
                    <a:pos x="T4" y="T5"/>
                  </a:cxn>
                </a:cxnLst>
                <a:rect l="0" t="0" r="r" b="b"/>
                <a:pathLst>
                  <a:path w="272" h="181">
                    <a:moveTo>
                      <a:pt x="0" y="0"/>
                    </a:moveTo>
                    <a:cubicBezTo>
                      <a:pt x="45" y="90"/>
                      <a:pt x="91" y="181"/>
                      <a:pt x="136" y="181"/>
                    </a:cubicBezTo>
                    <a:cubicBezTo>
                      <a:pt x="181" y="181"/>
                      <a:pt x="249" y="30"/>
                      <a:pt x="272"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cxnSp>
            <p:nvCxnSpPr>
              <p:cNvPr id="26" name="Straight Arrow Connector 25"/>
              <p:cNvCxnSpPr/>
              <p:nvPr/>
            </p:nvCxnSpPr>
            <p:spPr bwMode="auto">
              <a:xfrm flipV="1">
                <a:off x="2334728" y="3593306"/>
                <a:ext cx="36338" cy="73025"/>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Group 27"/>
            <p:cNvGrpSpPr/>
            <p:nvPr/>
          </p:nvGrpSpPr>
          <p:grpSpPr>
            <a:xfrm>
              <a:off x="6900863" y="2868538"/>
              <a:ext cx="1590675" cy="612775"/>
              <a:chOff x="6911975" y="3230563"/>
              <a:chExt cx="1590675" cy="612775"/>
            </a:xfrm>
          </p:grpSpPr>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1975" y="3230563"/>
                <a:ext cx="159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27"/>
              <p:cNvSpPr>
                <a:spLocks/>
              </p:cNvSpPr>
              <p:nvPr/>
            </p:nvSpPr>
            <p:spPr bwMode="auto">
              <a:xfrm>
                <a:off x="7491412" y="3625850"/>
                <a:ext cx="431800" cy="217488"/>
              </a:xfrm>
              <a:custGeom>
                <a:avLst/>
                <a:gdLst>
                  <a:gd name="T0" fmla="*/ 0 w 272"/>
                  <a:gd name="T1" fmla="*/ 0 h 181"/>
                  <a:gd name="T2" fmla="*/ 2147483647 w 272"/>
                  <a:gd name="T3" fmla="*/ 2147483647 h 181"/>
                  <a:gd name="T4" fmla="*/ 2147483647 w 272"/>
                  <a:gd name="T5" fmla="*/ 0 h 181"/>
                  <a:gd name="T6" fmla="*/ 0 60000 65536"/>
                  <a:gd name="T7" fmla="*/ 0 60000 65536"/>
                  <a:gd name="T8" fmla="*/ 0 60000 65536"/>
                </a:gdLst>
                <a:ahLst/>
                <a:cxnLst>
                  <a:cxn ang="T6">
                    <a:pos x="T0" y="T1"/>
                  </a:cxn>
                  <a:cxn ang="T7">
                    <a:pos x="T2" y="T3"/>
                  </a:cxn>
                  <a:cxn ang="T8">
                    <a:pos x="T4" y="T5"/>
                  </a:cxn>
                </a:cxnLst>
                <a:rect l="0" t="0" r="r" b="b"/>
                <a:pathLst>
                  <a:path w="272" h="181">
                    <a:moveTo>
                      <a:pt x="0" y="0"/>
                    </a:moveTo>
                    <a:cubicBezTo>
                      <a:pt x="45" y="90"/>
                      <a:pt x="91" y="181"/>
                      <a:pt x="136" y="181"/>
                    </a:cubicBezTo>
                    <a:cubicBezTo>
                      <a:pt x="181" y="181"/>
                      <a:pt x="249" y="30"/>
                      <a:pt x="272"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000000"/>
                  </a:solidFill>
                  <a:effectLst/>
                  <a:uLnTx/>
                  <a:uFillTx/>
                  <a:ea typeface="+mn-ea"/>
                  <a:cs typeface="Arial"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0663" y="3531394"/>
                <a:ext cx="1587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1" name="Rectangle 30"/>
          <p:cNvSpPr/>
          <p:nvPr/>
        </p:nvSpPr>
        <p:spPr>
          <a:xfrm>
            <a:off x="851279" y="3717032"/>
            <a:ext cx="7787518" cy="2123658"/>
          </a:xfrm>
          <a:prstGeom prst="rect">
            <a:avLst/>
          </a:prstGeom>
        </p:spPr>
        <p:txBody>
          <a:bodyPr wrap="square">
            <a:spAutoFit/>
          </a:bodyPr>
          <a:lstStyle/>
          <a:p>
            <a:r>
              <a:rPr lang="en-GB" sz="1800" dirty="0"/>
              <a:t>Sections may start at the beginning of the payload of a TS packet</a:t>
            </a:r>
            <a:r>
              <a:rPr lang="en-GB" sz="1800" dirty="0" smtClean="0"/>
              <a:t>, but </a:t>
            </a:r>
            <a:r>
              <a:rPr lang="en-GB" sz="1800" dirty="0"/>
              <a:t>this is not a requirement, because the start of the first section in the payload of a TS packet is pointed to by the</a:t>
            </a:r>
            <a:r>
              <a:rPr lang="en-GB" sz="1800" i="1" dirty="0"/>
              <a:t> pointer_field</a:t>
            </a:r>
            <a:r>
              <a:rPr lang="en-GB" sz="1800" dirty="0"/>
              <a:t>. </a:t>
            </a:r>
            <a:endParaRPr lang="en-GB" sz="1800" dirty="0" smtClean="0"/>
          </a:p>
          <a:p>
            <a:r>
              <a:rPr lang="en-GB" sz="1800" dirty="0" smtClean="0"/>
              <a:t>There </a:t>
            </a:r>
            <a:r>
              <a:rPr lang="en-GB" sz="1800" dirty="0"/>
              <a:t>is never more than one </a:t>
            </a:r>
            <a:r>
              <a:rPr lang="en-GB" sz="1800" i="1" dirty="0"/>
              <a:t>pointer_field</a:t>
            </a:r>
            <a:r>
              <a:rPr lang="en-GB" sz="1800" dirty="0"/>
              <a:t> in a TS packet, as the start of any other section can be identified by counting the length of the first and any subsequent sections, since no gaps between sections within a TS packet are allowed by the syntax</a:t>
            </a:r>
            <a:r>
              <a:rPr lang="en-GB" dirty="0"/>
              <a:t>.</a:t>
            </a:r>
          </a:p>
        </p:txBody>
      </p:sp>
    </p:spTree>
    <p:extLst>
      <p:ext uri="{BB962C8B-B14F-4D97-AF65-F5344CB8AC3E}">
        <p14:creationId xmlns:p14="http://schemas.microsoft.com/office/powerpoint/2010/main" val="2814665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Common Section Format </a:t>
            </a:r>
          </a:p>
        </p:txBody>
      </p:sp>
      <p:sp>
        <p:nvSpPr>
          <p:cNvPr id="5" name="Rectangle 5"/>
          <p:cNvSpPr>
            <a:spLocks noChangeArrowheads="1"/>
          </p:cNvSpPr>
          <p:nvPr/>
        </p:nvSpPr>
        <p:spPr bwMode="auto">
          <a:xfrm>
            <a:off x="827584" y="908719"/>
            <a:ext cx="792003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Aft>
                <a:spcPts val="1200"/>
              </a:spcAft>
            </a:pPr>
            <a:r>
              <a:rPr lang="en-GB" sz="1600" dirty="0" smtClean="0">
                <a:solidFill>
                  <a:srgbClr val="000000"/>
                </a:solidFill>
                <a:ea typeface="+mn-ea"/>
                <a:cs typeface="Arial" charset="0"/>
              </a:rPr>
              <a:t>The </a:t>
            </a:r>
            <a:r>
              <a:rPr lang="en-GB" sz="1600" b="1" dirty="0" smtClean="0">
                <a:solidFill>
                  <a:srgbClr val="000000"/>
                </a:solidFill>
                <a:ea typeface="+mn-ea"/>
                <a:cs typeface="Arial" charset="0"/>
              </a:rPr>
              <a:t>table_id</a:t>
            </a:r>
            <a:r>
              <a:rPr lang="en-GB" sz="1600" dirty="0" smtClean="0">
                <a:solidFill>
                  <a:srgbClr val="000000"/>
                </a:solidFill>
                <a:ea typeface="+mn-ea"/>
                <a:cs typeface="Arial" charset="0"/>
              </a:rPr>
              <a:t> identifies to which table the section belongs.</a:t>
            </a:r>
          </a:p>
          <a:p>
            <a:pPr eaLnBrk="1" hangingPunct="1">
              <a:spcAft>
                <a:spcPts val="1200"/>
              </a:spcAft>
            </a:pPr>
            <a:r>
              <a:rPr lang="en-GB" sz="1600" dirty="0" smtClean="0">
                <a:solidFill>
                  <a:srgbClr val="000000"/>
                </a:solidFill>
                <a:ea typeface="+mn-ea"/>
                <a:cs typeface="Arial" charset="0"/>
              </a:rPr>
              <a:t>The </a:t>
            </a:r>
            <a:r>
              <a:rPr lang="en-GB" sz="1600" b="1" dirty="0" smtClean="0">
                <a:solidFill>
                  <a:srgbClr val="000000"/>
                </a:solidFill>
                <a:ea typeface="+mn-ea"/>
                <a:cs typeface="Arial" charset="0"/>
              </a:rPr>
              <a:t>table_id_extension</a:t>
            </a:r>
            <a:r>
              <a:rPr lang="en-GB" sz="1600" dirty="0" smtClean="0">
                <a:solidFill>
                  <a:srgbClr val="000000"/>
                </a:solidFill>
                <a:ea typeface="+mn-ea"/>
                <a:cs typeface="Arial" charset="0"/>
              </a:rPr>
              <a:t> is used for identification of a sub_table.</a:t>
            </a:r>
          </a:p>
          <a:p>
            <a:pPr eaLnBrk="1" hangingPunct="1"/>
            <a:r>
              <a:rPr lang="en-GB" sz="1600" dirty="0" smtClean="0">
                <a:solidFill>
                  <a:srgbClr val="000000"/>
                </a:solidFill>
                <a:ea typeface="+mn-ea"/>
                <a:cs typeface="Arial" charset="0"/>
              </a:rPr>
              <a:t>The </a:t>
            </a:r>
            <a:r>
              <a:rPr lang="en-GB" sz="1600" b="1" dirty="0" smtClean="0">
                <a:solidFill>
                  <a:srgbClr val="000000"/>
                </a:solidFill>
                <a:ea typeface="+mn-ea"/>
                <a:cs typeface="Arial" charset="0"/>
              </a:rPr>
              <a:t>section_number</a:t>
            </a:r>
            <a:r>
              <a:rPr lang="en-GB" sz="1600" dirty="0" smtClean="0">
                <a:solidFill>
                  <a:srgbClr val="000000"/>
                </a:solidFill>
                <a:ea typeface="+mn-ea"/>
                <a:cs typeface="Arial" charset="0"/>
              </a:rPr>
              <a:t> field allows the sections of a particular sub_table to be reassembled in their original order by the decoder. It is recommended, that sections are transmitted in numerical order, unless it is desired to transmit some sections of the sub_table more frequently than others, e.g. due to random access considerations.</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000403"/>
            <a:ext cx="360045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081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Common Section Format </a:t>
            </a:r>
          </a:p>
        </p:txBody>
      </p:sp>
      <p:sp>
        <p:nvSpPr>
          <p:cNvPr id="5" name="Rectangle 5"/>
          <p:cNvSpPr>
            <a:spLocks noChangeArrowheads="1"/>
          </p:cNvSpPr>
          <p:nvPr/>
        </p:nvSpPr>
        <p:spPr bwMode="auto">
          <a:xfrm>
            <a:off x="827584" y="1196752"/>
            <a:ext cx="79200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GB" sz="1600" dirty="0">
                <a:solidFill>
                  <a:srgbClr val="000000"/>
                </a:solidFill>
                <a:ea typeface="ＭＳ Ｐゴシック"/>
                <a:cs typeface="Arial" charset="0"/>
              </a:rPr>
              <a:t>When the characteristics of the TS described in the SI given in the present document change (e.g. new events start, different composition of elementary streams for a given service), then new SI data shall be sent containing the updated information. A new version of the SI data is signalled by sending a sub_table with the same identifiers as the previous sub_table containing the relevant data, but with the next value of </a:t>
            </a:r>
            <a:r>
              <a:rPr lang="en-GB" sz="1600" b="1" dirty="0" smtClean="0">
                <a:solidFill>
                  <a:srgbClr val="000000"/>
                </a:solidFill>
                <a:ea typeface="ＭＳ Ｐゴシック"/>
                <a:cs typeface="Arial" charset="0"/>
              </a:rPr>
              <a:t>version_number</a:t>
            </a:r>
            <a:r>
              <a:rPr lang="en-GB" sz="1600" dirty="0" smtClean="0">
                <a:solidFill>
                  <a:srgbClr val="000000"/>
                </a:solidFill>
                <a:ea typeface="+mn-ea"/>
                <a:cs typeface="Arial" charset="0"/>
              </a:rPr>
              <a:t>.</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000403"/>
            <a:ext cx="360045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061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
        <p:nvSpPr>
          <p:cNvPr id="30723" name="Rectangle 3"/>
          <p:cNvSpPr>
            <a:spLocks noChangeArrowheads="1"/>
          </p:cNvSpPr>
          <p:nvPr/>
        </p:nvSpPr>
        <p:spPr bwMode="auto">
          <a:xfrm>
            <a:off x="2339975" y="476250"/>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sz="2800" dirty="0"/>
          </a:p>
        </p:txBody>
      </p:sp>
      <p:sp>
        <p:nvSpPr>
          <p:cNvPr id="4" name="Rectangle 2"/>
          <p:cNvSpPr>
            <a:spLocks noGrp="1" noChangeArrowheads="1"/>
          </p:cNvSpPr>
          <p:nvPr>
            <p:ph type="title"/>
          </p:nvPr>
        </p:nvSpPr>
        <p:spPr>
          <a:xfrm>
            <a:off x="457200" y="274638"/>
            <a:ext cx="8229600" cy="634082"/>
          </a:xfrm>
        </p:spPr>
        <p:txBody>
          <a:bodyPr/>
          <a:lstStyle/>
          <a:p>
            <a:pPr eaLnBrk="1" hangingPunct="1"/>
            <a:r>
              <a:rPr lang="en-GB" sz="3200" dirty="0" smtClean="0">
                <a:solidFill>
                  <a:srgbClr val="C00000"/>
                </a:solidFill>
              </a:rPr>
              <a:t>What is MPEG and what is DVB?</a:t>
            </a:r>
          </a:p>
        </p:txBody>
      </p:sp>
      <p:sp>
        <p:nvSpPr>
          <p:cNvPr id="5" name="Text Box 3"/>
          <p:cNvSpPr txBox="1">
            <a:spLocks noChangeArrowheads="1"/>
          </p:cNvSpPr>
          <p:nvPr/>
        </p:nvSpPr>
        <p:spPr bwMode="auto">
          <a:xfrm>
            <a:off x="827088" y="1773238"/>
            <a:ext cx="6911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pPr>
            <a:r>
              <a:rPr lang="en-GB" sz="2000" dirty="0"/>
              <a:t>These two are sometimes confused.</a:t>
            </a:r>
          </a:p>
        </p:txBody>
      </p:sp>
      <p:sp>
        <p:nvSpPr>
          <p:cNvPr id="6" name="Text Box 4"/>
          <p:cNvSpPr txBox="1">
            <a:spLocks noChangeArrowheads="1"/>
          </p:cNvSpPr>
          <p:nvPr/>
        </p:nvSpPr>
        <p:spPr bwMode="auto">
          <a:xfrm>
            <a:off x="827088" y="2636838"/>
            <a:ext cx="7848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pPr>
            <a:r>
              <a:rPr lang="en-GB" sz="2000" dirty="0"/>
              <a:t>MPEG is the standard for video and audio compression. It describes how the data is stored and how the receiver or DVD player can recover it.</a:t>
            </a:r>
          </a:p>
        </p:txBody>
      </p:sp>
      <p:sp>
        <p:nvSpPr>
          <p:cNvPr id="7" name="Text Box 5"/>
          <p:cNvSpPr txBox="1">
            <a:spLocks noChangeArrowheads="1"/>
          </p:cNvSpPr>
          <p:nvPr/>
        </p:nvSpPr>
        <p:spPr bwMode="auto">
          <a:xfrm>
            <a:off x="827088" y="4076700"/>
            <a:ext cx="77771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GB" sz="2000" dirty="0"/>
              <a:t>DVB is a worldwide standard to allow multiple MPEG services to be carried. This allows receivers from different manufacturers to handle data streams in a predictable and consistent manner.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Table_ID Values </a:t>
            </a:r>
          </a:p>
        </p:txBody>
      </p:sp>
      <p:graphicFrame>
        <p:nvGraphicFramePr>
          <p:cNvPr id="3" name="Table 2"/>
          <p:cNvGraphicFramePr>
            <a:graphicFrameLocks noGrp="1"/>
          </p:cNvGraphicFramePr>
          <p:nvPr>
            <p:extLst>
              <p:ext uri="{D42A27DB-BD31-4B8C-83A1-F6EECF244321}">
                <p14:modId xmlns:p14="http://schemas.microsoft.com/office/powerpoint/2010/main" val="1864794883"/>
              </p:ext>
            </p:extLst>
          </p:nvPr>
        </p:nvGraphicFramePr>
        <p:xfrm>
          <a:off x="971600" y="836712"/>
          <a:ext cx="7776864" cy="5059680"/>
        </p:xfrm>
        <a:graphic>
          <a:graphicData uri="http://schemas.openxmlformats.org/drawingml/2006/table">
            <a:tbl>
              <a:tblPr firstRow="1" bandRow="1">
                <a:tableStyleId>{5C22544A-7EE6-4342-B048-85BDC9FD1C3A}</a:tableStyleId>
              </a:tblPr>
              <a:tblGrid>
                <a:gridCol w="1319290"/>
                <a:gridCol w="6457574"/>
              </a:tblGrid>
              <a:tr h="313749">
                <a:tc>
                  <a:txBody>
                    <a:bodyPr/>
                    <a:lstStyle/>
                    <a:p>
                      <a:pPr algn="ctr"/>
                      <a:r>
                        <a:rPr lang="en-GB" dirty="0" smtClean="0"/>
                        <a:t>Value</a:t>
                      </a:r>
                      <a:endParaRPr lang="en-GB" dirty="0"/>
                    </a:p>
                  </a:txBody>
                  <a:tcPr/>
                </a:tc>
                <a:tc>
                  <a:txBody>
                    <a:bodyPr/>
                    <a:lstStyle/>
                    <a:p>
                      <a:pPr algn="ctr"/>
                      <a:r>
                        <a:rPr lang="en-GB" dirty="0" smtClean="0"/>
                        <a:t>Description</a:t>
                      </a:r>
                      <a:endParaRPr lang="en-GB" dirty="0"/>
                    </a:p>
                  </a:txBody>
                  <a:tcPr/>
                </a:tc>
              </a:tr>
              <a:tr h="313749">
                <a:tc>
                  <a:txBody>
                    <a:bodyPr/>
                    <a:lstStyle/>
                    <a:p>
                      <a:pPr algn="ctr"/>
                      <a:r>
                        <a:rPr lang="en-GB" sz="1600" dirty="0" smtClean="0"/>
                        <a:t>0x01</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program_association_section</a:t>
                      </a:r>
                      <a:endParaRPr lang="en-GB" sz="1600" dirty="0"/>
                    </a:p>
                  </a:txBody>
                  <a:tcPr/>
                </a:tc>
              </a:tr>
              <a:tr h="313749">
                <a:tc>
                  <a:txBody>
                    <a:bodyPr/>
                    <a:lstStyle/>
                    <a:p>
                      <a:pPr algn="ctr"/>
                      <a:r>
                        <a:rPr lang="en-GB" sz="1600" dirty="0" smtClean="0"/>
                        <a:t>0x02</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conditional_access_section</a:t>
                      </a:r>
                      <a:endParaRPr lang="en-GB" sz="1600" dirty="0"/>
                    </a:p>
                  </a:txBody>
                  <a:tcPr/>
                </a:tc>
              </a:tr>
              <a:tr h="313749">
                <a:tc>
                  <a:txBody>
                    <a:bodyPr/>
                    <a:lstStyle/>
                    <a:p>
                      <a:pPr algn="ctr"/>
                      <a:r>
                        <a:rPr lang="en-GB" sz="1600" dirty="0" smtClean="0"/>
                        <a:t>0x03</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program_map_section</a:t>
                      </a:r>
                      <a:endParaRPr lang="en-GB" sz="1600" dirty="0"/>
                    </a:p>
                  </a:txBody>
                  <a:tcPr/>
                </a:tc>
              </a:tr>
              <a:tr h="313749">
                <a:tc>
                  <a:txBody>
                    <a:bodyPr/>
                    <a:lstStyle/>
                    <a:p>
                      <a:pPr algn="ctr"/>
                      <a:r>
                        <a:rPr lang="en-GB" sz="1600" dirty="0" smtClean="0"/>
                        <a:t>0x04</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transport_stream_description_section</a:t>
                      </a:r>
                      <a:endParaRPr lang="en-GB" sz="1600" dirty="0"/>
                    </a:p>
                  </a:txBody>
                  <a:tcPr/>
                </a:tc>
              </a:tr>
              <a:tr h="313749">
                <a:tc>
                  <a:txBody>
                    <a:bodyPr/>
                    <a:lstStyle/>
                    <a:p>
                      <a:pPr algn="ctr"/>
                      <a:r>
                        <a:rPr lang="en-GB" sz="1600" dirty="0" smtClean="0"/>
                        <a:t>0x40</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network_information_section – actual network</a:t>
                      </a:r>
                      <a:endParaRPr lang="en-GB" sz="1600" dirty="0"/>
                    </a:p>
                  </a:txBody>
                  <a:tcPr/>
                </a:tc>
              </a:tr>
              <a:tr h="313749">
                <a:tc>
                  <a:txBody>
                    <a:bodyPr/>
                    <a:lstStyle/>
                    <a:p>
                      <a:pPr algn="ctr"/>
                      <a:r>
                        <a:rPr lang="en-GB" sz="1600" dirty="0" smtClean="0"/>
                        <a:t>0x41</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i="0" u="none" strike="noStrike" kern="1200" baseline="0" dirty="0" smtClean="0">
                          <a:solidFill>
                            <a:schemeClr val="dk1"/>
                          </a:solidFill>
                          <a:latin typeface="+mn-lt"/>
                          <a:ea typeface="+mn-ea"/>
                          <a:cs typeface="+mn-cs"/>
                        </a:rPr>
                        <a:t>network_information_section – other network</a:t>
                      </a:r>
                      <a:endParaRPr lang="en-GB" sz="1600" dirty="0" smtClean="0"/>
                    </a:p>
                  </a:txBody>
                  <a:tcPr/>
                </a:tc>
              </a:tr>
              <a:tr h="313749">
                <a:tc>
                  <a:txBody>
                    <a:bodyPr/>
                    <a:lstStyle/>
                    <a:p>
                      <a:pPr algn="ctr"/>
                      <a:r>
                        <a:rPr lang="en-GB" sz="1600" dirty="0" smtClean="0"/>
                        <a:t>0x42</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service_description_section – actual transport stream</a:t>
                      </a:r>
                      <a:endParaRPr lang="en-GB" sz="1600" dirty="0"/>
                    </a:p>
                  </a:txBody>
                  <a:tcPr/>
                </a:tc>
              </a:tr>
              <a:tr h="313749">
                <a:tc>
                  <a:txBody>
                    <a:bodyPr/>
                    <a:lstStyle/>
                    <a:p>
                      <a:pPr algn="ctr"/>
                      <a:r>
                        <a:rPr lang="en-GB" sz="1600" dirty="0" smtClean="0"/>
                        <a:t>0x46</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service_description_section – other transport stream</a:t>
                      </a:r>
                      <a:endParaRPr lang="en-GB" sz="1600" dirty="0"/>
                    </a:p>
                  </a:txBody>
                  <a:tcPr/>
                </a:tc>
              </a:tr>
              <a:tr h="313749">
                <a:tc>
                  <a:txBody>
                    <a:bodyPr/>
                    <a:lstStyle/>
                    <a:p>
                      <a:pPr algn="ctr"/>
                      <a:r>
                        <a:rPr lang="en-GB" sz="1600" dirty="0" smtClean="0"/>
                        <a:t>0x4a</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bouquet_association_section</a:t>
                      </a:r>
                      <a:endParaRPr lang="en-GB" sz="1600" dirty="0"/>
                    </a:p>
                  </a:txBody>
                  <a:tcPr/>
                </a:tc>
              </a:tr>
              <a:tr h="313749">
                <a:tc>
                  <a:txBody>
                    <a:bodyPr/>
                    <a:lstStyle/>
                    <a:p>
                      <a:pPr algn="ctr"/>
                      <a:r>
                        <a:rPr lang="en-GB" sz="1600" dirty="0" smtClean="0"/>
                        <a:t>0x4e</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event_information_section – actual transport stream, present/forward</a:t>
                      </a:r>
                      <a:endParaRPr lang="en-GB" sz="1600" dirty="0"/>
                    </a:p>
                  </a:txBody>
                  <a:tcPr/>
                </a:tc>
              </a:tr>
              <a:tr h="313749">
                <a:tc>
                  <a:txBody>
                    <a:bodyPr/>
                    <a:lstStyle/>
                    <a:p>
                      <a:pPr algn="ctr"/>
                      <a:r>
                        <a:rPr lang="en-GB" sz="1600" dirty="0" smtClean="0"/>
                        <a:t>0x4f</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i="0" u="none" strike="noStrike" kern="1200" baseline="0" dirty="0" smtClean="0">
                          <a:solidFill>
                            <a:schemeClr val="dk1"/>
                          </a:solidFill>
                          <a:latin typeface="+mn-lt"/>
                          <a:ea typeface="+mn-ea"/>
                          <a:cs typeface="+mn-cs"/>
                        </a:rPr>
                        <a:t>event_information_section – other transport stream, present/forward</a:t>
                      </a:r>
                      <a:endParaRPr lang="en-GB" sz="1600" dirty="0" smtClean="0"/>
                    </a:p>
                  </a:txBody>
                  <a:tcPr/>
                </a:tc>
              </a:tr>
              <a:tr h="313749">
                <a:tc>
                  <a:txBody>
                    <a:bodyPr/>
                    <a:lstStyle/>
                    <a:p>
                      <a:pPr algn="ctr"/>
                      <a:r>
                        <a:rPr lang="en-GB" sz="1600" dirty="0" smtClean="0"/>
                        <a:t>0x50…0x5f</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event_information_section – actual transport stream, schedule</a:t>
                      </a:r>
                      <a:endParaRPr lang="en-GB" sz="1600" dirty="0"/>
                    </a:p>
                  </a:txBody>
                  <a:tcPr/>
                </a:tc>
              </a:tr>
              <a:tr h="313749">
                <a:tc>
                  <a:txBody>
                    <a:bodyPr/>
                    <a:lstStyle/>
                    <a:p>
                      <a:pPr algn="ctr"/>
                      <a:r>
                        <a:rPr lang="en-GB" sz="1600" dirty="0" smtClean="0"/>
                        <a:t>0x60…0x6f</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event_information_section – other transport stream, schedule</a:t>
                      </a:r>
                      <a:endParaRPr lang="en-GB" sz="1600" dirty="0"/>
                    </a:p>
                  </a:txBody>
                  <a:tcPr/>
                </a:tc>
              </a:tr>
              <a:tr h="313749">
                <a:tc>
                  <a:txBody>
                    <a:bodyPr/>
                    <a:lstStyle/>
                    <a:p>
                      <a:pPr algn="ctr"/>
                      <a:r>
                        <a:rPr lang="en-GB" sz="1600" dirty="0" smtClean="0"/>
                        <a:t>0x70</a:t>
                      </a:r>
                      <a:endParaRPr lang="en-GB" sz="1600" dirty="0"/>
                    </a:p>
                  </a:txBody>
                  <a:tcPr/>
                </a:tc>
                <a:tc>
                  <a:txBody>
                    <a:bodyPr/>
                    <a:lstStyle/>
                    <a:p>
                      <a:pPr algn="l"/>
                      <a:r>
                        <a:rPr lang="en-GB" sz="1600" b="0" i="0" u="none" strike="noStrike" kern="1200" baseline="0" dirty="0" smtClean="0">
                          <a:solidFill>
                            <a:schemeClr val="dk1"/>
                          </a:solidFill>
                          <a:latin typeface="+mn-lt"/>
                          <a:ea typeface="+mn-ea"/>
                          <a:cs typeface="+mn-cs"/>
                        </a:rPr>
                        <a:t>time_date_section</a:t>
                      </a:r>
                      <a:endParaRPr lang="en-GB" sz="1600" dirty="0"/>
                    </a:p>
                  </a:txBody>
                  <a:tcPr/>
                </a:tc>
              </a:tr>
            </a:tbl>
          </a:graphicData>
        </a:graphic>
      </p:graphicFrame>
    </p:spTree>
    <p:extLst>
      <p:ext uri="{BB962C8B-B14F-4D97-AF65-F5344CB8AC3E}">
        <p14:creationId xmlns:p14="http://schemas.microsoft.com/office/powerpoint/2010/main" val="4255647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2636912"/>
            <a:ext cx="8229600" cy="1143000"/>
          </a:xfrm>
        </p:spPr>
        <p:txBody>
          <a:bodyPr/>
          <a:lstStyle/>
          <a:p>
            <a:r>
              <a:rPr lang="en-GB" dirty="0" smtClean="0">
                <a:solidFill>
                  <a:srgbClr val="C00000"/>
                </a:solidFill>
              </a:rPr>
              <a:t>DVB:  PSI / SI tables  in  depth</a:t>
            </a:r>
          </a:p>
        </p:txBody>
      </p:sp>
    </p:spTree>
    <p:extLst>
      <p:ext uri="{BB962C8B-B14F-4D97-AF65-F5344CB8AC3E}">
        <p14:creationId xmlns:p14="http://schemas.microsoft.com/office/powerpoint/2010/main" val="3380994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633412"/>
          </a:xfrm>
        </p:spPr>
        <p:txBody>
          <a:bodyPr/>
          <a:lstStyle/>
          <a:p>
            <a:r>
              <a:rPr lang="en-GB" sz="2800" b="1" dirty="0" smtClean="0">
                <a:solidFill>
                  <a:srgbClr val="C00000"/>
                </a:solidFill>
              </a:rPr>
              <a:t>MPEG and DVB tables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836613"/>
            <a:ext cx="7204075" cy="515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99592" y="1469975"/>
            <a:ext cx="679994" cy="461665"/>
          </a:xfrm>
          <a:prstGeom prst="rect">
            <a:avLst/>
          </a:prstGeom>
          <a:noFill/>
        </p:spPr>
        <p:txBody>
          <a:bodyPr wrap="none" rtlCol="0">
            <a:spAutoFit/>
          </a:bodyPr>
          <a:lstStyle/>
          <a:p>
            <a:r>
              <a:rPr lang="en-GB" b="1" dirty="0" smtClean="0">
                <a:solidFill>
                  <a:srgbClr val="008000"/>
                </a:solidFill>
              </a:rPr>
              <a:t>PSI</a:t>
            </a:r>
            <a:endParaRPr lang="en-GB" b="1" dirty="0">
              <a:solidFill>
                <a:srgbClr val="008000"/>
              </a:solidFill>
            </a:endParaRPr>
          </a:p>
        </p:txBody>
      </p:sp>
      <p:sp>
        <p:nvSpPr>
          <p:cNvPr id="6" name="TextBox 5"/>
          <p:cNvSpPr txBox="1"/>
          <p:nvPr/>
        </p:nvSpPr>
        <p:spPr>
          <a:xfrm>
            <a:off x="1002184" y="4077071"/>
            <a:ext cx="474810" cy="461665"/>
          </a:xfrm>
          <a:prstGeom prst="rect">
            <a:avLst/>
          </a:prstGeom>
          <a:noFill/>
        </p:spPr>
        <p:txBody>
          <a:bodyPr wrap="none" rtlCol="0">
            <a:spAutoFit/>
          </a:bodyPr>
          <a:lstStyle/>
          <a:p>
            <a:r>
              <a:rPr lang="en-GB" b="1" dirty="0" smtClean="0">
                <a:solidFill>
                  <a:srgbClr val="0070C0"/>
                </a:solidFill>
              </a:rPr>
              <a:t>SI</a:t>
            </a:r>
            <a:endParaRPr lang="en-GB" b="1" dirty="0">
              <a:solidFill>
                <a:srgbClr val="0070C0"/>
              </a:solidFill>
            </a:endParaRPr>
          </a:p>
        </p:txBody>
      </p:sp>
    </p:spTree>
    <p:extLst>
      <p:ext uri="{BB962C8B-B14F-4D97-AF65-F5344CB8AC3E}">
        <p14:creationId xmlns:p14="http://schemas.microsoft.com/office/powerpoint/2010/main" val="1536643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468313" y="188913"/>
            <a:ext cx="8351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800" b="1" dirty="0">
                <a:solidFill>
                  <a:srgbClr val="C00000"/>
                </a:solidFill>
              </a:rPr>
              <a:t>Interdependence PAT, PMT, NIT</a:t>
            </a:r>
            <a:r>
              <a:rPr lang="en-GB" b="1" dirty="0">
                <a:solidFill>
                  <a:srgbClr val="C00000"/>
                </a:solidFill>
              </a:rPr>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96577"/>
            <a:ext cx="8675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51808"/>
            <a:ext cx="2483768" cy="160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995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Network Information Table (NIT)</a:t>
            </a:r>
          </a:p>
        </p:txBody>
      </p:sp>
      <p:sp>
        <p:nvSpPr>
          <p:cNvPr id="6" name="Text Box 6"/>
          <p:cNvSpPr txBox="1">
            <a:spLocks noChangeArrowheads="1"/>
          </p:cNvSpPr>
          <p:nvPr/>
        </p:nvSpPr>
        <p:spPr bwMode="auto">
          <a:xfrm>
            <a:off x="519113" y="857250"/>
            <a:ext cx="8301037" cy="584775"/>
          </a:xfrm>
          <a:prstGeom prst="rect">
            <a:avLst/>
          </a:prstGeom>
          <a:solidFill>
            <a:srgbClr val="FEFFC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u="none" strike="noStrike" kern="0" cap="none" spc="0" normalizeH="0" noProof="0" dirty="0" smtClean="0">
                <a:ln>
                  <a:noFill/>
                </a:ln>
                <a:solidFill>
                  <a:srgbClr val="000000"/>
                </a:solidFill>
                <a:effectLst/>
                <a:uLnTx/>
                <a:uFillTx/>
                <a:latin typeface="Arial" charset="0"/>
                <a:ea typeface="+mn-ea"/>
                <a:cs typeface="Arial" charset="0"/>
              </a:rPr>
              <a:t>A “network” is the satellite or the country in the case of terrestrial. It is a unique 2 byte code, e.g. EchoStar 119W is </a:t>
            </a:r>
            <a:r>
              <a:rPr kumimoji="0" lang="en-GB" sz="1600" b="1" u="none" strike="noStrike" kern="0" cap="none" spc="0" normalizeH="0" noProof="0" dirty="0" smtClean="0">
                <a:ln>
                  <a:noFill/>
                </a:ln>
                <a:solidFill>
                  <a:srgbClr val="000000"/>
                </a:solidFill>
                <a:effectLst/>
                <a:uLnTx/>
                <a:uFillTx/>
                <a:latin typeface="Arial" charset="0"/>
                <a:ea typeface="+mn-ea"/>
                <a:cs typeface="Arial" charset="0"/>
              </a:rPr>
              <a:t>0x1004</a:t>
            </a:r>
            <a:r>
              <a:rPr kumimoji="0" lang="en-GB" sz="1600" u="none" strike="noStrike" kern="0" cap="none" spc="0" normalizeH="0" noProof="0" dirty="0" smtClean="0">
                <a:ln>
                  <a:noFill/>
                </a:ln>
                <a:solidFill>
                  <a:srgbClr val="000000"/>
                </a:solidFill>
                <a:effectLst/>
                <a:uLnTx/>
                <a:uFillTx/>
                <a:latin typeface="Arial" charset="0"/>
                <a:ea typeface="+mn-ea"/>
                <a:cs typeface="Arial" charset="0"/>
              </a:rPr>
              <a:t> and UK terrestrial is </a:t>
            </a:r>
            <a:r>
              <a:rPr kumimoji="0" lang="en-GB" sz="1600" b="1" u="none" strike="noStrike" kern="0" cap="none" spc="0" normalizeH="0" noProof="0" dirty="0" smtClean="0">
                <a:ln>
                  <a:noFill/>
                </a:ln>
                <a:solidFill>
                  <a:srgbClr val="000000"/>
                </a:solidFill>
                <a:effectLst/>
                <a:uLnTx/>
                <a:uFillTx/>
                <a:latin typeface="Arial" charset="0"/>
                <a:ea typeface="+mn-ea"/>
                <a:cs typeface="Arial" charset="0"/>
              </a:rPr>
              <a:t>0x233A</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557338"/>
            <a:ext cx="38735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557338"/>
            <a:ext cx="43926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870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NIT</a:t>
            </a:r>
            <a:r>
              <a:rPr lang="en-GB" sz="2800" b="1" kern="0" dirty="0">
                <a:solidFill>
                  <a:srgbClr val="C00000"/>
                </a:solidFill>
              </a:rPr>
              <a:t> h</a:t>
            </a:r>
            <a:r>
              <a:rPr lang="en-GB" sz="2800" b="1" kern="0" dirty="0" smtClean="0">
                <a:solidFill>
                  <a:srgbClr val="C00000"/>
                </a:solidFill>
              </a:rPr>
              <a:t>ierarchy</a:t>
            </a:r>
          </a:p>
        </p:txBody>
      </p:sp>
      <p:graphicFrame>
        <p:nvGraphicFramePr>
          <p:cNvPr id="3" name="Diagram 2"/>
          <p:cNvGraphicFramePr/>
          <p:nvPr>
            <p:extLst>
              <p:ext uri="{D42A27DB-BD31-4B8C-83A1-F6EECF244321}">
                <p14:modId xmlns:p14="http://schemas.microsoft.com/office/powerpoint/2010/main" val="2554418240"/>
              </p:ext>
            </p:extLst>
          </p:nvPr>
        </p:nvGraphicFramePr>
        <p:xfrm>
          <a:off x="323528" y="864195"/>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609600" y="5445224"/>
            <a:ext cx="7920880" cy="584775"/>
          </a:xfrm>
          <a:prstGeom prst="rect">
            <a:avLst/>
          </a:prstGeom>
        </p:spPr>
        <p:txBody>
          <a:bodyPr wrap="square">
            <a:spAutoFit/>
          </a:bodyPr>
          <a:lstStyle/>
          <a:p>
            <a:r>
              <a:rPr lang="en-GB" altLang="en-US" sz="1600" dirty="0"/>
              <a:t>Unique network ID assigned to each satellite slot, e.g. 119, even if multiple satellites are used to transmit the </a:t>
            </a:r>
            <a:r>
              <a:rPr lang="en-GB" altLang="en-US" sz="1600" dirty="0" smtClean="0"/>
              <a:t>signals.</a:t>
            </a:r>
            <a:endParaRPr lang="en-GB" altLang="en-US" sz="1600" dirty="0"/>
          </a:p>
        </p:txBody>
      </p:sp>
    </p:spTree>
    <p:extLst>
      <p:ext uri="{BB962C8B-B14F-4D97-AF65-F5344CB8AC3E}">
        <p14:creationId xmlns:p14="http://schemas.microsoft.com/office/powerpoint/2010/main" val="3050835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Building the transport stream list</a:t>
            </a:r>
          </a:p>
        </p:txBody>
      </p:sp>
      <p:sp>
        <p:nvSpPr>
          <p:cNvPr id="2" name="Rectangle 1"/>
          <p:cNvSpPr/>
          <p:nvPr/>
        </p:nvSpPr>
        <p:spPr>
          <a:xfrm>
            <a:off x="1115616" y="1412776"/>
            <a:ext cx="7632848" cy="3924151"/>
          </a:xfrm>
          <a:prstGeom prst="rect">
            <a:avLst/>
          </a:prstGeom>
        </p:spPr>
        <p:txBody>
          <a:bodyPr wrap="square">
            <a:spAutoFit/>
          </a:bodyPr>
          <a:lstStyle/>
          <a:p>
            <a:pPr marL="285750" indent="-285750">
              <a:lnSpc>
                <a:spcPct val="90000"/>
              </a:lnSpc>
              <a:spcAft>
                <a:spcPts val="1800"/>
              </a:spcAft>
              <a:buFont typeface="Wingdings" panose="05000000000000000000" pitchFamily="2" charset="2"/>
              <a:buChar char="ü"/>
            </a:pPr>
            <a:r>
              <a:rPr lang="en-GB" altLang="en-US" sz="1800" dirty="0" smtClean="0"/>
              <a:t>NIT PID </a:t>
            </a:r>
            <a:r>
              <a:rPr lang="en-GB" altLang="en-US" sz="1800" dirty="0"/>
              <a:t>is hard coded, it is not acquired from the </a:t>
            </a:r>
            <a:r>
              <a:rPr lang="en-GB" altLang="en-US" sz="1800" dirty="0" smtClean="0"/>
              <a:t>PAT;</a:t>
            </a:r>
          </a:p>
          <a:p>
            <a:pPr marL="285750" indent="-285750">
              <a:lnSpc>
                <a:spcPct val="90000"/>
              </a:lnSpc>
              <a:spcAft>
                <a:spcPts val="1800"/>
              </a:spcAft>
              <a:buFont typeface="Wingdings" panose="05000000000000000000" pitchFamily="2" charset="2"/>
              <a:buChar char="ü"/>
            </a:pPr>
            <a:r>
              <a:rPr lang="en-GB" altLang="en-US" sz="1800" dirty="0" smtClean="0"/>
              <a:t>Actual </a:t>
            </a:r>
            <a:r>
              <a:rPr lang="en-GB" altLang="en-US" sz="1800" dirty="0"/>
              <a:t>and other tables are processed at the same </a:t>
            </a:r>
            <a:r>
              <a:rPr lang="en-GB" altLang="en-US" sz="1800" dirty="0" smtClean="0"/>
              <a:t>time;</a:t>
            </a:r>
          </a:p>
          <a:p>
            <a:pPr marL="285750" indent="-285750">
              <a:lnSpc>
                <a:spcPct val="90000"/>
              </a:lnSpc>
              <a:spcAft>
                <a:spcPts val="1800"/>
              </a:spcAft>
              <a:buFont typeface="Wingdings" panose="05000000000000000000" pitchFamily="2" charset="2"/>
              <a:buChar char="ü"/>
            </a:pPr>
            <a:r>
              <a:rPr lang="en-GB" altLang="en-US" sz="1800" dirty="0"/>
              <a:t>First section received for each network ID initialises a bitmap to track how many sections are </a:t>
            </a:r>
            <a:r>
              <a:rPr lang="en-GB" altLang="en-US" sz="1800" dirty="0" smtClean="0"/>
              <a:t>required;</a:t>
            </a:r>
          </a:p>
          <a:p>
            <a:pPr marL="285750" indent="-285750">
              <a:lnSpc>
                <a:spcPct val="90000"/>
              </a:lnSpc>
              <a:spcAft>
                <a:spcPts val="1800"/>
              </a:spcAft>
              <a:buFont typeface="Wingdings" panose="05000000000000000000" pitchFamily="2" charset="2"/>
              <a:buChar char="ü"/>
            </a:pPr>
            <a:r>
              <a:rPr lang="en-GB" altLang="en-US" sz="1800" dirty="0"/>
              <a:t>Echostar's Transport Stream IDs are unique across </a:t>
            </a:r>
            <a:r>
              <a:rPr lang="en-GB" altLang="en-US" sz="1800" dirty="0" smtClean="0"/>
              <a:t>networks;</a:t>
            </a:r>
          </a:p>
          <a:p>
            <a:pPr marL="285750" indent="-285750">
              <a:lnSpc>
                <a:spcPct val="90000"/>
              </a:lnSpc>
              <a:spcAft>
                <a:spcPts val="1800"/>
              </a:spcAft>
              <a:buFont typeface="Wingdings" panose="05000000000000000000" pitchFamily="2" charset="2"/>
              <a:buChar char="ü"/>
            </a:pPr>
            <a:r>
              <a:rPr lang="en-GB" altLang="en-US" sz="1800" dirty="0"/>
              <a:t>STB can update it’s </a:t>
            </a:r>
            <a:r>
              <a:rPr lang="en-GB" altLang="en-US" sz="1800" dirty="0" smtClean="0"/>
              <a:t>transponder scan </a:t>
            </a:r>
            <a:r>
              <a:rPr lang="en-GB" altLang="en-US" sz="1800" dirty="0"/>
              <a:t>tables in </a:t>
            </a:r>
            <a:r>
              <a:rPr lang="en-GB" altLang="en-US" sz="1800" dirty="0" smtClean="0"/>
              <a:t>NVM;</a:t>
            </a:r>
          </a:p>
          <a:p>
            <a:pPr marL="285750" indent="-285750">
              <a:lnSpc>
                <a:spcPct val="90000"/>
              </a:lnSpc>
              <a:spcAft>
                <a:spcPts val="1800"/>
              </a:spcAft>
              <a:buFont typeface="Wingdings" panose="05000000000000000000" pitchFamily="2" charset="2"/>
              <a:buChar char="ü"/>
            </a:pPr>
            <a:r>
              <a:rPr lang="en-GB" altLang="en-US" sz="1800" dirty="0"/>
              <a:t>STB does not use service list </a:t>
            </a:r>
            <a:r>
              <a:rPr lang="en-GB" altLang="en-US" sz="1800" dirty="0" smtClean="0"/>
              <a:t>descriptor;</a:t>
            </a:r>
          </a:p>
          <a:p>
            <a:pPr marL="285750" indent="-285750">
              <a:lnSpc>
                <a:spcPct val="90000"/>
              </a:lnSpc>
              <a:spcAft>
                <a:spcPts val="1800"/>
              </a:spcAft>
              <a:buFont typeface="Wingdings" panose="05000000000000000000" pitchFamily="2" charset="2"/>
              <a:buChar char="ü"/>
            </a:pPr>
            <a:r>
              <a:rPr lang="en-GB" altLang="en-US" sz="1800" dirty="0"/>
              <a:t>After a timeout period acquisition restarts with the </a:t>
            </a:r>
            <a:r>
              <a:rPr lang="en-GB" altLang="en-US" sz="1800" dirty="0" smtClean="0"/>
              <a:t>NIT</a:t>
            </a:r>
            <a:r>
              <a:rPr lang="en-GB" altLang="en-US" sz="1600" dirty="0" smtClean="0"/>
              <a:t>;</a:t>
            </a:r>
            <a:endParaRPr lang="en-GB" altLang="en-US" sz="1600" dirty="0"/>
          </a:p>
          <a:p>
            <a:pPr>
              <a:lnSpc>
                <a:spcPct val="90000"/>
              </a:lnSpc>
            </a:pPr>
            <a:endParaRPr lang="en-GB" altLang="en-US" sz="1600" dirty="0"/>
          </a:p>
        </p:txBody>
      </p:sp>
    </p:spTree>
    <p:extLst>
      <p:ext uri="{BB962C8B-B14F-4D97-AF65-F5344CB8AC3E}">
        <p14:creationId xmlns:p14="http://schemas.microsoft.com/office/powerpoint/2010/main" val="2789534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Service Description Table (SDT)</a:t>
            </a:r>
          </a:p>
        </p:txBody>
      </p:sp>
      <p:grpSp>
        <p:nvGrpSpPr>
          <p:cNvPr id="6" name="Group 5"/>
          <p:cNvGrpSpPr/>
          <p:nvPr/>
        </p:nvGrpSpPr>
        <p:grpSpPr>
          <a:xfrm>
            <a:off x="337280" y="1844824"/>
            <a:ext cx="8604448" cy="3321224"/>
            <a:chOff x="179388" y="1916113"/>
            <a:chExt cx="8964612" cy="3609975"/>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16113"/>
              <a:ext cx="459105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1916113"/>
              <a:ext cx="46863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11923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SDT hierarchy</a:t>
            </a:r>
          </a:p>
        </p:txBody>
      </p:sp>
      <p:graphicFrame>
        <p:nvGraphicFramePr>
          <p:cNvPr id="6" name="Diagram 5"/>
          <p:cNvGraphicFramePr/>
          <p:nvPr>
            <p:extLst>
              <p:ext uri="{D42A27DB-BD31-4B8C-83A1-F6EECF244321}">
                <p14:modId xmlns:p14="http://schemas.microsoft.com/office/powerpoint/2010/main" val="2649708139"/>
              </p:ext>
            </p:extLst>
          </p:nvPr>
        </p:nvGraphicFramePr>
        <p:xfrm>
          <a:off x="457994" y="980728"/>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139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Building the channel list</a:t>
            </a:r>
          </a:p>
        </p:txBody>
      </p:sp>
      <p:sp>
        <p:nvSpPr>
          <p:cNvPr id="2" name="Rectangle 1"/>
          <p:cNvSpPr/>
          <p:nvPr/>
        </p:nvSpPr>
        <p:spPr>
          <a:xfrm>
            <a:off x="1187624" y="1196752"/>
            <a:ext cx="7560840" cy="3490186"/>
          </a:xfrm>
          <a:prstGeom prst="rect">
            <a:avLst/>
          </a:prstGeom>
        </p:spPr>
        <p:txBody>
          <a:bodyPr wrap="square">
            <a:spAutoFit/>
          </a:bodyPr>
          <a:lstStyle/>
          <a:p>
            <a:pPr marL="285750" lvl="0" indent="-285750" eaLnBrk="1" hangingPunct="1">
              <a:lnSpc>
                <a:spcPct val="90000"/>
              </a:lnSpc>
              <a:spcBef>
                <a:spcPts val="0"/>
              </a:spcBef>
              <a:spcAft>
                <a:spcPts val="1800"/>
              </a:spcAft>
              <a:buFont typeface="Wingdings" panose="05000000000000000000" pitchFamily="2" charset="2"/>
              <a:buChar char="ü"/>
            </a:pPr>
            <a:r>
              <a:rPr lang="en-GB" altLang="en-US" sz="1800" kern="0" dirty="0" smtClean="0">
                <a:solidFill>
                  <a:srgbClr val="000000"/>
                </a:solidFill>
                <a:latin typeface="Arial"/>
              </a:rPr>
              <a:t>Channel list based on the SDT information;</a:t>
            </a:r>
          </a:p>
          <a:p>
            <a:pPr marL="285750" lvl="0" indent="-285750" eaLnBrk="1" hangingPunct="1">
              <a:lnSpc>
                <a:spcPct val="90000"/>
              </a:lnSpc>
              <a:spcBef>
                <a:spcPts val="0"/>
              </a:spcBef>
              <a:spcAft>
                <a:spcPts val="1800"/>
              </a:spcAft>
              <a:buFont typeface="Wingdings" panose="05000000000000000000" pitchFamily="2" charset="2"/>
              <a:buChar char="ü"/>
            </a:pPr>
            <a:r>
              <a:rPr lang="en-GB" altLang="en-US" sz="1800" kern="0" dirty="0" smtClean="0">
                <a:solidFill>
                  <a:srgbClr val="000000"/>
                </a:solidFill>
                <a:latin typeface="Arial"/>
              </a:rPr>
              <a:t>Actual </a:t>
            </a:r>
            <a:r>
              <a:rPr lang="en-GB" altLang="en-US" sz="1800" kern="0" dirty="0">
                <a:solidFill>
                  <a:srgbClr val="000000"/>
                </a:solidFill>
                <a:latin typeface="Arial"/>
              </a:rPr>
              <a:t>and other tables are processed at the same </a:t>
            </a:r>
            <a:r>
              <a:rPr lang="en-GB" altLang="en-US" sz="1800" kern="0" dirty="0" smtClean="0">
                <a:solidFill>
                  <a:srgbClr val="000000"/>
                </a:solidFill>
                <a:latin typeface="Arial"/>
              </a:rPr>
              <a:t>time;</a:t>
            </a:r>
          </a:p>
          <a:p>
            <a:pPr marL="285750" indent="-285750" eaLnBrk="1" hangingPunct="1">
              <a:lnSpc>
                <a:spcPct val="90000"/>
              </a:lnSpc>
              <a:spcBef>
                <a:spcPts val="0"/>
              </a:spcBef>
              <a:spcAft>
                <a:spcPts val="1800"/>
              </a:spcAft>
              <a:buFont typeface="Wingdings" panose="05000000000000000000" pitchFamily="2" charset="2"/>
              <a:buChar char="ü"/>
            </a:pPr>
            <a:r>
              <a:rPr lang="en-GB" altLang="en-US" sz="1800" dirty="0"/>
              <a:t>Each section’s header is checked against the saved NIT data to see if the transport stream is </a:t>
            </a:r>
            <a:r>
              <a:rPr lang="en-GB" altLang="en-US" sz="1800" dirty="0" smtClean="0"/>
              <a:t>installed;</a:t>
            </a:r>
          </a:p>
          <a:p>
            <a:pPr marL="285750" indent="-285750" eaLnBrk="1" hangingPunct="1">
              <a:lnSpc>
                <a:spcPct val="90000"/>
              </a:lnSpc>
              <a:spcBef>
                <a:spcPts val="0"/>
              </a:spcBef>
              <a:spcAft>
                <a:spcPts val="1800"/>
              </a:spcAft>
              <a:buFont typeface="Wingdings" panose="05000000000000000000" pitchFamily="2" charset="2"/>
              <a:buChar char="ü"/>
            </a:pPr>
            <a:r>
              <a:rPr lang="en-GB" altLang="en-US" sz="1800" dirty="0"/>
              <a:t>First section received for a transport stream ID initialises a bitmap to track how many sections are </a:t>
            </a:r>
            <a:r>
              <a:rPr lang="en-GB" altLang="en-US" sz="1800" dirty="0" smtClean="0"/>
              <a:t>required;</a:t>
            </a:r>
          </a:p>
          <a:p>
            <a:pPr marL="285750" indent="-285750" eaLnBrk="1" hangingPunct="1">
              <a:lnSpc>
                <a:spcPct val="90000"/>
              </a:lnSpc>
              <a:spcBef>
                <a:spcPts val="0"/>
              </a:spcBef>
              <a:spcAft>
                <a:spcPts val="1800"/>
              </a:spcAft>
              <a:buFont typeface="Wingdings" panose="05000000000000000000" pitchFamily="2" charset="2"/>
              <a:buChar char="ü"/>
            </a:pPr>
            <a:r>
              <a:rPr lang="en-GB" altLang="en-US" sz="1800" dirty="0"/>
              <a:t>After acquiring all sections for a transport stream the STB determines if sections for any additional transports are </a:t>
            </a:r>
            <a:r>
              <a:rPr lang="en-GB" altLang="en-US" sz="1800" dirty="0" smtClean="0"/>
              <a:t>required;</a:t>
            </a:r>
          </a:p>
          <a:p>
            <a:pPr marL="285750" indent="-285750" eaLnBrk="1" hangingPunct="1">
              <a:lnSpc>
                <a:spcPct val="90000"/>
              </a:lnSpc>
              <a:spcBef>
                <a:spcPts val="0"/>
              </a:spcBef>
              <a:spcAft>
                <a:spcPts val="1800"/>
              </a:spcAft>
              <a:buFont typeface="Wingdings" panose="05000000000000000000" pitchFamily="2" charset="2"/>
              <a:buChar char="ü"/>
            </a:pPr>
            <a:r>
              <a:rPr lang="en-GB" altLang="en-US" sz="1800" dirty="0"/>
              <a:t>After a timeout period acquisition restarts with the </a:t>
            </a:r>
            <a:r>
              <a:rPr lang="en-GB" altLang="en-US" sz="1800" dirty="0" smtClean="0"/>
              <a:t>SDT;</a:t>
            </a:r>
            <a:endParaRPr lang="en-GB" altLang="en-US" sz="1800" dirty="0"/>
          </a:p>
        </p:txBody>
      </p:sp>
    </p:spTree>
    <p:extLst>
      <p:ext uri="{BB962C8B-B14F-4D97-AF65-F5344CB8AC3E}">
        <p14:creationId xmlns:p14="http://schemas.microsoft.com/office/powerpoint/2010/main" val="112559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
        <p:nvSpPr>
          <p:cNvPr id="30723" name="Rectangle 3"/>
          <p:cNvSpPr>
            <a:spLocks noChangeArrowheads="1"/>
          </p:cNvSpPr>
          <p:nvPr/>
        </p:nvSpPr>
        <p:spPr bwMode="auto">
          <a:xfrm>
            <a:off x="2339975" y="476250"/>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sz="2800" dirty="0"/>
          </a:p>
        </p:txBody>
      </p:sp>
      <p:sp>
        <p:nvSpPr>
          <p:cNvPr id="4" name="Rectangle 2"/>
          <p:cNvSpPr>
            <a:spLocks noGrp="1" noChangeArrowheads="1"/>
          </p:cNvSpPr>
          <p:nvPr>
            <p:ph type="title"/>
          </p:nvPr>
        </p:nvSpPr>
        <p:spPr>
          <a:xfrm>
            <a:off x="457200" y="274638"/>
            <a:ext cx="8229600" cy="634082"/>
          </a:xfrm>
        </p:spPr>
        <p:txBody>
          <a:bodyPr/>
          <a:lstStyle/>
          <a:p>
            <a:pPr eaLnBrk="1" hangingPunct="1"/>
            <a:r>
              <a:rPr lang="en-GB" sz="3200" dirty="0" smtClean="0">
                <a:solidFill>
                  <a:srgbClr val="C00000"/>
                </a:solidFill>
              </a:rPr>
              <a:t>Video Compression Standards</a:t>
            </a:r>
          </a:p>
        </p:txBody>
      </p:sp>
      <p:sp>
        <p:nvSpPr>
          <p:cNvPr id="8" name="Content Placeholder 2"/>
          <p:cNvSpPr>
            <a:spLocks noGrp="1"/>
          </p:cNvSpPr>
          <p:nvPr>
            <p:ph idx="1"/>
          </p:nvPr>
        </p:nvSpPr>
        <p:spPr>
          <a:xfrm>
            <a:off x="827584" y="1124744"/>
            <a:ext cx="8229600" cy="4968875"/>
          </a:xfrm>
        </p:spPr>
        <p:txBody>
          <a:bodyPr/>
          <a:lstStyle/>
          <a:p>
            <a:pPr marL="0" indent="0" eaLnBrk="1" hangingPunct="1">
              <a:buFontTx/>
              <a:buNone/>
              <a:defRPr/>
            </a:pPr>
            <a:r>
              <a:rPr lang="en-US" sz="1800" dirty="0" smtClean="0"/>
              <a:t>There are 2 family of standards: ISO / IEC MPEG and ITU-T.</a:t>
            </a:r>
          </a:p>
          <a:p>
            <a:pPr marL="0" indent="0" eaLnBrk="1" hangingPunct="1">
              <a:buFontTx/>
              <a:buNone/>
              <a:defRPr/>
            </a:pPr>
            <a:endParaRPr lang="en-US" sz="1800" dirty="0" smtClean="0"/>
          </a:p>
          <a:p>
            <a:pPr marL="0" indent="0" eaLnBrk="1" hangingPunct="1">
              <a:buFontTx/>
              <a:buNone/>
              <a:defRPr/>
            </a:pPr>
            <a:r>
              <a:rPr lang="en-US" sz="1800" dirty="0" smtClean="0">
                <a:solidFill>
                  <a:srgbClr val="C00000"/>
                </a:solidFill>
              </a:rPr>
              <a:t>International Standardization Organization(ISO),</a:t>
            </a:r>
          </a:p>
          <a:p>
            <a:pPr marL="0" indent="0" eaLnBrk="1" hangingPunct="1">
              <a:buFontTx/>
              <a:buNone/>
              <a:defRPr/>
            </a:pPr>
            <a:r>
              <a:rPr lang="en-US" sz="1800" dirty="0" smtClean="0">
                <a:solidFill>
                  <a:srgbClr val="C00000"/>
                </a:solidFill>
              </a:rPr>
              <a:t>International Electrotechnical Commission (IEC),</a:t>
            </a:r>
          </a:p>
          <a:p>
            <a:pPr marL="0" indent="0" eaLnBrk="1" hangingPunct="1">
              <a:buFontTx/>
              <a:buNone/>
              <a:defRPr/>
            </a:pPr>
            <a:r>
              <a:rPr lang="en-US" sz="1800" dirty="0" smtClean="0">
                <a:solidFill>
                  <a:srgbClr val="C00000"/>
                </a:solidFill>
              </a:rPr>
              <a:t>MPEG (Moving Pictures Experts Group) </a:t>
            </a:r>
            <a:r>
              <a:rPr lang="en-US" sz="1800" dirty="0" smtClean="0">
                <a:solidFill>
                  <a:schemeClr val="tx1">
                    <a:lumMod val="65000"/>
                    <a:lumOff val="35000"/>
                  </a:schemeClr>
                </a:solidFill>
              </a:rPr>
              <a:t>produced the following MPEG standards</a:t>
            </a:r>
            <a:r>
              <a:rPr lang="en-US" sz="1800" dirty="0" smtClean="0">
                <a:solidFill>
                  <a:srgbClr val="002060"/>
                </a:solidFill>
              </a:rPr>
              <a:t>:</a:t>
            </a:r>
          </a:p>
          <a:p>
            <a:pPr lvl="1" eaLnBrk="1" hangingPunct="1">
              <a:lnSpc>
                <a:spcPct val="90000"/>
              </a:lnSpc>
              <a:buFont typeface="Courier New" pitchFamily="49" charset="0"/>
              <a:buChar char="o"/>
              <a:defRPr/>
            </a:pPr>
            <a:r>
              <a:rPr lang="en-US" sz="1800" dirty="0" smtClean="0">
                <a:solidFill>
                  <a:schemeClr val="accent6">
                    <a:lumMod val="75000"/>
                  </a:schemeClr>
                </a:solidFill>
                <a:latin typeface="+mj-lt"/>
              </a:rPr>
              <a:t>MPEG-2, 1994 : video standards for television and telecommunications standards</a:t>
            </a:r>
          </a:p>
          <a:p>
            <a:pPr lvl="1" eaLnBrk="1" hangingPunct="1">
              <a:lnSpc>
                <a:spcPct val="90000"/>
              </a:lnSpc>
              <a:buFont typeface="Courier New" pitchFamily="49" charset="0"/>
              <a:buChar char="o"/>
              <a:defRPr/>
            </a:pPr>
            <a:r>
              <a:rPr lang="en-US" sz="1800" dirty="0" smtClean="0">
                <a:solidFill>
                  <a:schemeClr val="accent6">
                    <a:lumMod val="75000"/>
                  </a:schemeClr>
                </a:solidFill>
                <a:latin typeface="+mj-lt"/>
              </a:rPr>
              <a:t>MPEG-4, 1999 : advanced video coding standards</a:t>
            </a:r>
          </a:p>
          <a:p>
            <a:pPr lvl="1" eaLnBrk="1" hangingPunct="1">
              <a:lnSpc>
                <a:spcPct val="90000"/>
              </a:lnSpc>
              <a:buFont typeface="Courier New" pitchFamily="49" charset="0"/>
              <a:buChar char="o"/>
              <a:defRPr/>
            </a:pPr>
            <a:r>
              <a:rPr lang="en-US" sz="1800" dirty="0" smtClean="0">
                <a:solidFill>
                  <a:schemeClr val="accent6">
                    <a:lumMod val="75000"/>
                  </a:schemeClr>
                </a:solidFill>
                <a:latin typeface="+mj-lt"/>
              </a:rPr>
              <a:t>MPEG-7, 2001 : metadata for audio-video streams, Multimedia Content Description Interface</a:t>
            </a:r>
          </a:p>
          <a:p>
            <a:pPr marL="0" indent="0" eaLnBrk="1" hangingPunct="1">
              <a:buFontTx/>
              <a:buNone/>
              <a:defRPr/>
            </a:pPr>
            <a:r>
              <a:rPr lang="en-US" sz="1800" dirty="0" smtClean="0">
                <a:solidFill>
                  <a:srgbClr val="C00000"/>
                </a:solidFill>
              </a:rPr>
              <a:t>International Telecommunication Union (ITU-T) </a:t>
            </a:r>
            <a:r>
              <a:rPr lang="en-US" sz="1800" dirty="0" smtClean="0">
                <a:solidFill>
                  <a:schemeClr val="tx1">
                    <a:lumMod val="65000"/>
                    <a:lumOff val="35000"/>
                  </a:schemeClr>
                </a:solidFill>
              </a:rPr>
              <a:t>developed several recommendations for video coding:</a:t>
            </a:r>
          </a:p>
          <a:p>
            <a:pPr lvl="1" eaLnBrk="1" hangingPunct="1">
              <a:buClr>
                <a:srgbClr val="FF0000"/>
              </a:buClr>
              <a:buSzPct val="55000"/>
              <a:buFont typeface="Wingdings" pitchFamily="2" charset="2"/>
              <a:buChar char="q"/>
              <a:defRPr/>
            </a:pPr>
            <a:r>
              <a:rPr lang="en-US" sz="1800" dirty="0" smtClean="0">
                <a:solidFill>
                  <a:schemeClr val="accent6">
                    <a:lumMod val="75000"/>
                  </a:schemeClr>
                </a:solidFill>
              </a:rPr>
              <a:t>H.264, 2002 : Advanced Video Codec (AVC), in conjunction with MPEG-4</a:t>
            </a:r>
          </a:p>
          <a:p>
            <a:pPr marL="0" indent="0" eaLnBrk="1" hangingPunct="1">
              <a:buFontTx/>
              <a:buNone/>
              <a:defRPr/>
            </a:pPr>
            <a:endParaRPr lang="en-US" sz="1800" dirty="0" smtClean="0"/>
          </a:p>
        </p:txBody>
      </p:sp>
    </p:spTree>
    <p:extLst>
      <p:ext uri="{BB962C8B-B14F-4D97-AF65-F5344CB8AC3E}">
        <p14:creationId xmlns:p14="http://schemas.microsoft.com/office/powerpoint/2010/main" val="347244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Electronic Program Guide (EPG)  creation</a:t>
            </a:r>
          </a:p>
        </p:txBody>
      </p:sp>
      <p:sp>
        <p:nvSpPr>
          <p:cNvPr id="3" name="Rectangle 2"/>
          <p:cNvSpPr/>
          <p:nvPr/>
        </p:nvSpPr>
        <p:spPr>
          <a:xfrm>
            <a:off x="755576" y="1124744"/>
            <a:ext cx="8083624" cy="1200329"/>
          </a:xfrm>
          <a:prstGeom prst="rect">
            <a:avLst/>
          </a:prstGeom>
        </p:spPr>
        <p:txBody>
          <a:bodyPr wrap="square">
            <a:spAutoFit/>
          </a:bodyPr>
          <a:lstStyle/>
          <a:p>
            <a:r>
              <a:rPr lang="en-US" sz="1800" b="1" dirty="0" smtClean="0"/>
              <a:t>EPG </a:t>
            </a:r>
            <a:r>
              <a:rPr lang="en-US" sz="1800" dirty="0" smtClean="0"/>
              <a:t> </a:t>
            </a:r>
            <a:r>
              <a:rPr lang="en-US" sz="1800" dirty="0"/>
              <a:t>is a service for television, radio or other multimedia application displaying information about </a:t>
            </a:r>
            <a:r>
              <a:rPr lang="en-US" sz="1800" dirty="0" smtClean="0"/>
              <a:t>broadcasted content.</a:t>
            </a:r>
          </a:p>
          <a:p>
            <a:r>
              <a:rPr lang="en-US" sz="1800" dirty="0"/>
              <a:t>The user can browse through information on present or following program </a:t>
            </a:r>
            <a:r>
              <a:rPr lang="en-US" sz="1800" dirty="0" smtClean="0"/>
              <a:t>content or schedule from now up to some days ahead.</a:t>
            </a:r>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420888"/>
            <a:ext cx="4608512" cy="3083514"/>
          </a:xfrm>
          <a:prstGeom prst="rect">
            <a:avLst/>
          </a:prstGeom>
        </p:spPr>
      </p:pic>
    </p:spTree>
    <p:extLst>
      <p:ext uri="{BB962C8B-B14F-4D97-AF65-F5344CB8AC3E}">
        <p14:creationId xmlns:p14="http://schemas.microsoft.com/office/powerpoint/2010/main" val="2450901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Event Information Table (EIT)</a:t>
            </a:r>
          </a:p>
        </p:txBody>
      </p:sp>
      <p:sp>
        <p:nvSpPr>
          <p:cNvPr id="6" name="TextBox 5"/>
          <p:cNvSpPr txBox="1"/>
          <p:nvPr/>
        </p:nvSpPr>
        <p:spPr>
          <a:xfrm>
            <a:off x="755576" y="1052736"/>
            <a:ext cx="8083624" cy="2215991"/>
          </a:xfrm>
          <a:prstGeom prst="rect">
            <a:avLst/>
          </a:prstGeom>
          <a:noFill/>
        </p:spPr>
        <p:txBody>
          <a:bodyPr wrap="square" rtlCol="0">
            <a:spAutoFit/>
          </a:bodyPr>
          <a:lstStyle/>
          <a:p>
            <a:pPr>
              <a:spcBef>
                <a:spcPts val="0"/>
              </a:spcBef>
              <a:spcAft>
                <a:spcPts val="1200"/>
              </a:spcAft>
            </a:pPr>
            <a:r>
              <a:rPr lang="en-US" sz="1800" dirty="0" smtClean="0"/>
              <a:t>Basically there are two groups of EITs:</a:t>
            </a:r>
          </a:p>
          <a:p>
            <a:pPr>
              <a:spcAft>
                <a:spcPts val="600"/>
              </a:spcAft>
            </a:pPr>
            <a:r>
              <a:rPr lang="en-US" sz="1800" i="1" dirty="0" smtClean="0"/>
              <a:t>Present/following</a:t>
            </a:r>
          </a:p>
          <a:p>
            <a:r>
              <a:rPr lang="en-US" sz="1800" dirty="0"/>
              <a:t>Carrying information of events currently on-air (present) and events next on schedule (following). </a:t>
            </a:r>
            <a:r>
              <a:rPr lang="en-US" sz="1800" dirty="0" smtClean="0"/>
              <a:t> A </a:t>
            </a:r>
            <a:r>
              <a:rPr lang="en-US" sz="1800" dirty="0"/>
              <a:t>typical repetition rate is 2 second.</a:t>
            </a:r>
            <a:endParaRPr lang="en-US" sz="1800" dirty="0" smtClean="0"/>
          </a:p>
          <a:p>
            <a:pPr>
              <a:spcBef>
                <a:spcPts val="1200"/>
              </a:spcBef>
              <a:spcAft>
                <a:spcPts val="600"/>
              </a:spcAft>
            </a:pPr>
            <a:r>
              <a:rPr lang="en-US" sz="1800" i="1" dirty="0" smtClean="0"/>
              <a:t>Schedule</a:t>
            </a:r>
          </a:p>
          <a:p>
            <a:r>
              <a:rPr lang="en-US" sz="1800" dirty="0"/>
              <a:t>Carrying information of content from now up to </a:t>
            </a:r>
            <a:r>
              <a:rPr lang="en-US" sz="1800" dirty="0" smtClean="0"/>
              <a:t>some days ahead.</a:t>
            </a:r>
            <a:endParaRPr lang="en-US" sz="1800"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95" y="3573016"/>
            <a:ext cx="43211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747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DVB triplet</a:t>
            </a:r>
          </a:p>
        </p:txBody>
      </p:sp>
      <p:sp>
        <p:nvSpPr>
          <p:cNvPr id="2" name="Rectangle 1"/>
          <p:cNvSpPr/>
          <p:nvPr/>
        </p:nvSpPr>
        <p:spPr>
          <a:xfrm>
            <a:off x="971600" y="1052736"/>
            <a:ext cx="7867600" cy="2523768"/>
          </a:xfrm>
          <a:prstGeom prst="rect">
            <a:avLst/>
          </a:prstGeom>
        </p:spPr>
        <p:txBody>
          <a:bodyPr wrap="square">
            <a:spAutoFit/>
          </a:bodyPr>
          <a:lstStyle/>
          <a:p>
            <a:pPr>
              <a:spcAft>
                <a:spcPts val="1200"/>
              </a:spcAft>
            </a:pPr>
            <a:r>
              <a:rPr lang="en-US" sz="1800" b="1" dirty="0">
                <a:latin typeface="+mn-lt"/>
              </a:rPr>
              <a:t>DVB triplet </a:t>
            </a:r>
            <a:r>
              <a:rPr lang="en-US" sz="1800" b="1" dirty="0" smtClean="0">
                <a:latin typeface="+mn-lt"/>
              </a:rPr>
              <a:t> </a:t>
            </a:r>
            <a:r>
              <a:rPr lang="en-US" sz="1800" dirty="0" smtClean="0">
                <a:latin typeface="+mn-lt"/>
              </a:rPr>
              <a:t>is aggregate of :</a:t>
            </a:r>
          </a:p>
          <a:p>
            <a:pPr marL="285750" indent="-285750">
              <a:spcAft>
                <a:spcPts val="1200"/>
              </a:spcAft>
              <a:buFont typeface="Wingdings" panose="05000000000000000000" pitchFamily="2" charset="2"/>
              <a:buChar char="§"/>
            </a:pPr>
            <a:r>
              <a:rPr lang="en-US" sz="1800" dirty="0" smtClean="0">
                <a:latin typeface="+mn-lt"/>
              </a:rPr>
              <a:t>original </a:t>
            </a:r>
            <a:r>
              <a:rPr lang="en-US" sz="1800" dirty="0">
                <a:latin typeface="+mn-lt"/>
              </a:rPr>
              <a:t>network </a:t>
            </a:r>
            <a:r>
              <a:rPr lang="en-US" sz="1800" dirty="0" smtClean="0">
                <a:latin typeface="+mn-lt"/>
              </a:rPr>
              <a:t>ID (ONID);</a:t>
            </a:r>
          </a:p>
          <a:p>
            <a:pPr marL="285750" indent="-285750">
              <a:spcAft>
                <a:spcPts val="1200"/>
              </a:spcAft>
              <a:buFont typeface="Wingdings" panose="05000000000000000000" pitchFamily="2" charset="2"/>
              <a:buChar char="§"/>
            </a:pPr>
            <a:r>
              <a:rPr lang="en-US" sz="1800" dirty="0" smtClean="0">
                <a:latin typeface="+mn-lt"/>
              </a:rPr>
              <a:t>transport </a:t>
            </a:r>
            <a:r>
              <a:rPr lang="en-US" sz="1800" dirty="0">
                <a:latin typeface="+mn-lt"/>
              </a:rPr>
              <a:t>stream </a:t>
            </a:r>
            <a:r>
              <a:rPr lang="en-US" sz="1800" dirty="0" smtClean="0">
                <a:latin typeface="+mn-lt"/>
              </a:rPr>
              <a:t>ID (TSID);</a:t>
            </a:r>
          </a:p>
          <a:p>
            <a:pPr marL="285750" indent="-285750">
              <a:spcAft>
                <a:spcPts val="1200"/>
              </a:spcAft>
              <a:buFont typeface="Wingdings" panose="05000000000000000000" pitchFamily="2" charset="2"/>
              <a:buChar char="§"/>
            </a:pPr>
            <a:r>
              <a:rPr lang="en-US" sz="1800" dirty="0" smtClean="0">
                <a:latin typeface="+mn-lt"/>
              </a:rPr>
              <a:t>service ID (SID).</a:t>
            </a:r>
          </a:p>
          <a:p>
            <a:pPr marL="285750" indent="-285750">
              <a:spcAft>
                <a:spcPts val="1200"/>
              </a:spcAft>
              <a:buFont typeface="Wingdings" panose="05000000000000000000" pitchFamily="2" charset="2"/>
              <a:buChar char="§"/>
            </a:pPr>
            <a:endParaRPr lang="en-US" sz="1800" dirty="0">
              <a:latin typeface="+mn-lt"/>
            </a:endParaRPr>
          </a:p>
          <a:p>
            <a:pPr>
              <a:spcAft>
                <a:spcPts val="1200"/>
              </a:spcAft>
            </a:pPr>
            <a:r>
              <a:rPr lang="en-US" sz="1800" b="1" dirty="0" smtClean="0">
                <a:latin typeface="+mn-lt"/>
              </a:rPr>
              <a:t>DVB triplet </a:t>
            </a:r>
            <a:r>
              <a:rPr lang="en-US" sz="1800" dirty="0" smtClean="0">
                <a:latin typeface="+mn-lt"/>
              </a:rPr>
              <a:t>is a unique identifier provided to the service provider.</a:t>
            </a:r>
            <a:endParaRPr lang="en-US" sz="1800" dirty="0">
              <a:latin typeface="+mn-lt"/>
            </a:endParaRPr>
          </a:p>
        </p:txBody>
      </p:sp>
    </p:spTree>
    <p:extLst>
      <p:ext uri="{BB962C8B-B14F-4D97-AF65-F5344CB8AC3E}">
        <p14:creationId xmlns:p14="http://schemas.microsoft.com/office/powerpoint/2010/main" val="29039871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present / forward table</a:t>
            </a:r>
          </a:p>
        </p:txBody>
      </p:sp>
      <p:sp>
        <p:nvSpPr>
          <p:cNvPr id="3" name="Rectangle 2"/>
          <p:cNvSpPr/>
          <p:nvPr/>
        </p:nvSpPr>
        <p:spPr>
          <a:xfrm>
            <a:off x="857883" y="1052736"/>
            <a:ext cx="7704856" cy="2108269"/>
          </a:xfrm>
          <a:prstGeom prst="rect">
            <a:avLst/>
          </a:prstGeom>
        </p:spPr>
        <p:txBody>
          <a:bodyPr wrap="square">
            <a:spAutoFit/>
          </a:bodyPr>
          <a:lstStyle/>
          <a:p>
            <a:pPr>
              <a:spcAft>
                <a:spcPts val="600"/>
              </a:spcAft>
            </a:pPr>
            <a:r>
              <a:rPr lang="en-US" sz="1800" b="1" dirty="0"/>
              <a:t>The </a:t>
            </a:r>
            <a:r>
              <a:rPr lang="en-US" sz="1800" b="1" dirty="0" smtClean="0"/>
              <a:t>present/following </a:t>
            </a:r>
            <a:r>
              <a:rPr lang="en-US" sz="1800" b="1" dirty="0"/>
              <a:t>table </a:t>
            </a:r>
            <a:r>
              <a:rPr lang="en-US" sz="1800" dirty="0"/>
              <a:t>shall contain only information </a:t>
            </a:r>
            <a:r>
              <a:rPr lang="en-US" sz="1800" dirty="0" smtClean="0"/>
              <a:t>relate </a:t>
            </a:r>
            <a:r>
              <a:rPr lang="en-US" sz="1800" dirty="0"/>
              <a:t>to the present event and the </a:t>
            </a:r>
            <a:r>
              <a:rPr lang="en-US" sz="1800" dirty="0" smtClean="0"/>
              <a:t>chronologically following </a:t>
            </a:r>
            <a:r>
              <a:rPr lang="en-US" sz="1800" dirty="0"/>
              <a:t>event carried by a given service on either the actual TS or another TS, except in the case of a Near Video </a:t>
            </a:r>
            <a:r>
              <a:rPr lang="en-US" sz="1800" dirty="0" smtClean="0"/>
              <a:t>On Demand </a:t>
            </a:r>
            <a:r>
              <a:rPr lang="en-US" sz="1800" dirty="0"/>
              <a:t>(NVOD) reference service where it may have more than two event descriptions. </a:t>
            </a:r>
            <a:endParaRPr lang="en-US" sz="1800" dirty="0" smtClean="0"/>
          </a:p>
          <a:p>
            <a:r>
              <a:rPr lang="en-US" sz="1800" dirty="0" smtClean="0"/>
              <a:t>The EIT p/f  table </a:t>
            </a:r>
            <a:r>
              <a:rPr lang="en-US" sz="1800" dirty="0"/>
              <a:t>is optional. Its presence or absence shall be signalled by setting the </a:t>
            </a:r>
            <a:r>
              <a:rPr lang="en-US" sz="1800" i="1" dirty="0"/>
              <a:t>EIT_present_following_flag</a:t>
            </a:r>
            <a:r>
              <a:rPr lang="en-US" sz="1800" dirty="0"/>
              <a:t> in the SDT.</a:t>
            </a:r>
          </a:p>
        </p:txBody>
      </p:sp>
    </p:spTree>
    <p:extLst>
      <p:ext uri="{BB962C8B-B14F-4D97-AF65-F5344CB8AC3E}">
        <p14:creationId xmlns:p14="http://schemas.microsoft.com/office/powerpoint/2010/main" val="2266578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p/f  Hierarchy</a:t>
            </a:r>
          </a:p>
        </p:txBody>
      </p:sp>
      <p:graphicFrame>
        <p:nvGraphicFramePr>
          <p:cNvPr id="6" name="Diagram 5"/>
          <p:cNvGraphicFramePr/>
          <p:nvPr>
            <p:extLst>
              <p:ext uri="{D42A27DB-BD31-4B8C-83A1-F6EECF244321}">
                <p14:modId xmlns:p14="http://schemas.microsoft.com/office/powerpoint/2010/main" val="3251162375"/>
              </p:ext>
            </p:extLst>
          </p:nvPr>
        </p:nvGraphicFramePr>
        <p:xfrm>
          <a:off x="457994" y="980728"/>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3503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Building table with EIT present / forward</a:t>
            </a:r>
          </a:p>
        </p:txBody>
      </p:sp>
      <p:sp>
        <p:nvSpPr>
          <p:cNvPr id="6" name="Rectangle 5"/>
          <p:cNvSpPr/>
          <p:nvPr/>
        </p:nvSpPr>
        <p:spPr>
          <a:xfrm>
            <a:off x="800826" y="1268760"/>
            <a:ext cx="7804484" cy="3508653"/>
          </a:xfrm>
          <a:prstGeom prst="rect">
            <a:avLst/>
          </a:prstGeom>
        </p:spPr>
        <p:txBody>
          <a:bodyPr wrap="square">
            <a:spAutoFit/>
          </a:bodyPr>
          <a:lstStyle/>
          <a:p>
            <a:pPr marL="285750" indent="-285750">
              <a:lnSpc>
                <a:spcPct val="90000"/>
              </a:lnSpc>
              <a:spcAft>
                <a:spcPts val="1200"/>
              </a:spcAft>
              <a:buFont typeface="Wingdings" panose="05000000000000000000" pitchFamily="2" charset="2"/>
              <a:buChar char="ü"/>
            </a:pPr>
            <a:r>
              <a:rPr lang="en-GB" altLang="en-US" sz="1800" dirty="0"/>
              <a:t>Needed prior to displaying A/V for parental controls</a:t>
            </a:r>
          </a:p>
          <a:p>
            <a:pPr marL="285750" indent="-285750">
              <a:lnSpc>
                <a:spcPct val="90000"/>
              </a:lnSpc>
              <a:spcAft>
                <a:spcPts val="1200"/>
              </a:spcAft>
              <a:buFont typeface="Wingdings" panose="05000000000000000000" pitchFamily="2" charset="2"/>
              <a:buChar char="ü"/>
            </a:pPr>
            <a:r>
              <a:rPr lang="en-GB" altLang="en-US" sz="1800" dirty="0" smtClean="0"/>
              <a:t>EIT p/f acquisition starts </a:t>
            </a:r>
            <a:r>
              <a:rPr lang="en-GB" altLang="en-US" sz="1800" dirty="0"/>
              <a:t>with the STB building the list of services for which EIT is required using the saved SDT </a:t>
            </a:r>
            <a:r>
              <a:rPr lang="en-GB" altLang="en-US" sz="1800" dirty="0" smtClean="0"/>
              <a:t>data;</a:t>
            </a:r>
          </a:p>
          <a:p>
            <a:pPr marL="285750" indent="-285750">
              <a:lnSpc>
                <a:spcPct val="90000"/>
              </a:lnSpc>
              <a:spcAft>
                <a:spcPts val="1200"/>
              </a:spcAft>
              <a:buFont typeface="Wingdings" panose="05000000000000000000" pitchFamily="2" charset="2"/>
              <a:buChar char="ü"/>
            </a:pPr>
            <a:r>
              <a:rPr lang="en-GB" altLang="en-US" sz="1800" dirty="0"/>
              <a:t>STB determines total number of sections it will acquire (2 per service</a:t>
            </a:r>
            <a:r>
              <a:rPr lang="en-GB" altLang="en-US" sz="1800" dirty="0" smtClean="0"/>
              <a:t>);</a:t>
            </a:r>
          </a:p>
          <a:p>
            <a:pPr marL="285750" indent="-285750">
              <a:lnSpc>
                <a:spcPct val="90000"/>
              </a:lnSpc>
              <a:spcAft>
                <a:spcPts val="1200"/>
              </a:spcAft>
              <a:buFont typeface="Wingdings" panose="05000000000000000000" pitchFamily="2" charset="2"/>
              <a:buChar char="ü"/>
            </a:pPr>
            <a:r>
              <a:rPr lang="en-GB" altLang="en-US" sz="1800" dirty="0"/>
              <a:t>Actual and other tables are processed at the same </a:t>
            </a:r>
            <a:r>
              <a:rPr lang="en-GB" altLang="en-US" sz="1800" dirty="0" smtClean="0"/>
              <a:t>time;</a:t>
            </a:r>
            <a:endParaRPr lang="en-GB" altLang="en-US" sz="1800" dirty="0"/>
          </a:p>
          <a:p>
            <a:pPr marL="285750" indent="-285750">
              <a:lnSpc>
                <a:spcPct val="90000"/>
              </a:lnSpc>
              <a:spcAft>
                <a:spcPts val="1200"/>
              </a:spcAft>
              <a:buFont typeface="Wingdings" panose="05000000000000000000" pitchFamily="2" charset="2"/>
              <a:buChar char="ü"/>
            </a:pPr>
            <a:r>
              <a:rPr lang="en-GB" altLang="en-US" sz="1800" dirty="0"/>
              <a:t>EIT p/f version numbers are not </a:t>
            </a:r>
            <a:r>
              <a:rPr lang="en-GB" altLang="en-US" sz="1800" dirty="0" smtClean="0"/>
              <a:t>checked;</a:t>
            </a:r>
            <a:endParaRPr lang="en-GB" altLang="en-US" sz="1800" dirty="0"/>
          </a:p>
          <a:p>
            <a:pPr marL="285750" indent="-285750">
              <a:lnSpc>
                <a:spcPct val="90000"/>
              </a:lnSpc>
              <a:spcAft>
                <a:spcPts val="1200"/>
              </a:spcAft>
              <a:buFont typeface="Wingdings" panose="05000000000000000000" pitchFamily="2" charset="2"/>
              <a:buChar char="ü"/>
            </a:pPr>
            <a:r>
              <a:rPr lang="en-GB" altLang="en-US" sz="1800" dirty="0"/>
              <a:t>Each section received is checked to see if it’s service ID and transport stream ID are needed, others are </a:t>
            </a:r>
            <a:r>
              <a:rPr lang="en-GB" altLang="en-US" sz="1800" dirty="0" smtClean="0"/>
              <a:t>dropped;</a:t>
            </a:r>
          </a:p>
          <a:p>
            <a:pPr marL="285750" indent="-285750">
              <a:lnSpc>
                <a:spcPct val="90000"/>
              </a:lnSpc>
              <a:spcAft>
                <a:spcPts val="1200"/>
              </a:spcAft>
              <a:buFont typeface="Wingdings" panose="05000000000000000000" pitchFamily="2" charset="2"/>
              <a:buChar char="ü"/>
            </a:pPr>
            <a:r>
              <a:rPr lang="en-GB" altLang="en-US" sz="1800" dirty="0"/>
              <a:t>Each section saved reduces count for how many additional sections are </a:t>
            </a:r>
            <a:r>
              <a:rPr lang="en-GB" altLang="en-US" sz="1800" dirty="0" smtClean="0"/>
              <a:t>required. </a:t>
            </a:r>
            <a:r>
              <a:rPr lang="en-GB" altLang="en-US" sz="1800" dirty="0"/>
              <a:t>When count gets to zero, acquisition </a:t>
            </a:r>
            <a:r>
              <a:rPr lang="en-GB" altLang="en-US" sz="1800" dirty="0" smtClean="0"/>
              <a:t>stops.</a:t>
            </a:r>
            <a:endParaRPr lang="en-GB" altLang="en-US" sz="1800" dirty="0"/>
          </a:p>
        </p:txBody>
      </p:sp>
    </p:spTree>
    <p:extLst>
      <p:ext uri="{BB962C8B-B14F-4D97-AF65-F5344CB8AC3E}">
        <p14:creationId xmlns:p14="http://schemas.microsoft.com/office/powerpoint/2010/main" val="4275233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schedule table</a:t>
            </a:r>
          </a:p>
        </p:txBody>
      </p:sp>
      <p:sp>
        <p:nvSpPr>
          <p:cNvPr id="2" name="Rectangle 1"/>
          <p:cNvSpPr/>
          <p:nvPr/>
        </p:nvSpPr>
        <p:spPr>
          <a:xfrm>
            <a:off x="817315" y="980728"/>
            <a:ext cx="7920880" cy="3323987"/>
          </a:xfrm>
          <a:prstGeom prst="rect">
            <a:avLst/>
          </a:prstGeom>
        </p:spPr>
        <p:txBody>
          <a:bodyPr wrap="square">
            <a:spAutoFit/>
          </a:bodyPr>
          <a:lstStyle/>
          <a:p>
            <a:pPr>
              <a:spcAft>
                <a:spcPts val="1200"/>
              </a:spcAft>
            </a:pPr>
            <a:r>
              <a:rPr lang="en-US" sz="1800" dirty="0">
                <a:latin typeface="Arial" panose="020B0604020202020204" pitchFamily="34" charset="0"/>
              </a:rPr>
              <a:t>The </a:t>
            </a:r>
            <a:r>
              <a:rPr lang="en-US" sz="1800" b="1" dirty="0">
                <a:latin typeface="Arial" panose="020B0604020202020204" pitchFamily="34" charset="0"/>
              </a:rPr>
              <a:t>event schedule </a:t>
            </a:r>
            <a:r>
              <a:rPr lang="en-US" sz="1800" dirty="0">
                <a:latin typeface="Arial" panose="020B0604020202020204" pitchFamily="34" charset="0"/>
              </a:rPr>
              <a:t>tables for either the actual TS or other TSs, contain a list of events, in the form of a </a:t>
            </a:r>
            <a:r>
              <a:rPr lang="en-US" sz="1800" dirty="0" smtClean="0">
                <a:latin typeface="Arial" panose="020B0604020202020204" pitchFamily="34" charset="0"/>
              </a:rPr>
              <a:t>schedule including </a:t>
            </a:r>
            <a:r>
              <a:rPr lang="en-US" sz="1800" dirty="0">
                <a:latin typeface="Arial" panose="020B0604020202020204" pitchFamily="34" charset="0"/>
              </a:rPr>
              <a:t>events other than the present and following events. </a:t>
            </a:r>
            <a:endParaRPr lang="en-US" sz="1800" dirty="0" smtClean="0">
              <a:latin typeface="Arial" panose="020B0604020202020204" pitchFamily="34" charset="0"/>
            </a:endParaRPr>
          </a:p>
          <a:p>
            <a:pPr>
              <a:spcAft>
                <a:spcPts val="1200"/>
              </a:spcAft>
            </a:pPr>
            <a:r>
              <a:rPr lang="en-US" sz="1800" dirty="0" smtClean="0">
                <a:latin typeface="Arial" panose="020B0604020202020204" pitchFamily="34" charset="0"/>
              </a:rPr>
              <a:t>The </a:t>
            </a:r>
            <a:r>
              <a:rPr lang="en-US" sz="1800" dirty="0">
                <a:latin typeface="Arial" panose="020B0604020202020204" pitchFamily="34" charset="0"/>
              </a:rPr>
              <a:t>EIT schedule tables are optional. Their presence </a:t>
            </a:r>
            <a:r>
              <a:rPr lang="en-US" sz="1800" dirty="0" smtClean="0">
                <a:latin typeface="Arial" panose="020B0604020202020204" pitchFamily="34" charset="0"/>
              </a:rPr>
              <a:t>or absence </a:t>
            </a:r>
            <a:r>
              <a:rPr lang="en-US" sz="1800" dirty="0">
                <a:latin typeface="Arial" panose="020B0604020202020204" pitchFamily="34" charset="0"/>
              </a:rPr>
              <a:t>shall be signalled by setting the </a:t>
            </a:r>
            <a:r>
              <a:rPr lang="en-US" sz="1800" i="1" dirty="0">
                <a:latin typeface="Arial" panose="020B0604020202020204" pitchFamily="34" charset="0"/>
              </a:rPr>
              <a:t>EIT_schedule_flag</a:t>
            </a:r>
            <a:r>
              <a:rPr lang="en-US" sz="1800" dirty="0">
                <a:latin typeface="Arial" panose="020B0604020202020204" pitchFamily="34" charset="0"/>
              </a:rPr>
              <a:t> in the SDT. The event information shall be </a:t>
            </a:r>
            <a:r>
              <a:rPr lang="en-US" sz="1800" dirty="0" smtClean="0">
                <a:latin typeface="Arial" panose="020B0604020202020204" pitchFamily="34" charset="0"/>
              </a:rPr>
              <a:t>chronologically ordered</a:t>
            </a:r>
            <a:r>
              <a:rPr lang="en-US" sz="1800" dirty="0">
                <a:latin typeface="Arial" panose="020B0604020202020204" pitchFamily="34" charset="0"/>
              </a:rPr>
              <a:t>.</a:t>
            </a:r>
          </a:p>
          <a:p>
            <a:pPr>
              <a:spcAft>
                <a:spcPts val="1200"/>
              </a:spcAft>
            </a:pPr>
            <a:r>
              <a:rPr lang="en-US" sz="1800" dirty="0">
                <a:latin typeface="Arial" panose="020B0604020202020204" pitchFamily="34" charset="0"/>
              </a:rPr>
              <a:t>The EIT shall be segmented into </a:t>
            </a:r>
            <a:r>
              <a:rPr lang="en-US" sz="1800" i="1" dirty="0" smtClean="0">
                <a:latin typeface="Arial" panose="020B0604020202020204" pitchFamily="34" charset="0"/>
              </a:rPr>
              <a:t>event_information_sections</a:t>
            </a:r>
            <a:r>
              <a:rPr lang="en-US" sz="1800" dirty="0" smtClean="0">
                <a:latin typeface="Arial" panose="020B0604020202020204" pitchFamily="34" charset="0"/>
              </a:rPr>
              <a:t> </a:t>
            </a:r>
            <a:r>
              <a:rPr lang="en-US" sz="1800" dirty="0">
                <a:latin typeface="Arial" panose="020B0604020202020204" pitchFamily="34" charset="0"/>
              </a:rPr>
              <a:t>using the syntax of table 7. </a:t>
            </a:r>
            <a:endParaRPr lang="en-US" sz="1800" dirty="0" smtClean="0">
              <a:latin typeface="Arial" panose="020B0604020202020204" pitchFamily="34" charset="0"/>
            </a:endParaRPr>
          </a:p>
          <a:p>
            <a:pPr>
              <a:spcAft>
                <a:spcPts val="1200"/>
              </a:spcAft>
            </a:pPr>
            <a:r>
              <a:rPr lang="en-US" sz="1800" dirty="0" smtClean="0">
                <a:latin typeface="Arial" panose="020B0604020202020204" pitchFamily="34" charset="0"/>
              </a:rPr>
              <a:t>Any </a:t>
            </a:r>
            <a:r>
              <a:rPr lang="en-US" sz="1800" dirty="0">
                <a:latin typeface="Arial" panose="020B0604020202020204" pitchFamily="34" charset="0"/>
              </a:rPr>
              <a:t>sections forming part </a:t>
            </a:r>
            <a:r>
              <a:rPr lang="en-US" sz="1800" dirty="0" smtClean="0">
                <a:latin typeface="Arial" panose="020B0604020202020204" pitchFamily="34" charset="0"/>
              </a:rPr>
              <a:t>of an </a:t>
            </a:r>
            <a:r>
              <a:rPr lang="en-US" sz="1800" dirty="0">
                <a:latin typeface="Arial" panose="020B0604020202020204" pitchFamily="34" charset="0"/>
              </a:rPr>
              <a:t>EIT shall be transmitted in TS packets with a PID value of 0x0012.</a:t>
            </a:r>
          </a:p>
        </p:txBody>
      </p:sp>
    </p:spTree>
    <p:extLst>
      <p:ext uri="{BB962C8B-B14F-4D97-AF65-F5344CB8AC3E}">
        <p14:creationId xmlns:p14="http://schemas.microsoft.com/office/powerpoint/2010/main" val="30792581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schedule  Hierarchy</a:t>
            </a:r>
          </a:p>
        </p:txBody>
      </p:sp>
      <p:graphicFrame>
        <p:nvGraphicFramePr>
          <p:cNvPr id="3" name="Diagram 2"/>
          <p:cNvGraphicFramePr/>
          <p:nvPr>
            <p:extLst>
              <p:ext uri="{D42A27DB-BD31-4B8C-83A1-F6EECF244321}">
                <p14:modId xmlns:p14="http://schemas.microsoft.com/office/powerpoint/2010/main" val="977776665"/>
              </p:ext>
            </p:extLst>
          </p:nvPr>
        </p:nvGraphicFramePr>
        <p:xfrm>
          <a:off x="323528" y="894060"/>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7965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schedule acquisition</a:t>
            </a:r>
          </a:p>
        </p:txBody>
      </p:sp>
      <p:sp>
        <p:nvSpPr>
          <p:cNvPr id="3" name="Rectangle 2"/>
          <p:cNvSpPr/>
          <p:nvPr/>
        </p:nvSpPr>
        <p:spPr>
          <a:xfrm>
            <a:off x="609600" y="894060"/>
            <a:ext cx="8426896" cy="5062924"/>
          </a:xfrm>
          <a:prstGeom prst="rect">
            <a:avLst/>
          </a:prstGeom>
        </p:spPr>
        <p:txBody>
          <a:bodyPr wrap="square">
            <a:spAutoFit/>
          </a:bodyPr>
          <a:lstStyle/>
          <a:p>
            <a:pPr marL="285750" lvl="0" indent="-285750" eaLnBrk="1" hangingPunct="1">
              <a:lnSpc>
                <a:spcPct val="90000"/>
              </a:lnSpc>
              <a:spcBef>
                <a:spcPts val="0"/>
              </a:spcBef>
              <a:spcAft>
                <a:spcPts val="1200"/>
              </a:spcAft>
              <a:buFont typeface="Wingdings" panose="05000000000000000000" pitchFamily="2" charset="2"/>
              <a:buChar char="ü"/>
            </a:pPr>
            <a:r>
              <a:rPr lang="en-GB" altLang="en-US" sz="1800" kern="0" dirty="0">
                <a:solidFill>
                  <a:srgbClr val="000000"/>
                </a:solidFill>
                <a:latin typeface="Arial"/>
              </a:rPr>
              <a:t>Usually runs after completing initial </a:t>
            </a:r>
            <a:r>
              <a:rPr lang="en-GB" altLang="en-US" sz="1800" kern="0" dirty="0" smtClean="0">
                <a:solidFill>
                  <a:srgbClr val="000000"/>
                </a:solidFill>
                <a:latin typeface="Arial"/>
              </a:rPr>
              <a:t>acquire;</a:t>
            </a:r>
            <a:endParaRPr lang="en-GB" altLang="en-US" sz="1800" kern="0" dirty="0">
              <a:solidFill>
                <a:srgbClr val="000000"/>
              </a:solidFill>
              <a:latin typeface="Arial"/>
            </a:endParaRPr>
          </a:p>
          <a:p>
            <a:pPr marL="285750" lvl="0" indent="-285750" eaLnBrk="1" hangingPunct="1">
              <a:lnSpc>
                <a:spcPct val="90000"/>
              </a:lnSpc>
              <a:spcBef>
                <a:spcPts val="0"/>
              </a:spcBef>
              <a:spcAft>
                <a:spcPts val="1200"/>
              </a:spcAft>
              <a:buFont typeface="Wingdings" panose="05000000000000000000" pitchFamily="2" charset="2"/>
              <a:buChar char="ü"/>
            </a:pPr>
            <a:r>
              <a:rPr lang="en-GB" altLang="en-US" sz="1800" kern="0" dirty="0">
                <a:solidFill>
                  <a:srgbClr val="000000"/>
                </a:solidFill>
                <a:latin typeface="Arial"/>
              </a:rPr>
              <a:t>STB builds the list of services for which EIT is required using the saved SDT </a:t>
            </a:r>
            <a:r>
              <a:rPr lang="en-GB" altLang="en-US" sz="1800" kern="0" dirty="0" smtClean="0">
                <a:solidFill>
                  <a:srgbClr val="000000"/>
                </a:solidFill>
                <a:latin typeface="Arial"/>
              </a:rPr>
              <a:t>data;</a:t>
            </a:r>
            <a:endParaRPr lang="en-GB" altLang="en-US" sz="1800" kern="0" dirty="0">
              <a:solidFill>
                <a:srgbClr val="000000"/>
              </a:solidFill>
              <a:latin typeface="Arial"/>
            </a:endParaRPr>
          </a:p>
          <a:p>
            <a:pPr marL="285750" lvl="0" indent="-285750" eaLnBrk="1" hangingPunct="1">
              <a:lnSpc>
                <a:spcPct val="90000"/>
              </a:lnSpc>
              <a:spcBef>
                <a:spcPts val="0"/>
              </a:spcBef>
              <a:spcAft>
                <a:spcPts val="1200"/>
              </a:spcAft>
              <a:buFont typeface="Wingdings" panose="05000000000000000000" pitchFamily="2" charset="2"/>
              <a:buChar char="ü"/>
            </a:pPr>
            <a:r>
              <a:rPr lang="en-GB" altLang="en-US" sz="1800" kern="0" dirty="0" smtClean="0">
                <a:solidFill>
                  <a:srgbClr val="000000"/>
                </a:solidFill>
                <a:latin typeface="Arial"/>
              </a:rPr>
              <a:t>STB </a:t>
            </a:r>
            <a:r>
              <a:rPr lang="en-GB" altLang="en-US" sz="1800" kern="0" dirty="0">
                <a:solidFill>
                  <a:srgbClr val="000000"/>
                </a:solidFill>
                <a:latin typeface="Arial"/>
              </a:rPr>
              <a:t>determines total number of segments it will acquire (12 per service for 2-day guide</a:t>
            </a:r>
            <a:r>
              <a:rPr lang="en-GB" altLang="en-US" sz="1800" kern="0" dirty="0" smtClean="0">
                <a:solidFill>
                  <a:srgbClr val="000000"/>
                </a:solidFill>
                <a:latin typeface="Arial"/>
              </a:rPr>
              <a:t>);</a:t>
            </a:r>
            <a:endParaRPr lang="en-GB" altLang="en-US" sz="1800" kern="0" dirty="0">
              <a:solidFill>
                <a:srgbClr val="000000"/>
              </a:solidFill>
              <a:latin typeface="Arial"/>
            </a:endParaRPr>
          </a:p>
          <a:p>
            <a:pPr marL="285750" lvl="0" indent="-285750" eaLnBrk="1" hangingPunct="1">
              <a:lnSpc>
                <a:spcPct val="90000"/>
              </a:lnSpc>
              <a:spcBef>
                <a:spcPts val="0"/>
              </a:spcBef>
              <a:spcAft>
                <a:spcPts val="1200"/>
              </a:spcAft>
              <a:buFont typeface="Wingdings" panose="05000000000000000000" pitchFamily="2" charset="2"/>
              <a:buChar char="ü"/>
            </a:pPr>
            <a:r>
              <a:rPr lang="en-GB" altLang="en-US" sz="1800" kern="0" dirty="0">
                <a:solidFill>
                  <a:srgbClr val="000000"/>
                </a:solidFill>
                <a:latin typeface="Arial"/>
              </a:rPr>
              <a:t>Actual and other tables are processed at the same </a:t>
            </a:r>
            <a:r>
              <a:rPr lang="en-GB" altLang="en-US" sz="1800" kern="0" dirty="0" smtClean="0">
                <a:solidFill>
                  <a:srgbClr val="000000"/>
                </a:solidFill>
                <a:latin typeface="Arial"/>
              </a:rPr>
              <a:t>time;</a:t>
            </a:r>
            <a:endParaRPr lang="en-GB" altLang="en-US" sz="1800" kern="0" dirty="0">
              <a:solidFill>
                <a:srgbClr val="000000"/>
              </a:solidFill>
              <a:latin typeface="Arial"/>
            </a:endParaRPr>
          </a:p>
          <a:p>
            <a:pPr marL="285750" lvl="0" indent="-285750" eaLnBrk="1" hangingPunct="1">
              <a:lnSpc>
                <a:spcPct val="90000"/>
              </a:lnSpc>
              <a:spcBef>
                <a:spcPts val="0"/>
              </a:spcBef>
              <a:spcAft>
                <a:spcPts val="1200"/>
              </a:spcAft>
              <a:buFont typeface="Wingdings" panose="05000000000000000000" pitchFamily="2" charset="2"/>
              <a:buChar char="ü"/>
            </a:pPr>
            <a:r>
              <a:rPr lang="en-GB" altLang="en-US" sz="1800" kern="0" dirty="0" smtClean="0">
                <a:solidFill>
                  <a:srgbClr val="000000"/>
                </a:solidFill>
                <a:latin typeface="Arial"/>
              </a:rPr>
              <a:t>First </a:t>
            </a:r>
            <a:r>
              <a:rPr lang="en-GB" altLang="en-US" sz="1800" kern="0" dirty="0">
                <a:solidFill>
                  <a:srgbClr val="000000"/>
                </a:solidFill>
                <a:latin typeface="Arial"/>
              </a:rPr>
              <a:t>section header received is </a:t>
            </a:r>
            <a:r>
              <a:rPr lang="en-GB" altLang="en-US" sz="1800" kern="0" dirty="0" smtClean="0">
                <a:solidFill>
                  <a:srgbClr val="000000"/>
                </a:solidFill>
                <a:latin typeface="Arial"/>
              </a:rPr>
              <a:t>saved;</a:t>
            </a:r>
          </a:p>
          <a:p>
            <a:pPr marL="285750" indent="-285750">
              <a:lnSpc>
                <a:spcPct val="80000"/>
              </a:lnSpc>
              <a:spcAft>
                <a:spcPts val="1200"/>
              </a:spcAft>
              <a:buFont typeface="Wingdings" panose="05000000000000000000" pitchFamily="2" charset="2"/>
              <a:buChar char="ü"/>
            </a:pPr>
            <a:r>
              <a:rPr lang="en-GB" altLang="en-US" sz="1800" dirty="0"/>
              <a:t>Each section received is checked to see if it’s service ID and transport stream ID are needed, others are </a:t>
            </a:r>
            <a:r>
              <a:rPr lang="en-GB" altLang="en-US" sz="1800" dirty="0" smtClean="0"/>
              <a:t>dropped;</a:t>
            </a:r>
            <a:endParaRPr lang="en-GB" altLang="en-US" sz="1800" dirty="0"/>
          </a:p>
          <a:p>
            <a:pPr marL="285750" indent="-285750">
              <a:lnSpc>
                <a:spcPct val="80000"/>
              </a:lnSpc>
              <a:spcAft>
                <a:spcPts val="1200"/>
              </a:spcAft>
              <a:buFont typeface="Wingdings" panose="05000000000000000000" pitchFamily="2" charset="2"/>
              <a:buChar char="ü"/>
            </a:pPr>
            <a:r>
              <a:rPr lang="en-GB" altLang="en-US" sz="1800" dirty="0"/>
              <a:t>First section received for a service in a segment determines how many sections are </a:t>
            </a:r>
            <a:r>
              <a:rPr lang="en-GB" altLang="en-US" sz="1800" dirty="0" smtClean="0"/>
              <a:t>required;</a:t>
            </a:r>
            <a:endParaRPr lang="en-GB" altLang="en-US" sz="1800" dirty="0"/>
          </a:p>
          <a:p>
            <a:pPr marL="285750" indent="-285750">
              <a:lnSpc>
                <a:spcPct val="80000"/>
              </a:lnSpc>
              <a:spcAft>
                <a:spcPts val="1200"/>
              </a:spcAft>
              <a:buFont typeface="Wingdings" panose="05000000000000000000" pitchFamily="2" charset="2"/>
              <a:buChar char="ü"/>
            </a:pPr>
            <a:r>
              <a:rPr lang="en-GB" altLang="en-US" sz="1800" dirty="0"/>
              <a:t>Each completed segment for a service reduces count for how many additional segments are </a:t>
            </a:r>
            <a:r>
              <a:rPr lang="en-GB" altLang="en-US" sz="1800" dirty="0" smtClean="0"/>
              <a:t>required. When </a:t>
            </a:r>
            <a:r>
              <a:rPr lang="en-GB" altLang="en-US" sz="1800" dirty="0"/>
              <a:t>segments required count gets to zero, acquisition </a:t>
            </a:r>
            <a:r>
              <a:rPr lang="en-GB" altLang="en-US" sz="1800" dirty="0" smtClean="0"/>
              <a:t>stops;</a:t>
            </a:r>
            <a:endParaRPr lang="en-GB" altLang="en-US" sz="1800" dirty="0"/>
          </a:p>
          <a:p>
            <a:pPr marL="285750" indent="-285750">
              <a:lnSpc>
                <a:spcPct val="80000"/>
              </a:lnSpc>
              <a:spcAft>
                <a:spcPts val="1200"/>
              </a:spcAft>
              <a:buFont typeface="Wingdings" panose="05000000000000000000" pitchFamily="2" charset="2"/>
              <a:buChar char="ü"/>
            </a:pPr>
            <a:r>
              <a:rPr lang="en-GB" altLang="en-US" sz="1800" dirty="0"/>
              <a:t>If EIT version number changes, acquired schedule data is dropped and acquisition is </a:t>
            </a:r>
            <a:r>
              <a:rPr lang="en-GB" altLang="en-US" sz="1800" dirty="0" smtClean="0"/>
              <a:t>restarted;</a:t>
            </a:r>
            <a:endParaRPr lang="en-GB" altLang="en-US" sz="1800" dirty="0"/>
          </a:p>
        </p:txBody>
      </p:sp>
    </p:spTree>
    <p:extLst>
      <p:ext uri="{BB962C8B-B14F-4D97-AF65-F5344CB8AC3E}">
        <p14:creationId xmlns:p14="http://schemas.microsoft.com/office/powerpoint/2010/main" val="1457730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EIT content (descriptors)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980729"/>
            <a:ext cx="4071008"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16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994" y="260648"/>
            <a:ext cx="8229600" cy="633412"/>
          </a:xfrm>
        </p:spPr>
        <p:txBody>
          <a:bodyPr/>
          <a:lstStyle/>
          <a:p>
            <a:pPr eaLnBrk="1" hangingPunct="1"/>
            <a:r>
              <a:rPr lang="en-GB" sz="2800" b="1" dirty="0" smtClean="0">
                <a:solidFill>
                  <a:srgbClr val="C00000"/>
                </a:solidFill>
              </a:rPr>
              <a:t>DVB / ATSC / ISDB  Core Standards</a:t>
            </a:r>
          </a:p>
        </p:txBody>
      </p:sp>
      <p:sp>
        <p:nvSpPr>
          <p:cNvPr id="5" name="Content Placeholder 2"/>
          <p:cNvSpPr>
            <a:spLocks noGrp="1"/>
          </p:cNvSpPr>
          <p:nvPr>
            <p:ph idx="1"/>
          </p:nvPr>
        </p:nvSpPr>
        <p:spPr>
          <a:xfrm>
            <a:off x="827584" y="1124744"/>
            <a:ext cx="7992888" cy="4464050"/>
          </a:xfrm>
        </p:spPr>
        <p:txBody>
          <a:bodyPr/>
          <a:lstStyle/>
          <a:p>
            <a:pPr marL="0" indent="0" eaLnBrk="1" hangingPunct="1">
              <a:buFontTx/>
              <a:buNone/>
              <a:defRPr/>
            </a:pPr>
            <a:r>
              <a:rPr lang="en-GB" sz="2000" dirty="0" smtClean="0">
                <a:solidFill>
                  <a:srgbClr val="002060"/>
                </a:solidFill>
              </a:rPr>
              <a:t>ISO/IEC 13818-1 (stream structure, basic tables):</a:t>
            </a:r>
          </a:p>
          <a:p>
            <a:pPr eaLnBrk="1" hangingPunct="1">
              <a:defRPr/>
            </a:pPr>
            <a:r>
              <a:rPr lang="en-GB" sz="2000" dirty="0" smtClean="0">
                <a:solidFill>
                  <a:schemeClr val="tx2">
                    <a:lumMod val="65000"/>
                    <a:lumOff val="35000"/>
                  </a:schemeClr>
                </a:solidFill>
              </a:rPr>
              <a:t>Transport Stream and PES syntax;</a:t>
            </a:r>
          </a:p>
          <a:p>
            <a:pPr eaLnBrk="1" hangingPunct="1">
              <a:defRPr/>
            </a:pPr>
            <a:r>
              <a:rPr lang="en-GB" sz="2000" dirty="0" smtClean="0">
                <a:solidFill>
                  <a:schemeClr val="tx2">
                    <a:lumMod val="65000"/>
                    <a:lumOff val="35000"/>
                  </a:schemeClr>
                </a:solidFill>
              </a:rPr>
              <a:t>PSI definition (PAT, PMT, CAT, NIT);</a:t>
            </a:r>
          </a:p>
          <a:p>
            <a:pPr eaLnBrk="1" hangingPunct="1">
              <a:defRPr/>
            </a:pPr>
            <a:r>
              <a:rPr lang="en-GB" sz="2000" dirty="0" smtClean="0">
                <a:solidFill>
                  <a:schemeClr val="tx2">
                    <a:lumMod val="65000"/>
                    <a:lumOff val="35000"/>
                  </a:schemeClr>
                </a:solidFill>
              </a:rPr>
              <a:t>Definition of PCRs, PTS and DTS;</a:t>
            </a:r>
          </a:p>
          <a:p>
            <a:pPr marL="0" indent="0" eaLnBrk="1" hangingPunct="1">
              <a:buFontTx/>
              <a:buNone/>
              <a:defRPr/>
            </a:pPr>
            <a:endParaRPr lang="en-GB" sz="2000" dirty="0" smtClean="0"/>
          </a:p>
          <a:p>
            <a:pPr marL="0" indent="0" eaLnBrk="1" hangingPunct="1">
              <a:buFontTx/>
              <a:buNone/>
              <a:defRPr/>
            </a:pPr>
            <a:r>
              <a:rPr lang="en-GB" sz="2000" dirty="0" smtClean="0">
                <a:solidFill>
                  <a:srgbClr val="002060"/>
                </a:solidFill>
              </a:rPr>
              <a:t>ISO/IEC 13818-2 (video codec description)</a:t>
            </a:r>
          </a:p>
          <a:p>
            <a:pPr marL="0" indent="0" eaLnBrk="1" hangingPunct="1">
              <a:buFontTx/>
              <a:buNone/>
              <a:defRPr/>
            </a:pPr>
            <a:endParaRPr lang="en-GB" sz="2000" dirty="0" smtClean="0">
              <a:solidFill>
                <a:srgbClr val="002060"/>
              </a:solidFill>
            </a:endParaRPr>
          </a:p>
          <a:p>
            <a:pPr marL="0" indent="0" eaLnBrk="1" hangingPunct="1">
              <a:buFontTx/>
              <a:buNone/>
              <a:defRPr/>
            </a:pPr>
            <a:r>
              <a:rPr lang="en-GB" sz="2000" dirty="0" smtClean="0">
                <a:solidFill>
                  <a:srgbClr val="002060"/>
                </a:solidFill>
              </a:rPr>
              <a:t>ISO/IEC 13818-3 (audio coding, MPEG 2 Part 3 or .mp3)</a:t>
            </a:r>
          </a:p>
          <a:p>
            <a:pPr marL="0" indent="0" eaLnBrk="1" hangingPunct="1">
              <a:buFontTx/>
              <a:buNone/>
              <a:defRPr/>
            </a:pPr>
            <a:endParaRPr lang="en-GB" sz="2000" dirty="0" smtClean="0">
              <a:solidFill>
                <a:srgbClr val="002060"/>
              </a:solidFill>
            </a:endParaRPr>
          </a:p>
          <a:p>
            <a:pPr marL="0" indent="0" eaLnBrk="1" hangingPunct="1">
              <a:buFontTx/>
              <a:buNone/>
              <a:defRPr/>
            </a:pPr>
            <a:r>
              <a:rPr lang="en-GB" sz="2000" dirty="0" smtClean="0">
                <a:solidFill>
                  <a:srgbClr val="002060"/>
                </a:solidFill>
              </a:rPr>
              <a:t>ISO/IEC 13818-7 (advanced audio coding - AAC)</a:t>
            </a:r>
          </a:p>
          <a:p>
            <a:pPr marL="0" indent="0" eaLnBrk="1" hangingPunct="1">
              <a:buFontTx/>
              <a:buNone/>
              <a:defRPr/>
            </a:pPr>
            <a:endParaRPr lang="en-GB" sz="1800" dirty="0" smtClean="0">
              <a:solidFill>
                <a:srgbClr val="002060"/>
              </a:solidFill>
            </a:endParaRPr>
          </a:p>
          <a:p>
            <a:pPr marL="0" indent="0" eaLnBrk="1" hangingPunct="1">
              <a:buFontTx/>
              <a:buNone/>
              <a:defRPr/>
            </a:pPr>
            <a:endParaRPr lang="en-GB" sz="1800" dirty="0" smtClean="0">
              <a:solidFill>
                <a:srgbClr val="002060"/>
              </a:solidFill>
            </a:endParaRPr>
          </a:p>
          <a:p>
            <a:pPr marL="0" indent="0" eaLnBrk="1" hangingPunct="1">
              <a:buFontTx/>
              <a:buNone/>
              <a:defRPr/>
            </a:pPr>
            <a:endParaRPr lang="en-GB" sz="1800" dirty="0" smtClean="0"/>
          </a:p>
        </p:txBody>
      </p:sp>
    </p:spTree>
    <p:extLst>
      <p:ext uri="{BB962C8B-B14F-4D97-AF65-F5344CB8AC3E}">
        <p14:creationId xmlns:p14="http://schemas.microsoft.com/office/powerpoint/2010/main" val="21671578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a:solidFill>
                  <a:srgbClr val="C00000"/>
                </a:solidFill>
              </a:rPr>
              <a:t>ETSI TS 101 162  (ETR 162)</a:t>
            </a:r>
          </a:p>
          <a:p>
            <a:endParaRPr lang="en-GB" sz="2800" b="1" kern="0" dirty="0" smtClean="0">
              <a:solidFill>
                <a:srgbClr val="C00000"/>
              </a:solidFill>
            </a:endParaRPr>
          </a:p>
        </p:txBody>
      </p:sp>
      <p:sp>
        <p:nvSpPr>
          <p:cNvPr id="6" name="Rectangle 5"/>
          <p:cNvSpPr/>
          <p:nvPr/>
        </p:nvSpPr>
        <p:spPr>
          <a:xfrm>
            <a:off x="630138" y="908720"/>
            <a:ext cx="8352928" cy="4278094"/>
          </a:xfrm>
          <a:prstGeom prst="rect">
            <a:avLst/>
          </a:prstGeom>
        </p:spPr>
        <p:txBody>
          <a:bodyPr wrap="square">
            <a:spAutoFit/>
          </a:bodyPr>
          <a:lstStyle/>
          <a:p>
            <a:r>
              <a:rPr lang="en-US" sz="1600" dirty="0"/>
              <a:t>The present document identifies the codes allocated for SI, data broadcasting and MHP in DVB systems. The following</a:t>
            </a:r>
          </a:p>
          <a:p>
            <a:r>
              <a:rPr lang="en-US" sz="1600" dirty="0"/>
              <a:t>sets of code values are identified:</a:t>
            </a:r>
          </a:p>
          <a:p>
            <a:r>
              <a:rPr lang="en-US" sz="1600" dirty="0"/>
              <a:t>- the </a:t>
            </a:r>
            <a:r>
              <a:rPr lang="en-US" sz="1600" b="1" dirty="0"/>
              <a:t>Original_Network_id</a:t>
            </a:r>
            <a:r>
              <a:rPr lang="en-US" sz="1600" dirty="0"/>
              <a:t> used to identify the original network (DVB-SI);</a:t>
            </a:r>
          </a:p>
          <a:p>
            <a:r>
              <a:rPr lang="en-US" sz="1600" dirty="0"/>
              <a:t>- the </a:t>
            </a:r>
            <a:r>
              <a:rPr lang="en-US" sz="1600" b="1" dirty="0"/>
              <a:t>Network_i</a:t>
            </a:r>
            <a:r>
              <a:rPr lang="en-US" sz="1600" dirty="0"/>
              <a:t>d used to identify a network (DVB-SI);</a:t>
            </a:r>
          </a:p>
          <a:p>
            <a:r>
              <a:rPr lang="en-US" sz="1600" dirty="0"/>
              <a:t>- the </a:t>
            </a:r>
            <a:r>
              <a:rPr lang="en-US" sz="1600" b="1" dirty="0"/>
              <a:t>Bouquet_id</a:t>
            </a:r>
            <a:r>
              <a:rPr lang="en-US" sz="1600" dirty="0"/>
              <a:t> used to identify a bouquet (DVB-SI);</a:t>
            </a:r>
          </a:p>
          <a:p>
            <a:r>
              <a:rPr lang="en-US" sz="1600" dirty="0"/>
              <a:t>- the </a:t>
            </a:r>
            <a:r>
              <a:rPr lang="en-US" sz="1600" b="1" dirty="0"/>
              <a:t>CA_system_i</a:t>
            </a:r>
            <a:r>
              <a:rPr lang="en-US" sz="1600" dirty="0"/>
              <a:t>d used to identify the kind of encryption used (DVB-SI);</a:t>
            </a:r>
          </a:p>
          <a:p>
            <a:r>
              <a:rPr lang="en-US" sz="1600" dirty="0"/>
              <a:t>- the </a:t>
            </a:r>
            <a:r>
              <a:rPr lang="en-US" sz="1600" b="1" dirty="0"/>
              <a:t>Country code </a:t>
            </a:r>
            <a:r>
              <a:rPr lang="en-US" sz="1600" dirty="0"/>
              <a:t>used to identify a country or region (DVB-SI);</a:t>
            </a:r>
          </a:p>
          <a:p>
            <a:r>
              <a:rPr lang="en-US" sz="1600" dirty="0"/>
              <a:t>- the </a:t>
            </a:r>
            <a:r>
              <a:rPr lang="en-US" sz="1600" b="1" dirty="0"/>
              <a:t>Private_data_specifier</a:t>
            </a:r>
            <a:r>
              <a:rPr lang="en-US" sz="1600" dirty="0"/>
              <a:t> values used to identify a private SI system (DVB-SI);</a:t>
            </a:r>
          </a:p>
          <a:p>
            <a:r>
              <a:rPr lang="en-US" sz="1600" dirty="0"/>
              <a:t>- the </a:t>
            </a:r>
            <a:r>
              <a:rPr lang="en-US" sz="1600" b="1" dirty="0"/>
              <a:t>Data_Broadcast_id</a:t>
            </a:r>
            <a:r>
              <a:rPr lang="en-US" sz="1600" dirty="0"/>
              <a:t> used to identify a data broadcast specification (DVB-DATA);</a:t>
            </a:r>
          </a:p>
          <a:p>
            <a:r>
              <a:rPr lang="en-US" sz="1600" dirty="0"/>
              <a:t>- the </a:t>
            </a:r>
            <a:r>
              <a:rPr lang="en-US" sz="1600" b="1" dirty="0"/>
              <a:t>Platform_id</a:t>
            </a:r>
            <a:r>
              <a:rPr lang="en-US" sz="1600" dirty="0"/>
              <a:t> used to identify the IP/MAC platform in use (DVB-DATA);</a:t>
            </a:r>
          </a:p>
          <a:p>
            <a:r>
              <a:rPr lang="en-US" sz="1600" dirty="0"/>
              <a:t>- the</a:t>
            </a:r>
            <a:r>
              <a:rPr lang="en-US" sz="1600" b="1" dirty="0"/>
              <a:t> CP_system_id </a:t>
            </a:r>
            <a:r>
              <a:rPr lang="en-US" sz="1600" dirty="0"/>
              <a:t>used to identify the copy protection system (DVB-SI);</a:t>
            </a:r>
          </a:p>
          <a:p>
            <a:r>
              <a:rPr lang="en-US" sz="1600" dirty="0"/>
              <a:t>- the </a:t>
            </a:r>
            <a:r>
              <a:rPr lang="en-US" sz="1600" b="1" dirty="0"/>
              <a:t>Encoding_type_id</a:t>
            </a:r>
            <a:r>
              <a:rPr lang="en-US" sz="1600" dirty="0"/>
              <a:t> used to identify string encodings (DVB-SI);</a:t>
            </a:r>
          </a:p>
          <a:p>
            <a:endParaRPr lang="en-US" sz="1600" dirty="0"/>
          </a:p>
          <a:p>
            <a:r>
              <a:rPr lang="en-US" sz="1600" dirty="0"/>
              <a:t>These codes are allocated by the DVB Project at the request of potential service providers and once allocated, </a:t>
            </a:r>
            <a:r>
              <a:rPr lang="en-US" sz="1600" dirty="0" smtClean="0"/>
              <a:t>become part </a:t>
            </a:r>
            <a:r>
              <a:rPr lang="en-US" sz="1600" dirty="0"/>
              <a:t>of EN 300 </a:t>
            </a:r>
            <a:r>
              <a:rPr lang="en-US" sz="1600" dirty="0" smtClean="0"/>
              <a:t>468 </a:t>
            </a:r>
            <a:r>
              <a:rPr lang="en-US" sz="1600" dirty="0"/>
              <a:t>by reference. </a:t>
            </a:r>
          </a:p>
          <a:p>
            <a:r>
              <a:rPr lang="en-US" sz="1600" i="1" dirty="0"/>
              <a:t>(http://www.dvbservices.com)</a:t>
            </a:r>
          </a:p>
        </p:txBody>
      </p:sp>
    </p:spTree>
    <p:extLst>
      <p:ext uri="{BB962C8B-B14F-4D97-AF65-F5344CB8AC3E}">
        <p14:creationId xmlns:p14="http://schemas.microsoft.com/office/powerpoint/2010/main" val="35829402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Conditional </a:t>
            </a:r>
            <a:r>
              <a:rPr lang="en-GB" sz="2800" b="1" kern="0" dirty="0">
                <a:solidFill>
                  <a:srgbClr val="C00000"/>
                </a:solidFill>
              </a:rPr>
              <a:t>A</a:t>
            </a:r>
            <a:r>
              <a:rPr lang="en-GB" sz="2800" b="1" kern="0" dirty="0" smtClean="0">
                <a:solidFill>
                  <a:srgbClr val="C00000"/>
                </a:solidFill>
              </a:rPr>
              <a:t>ccess Elements</a:t>
            </a:r>
          </a:p>
        </p:txBody>
      </p:sp>
      <p:sp>
        <p:nvSpPr>
          <p:cNvPr id="6" name="Text Box 4"/>
          <p:cNvSpPr txBox="1">
            <a:spLocks noChangeArrowheads="1"/>
          </p:cNvSpPr>
          <p:nvPr/>
        </p:nvSpPr>
        <p:spPr bwMode="auto">
          <a:xfrm>
            <a:off x="323528" y="1052736"/>
            <a:ext cx="8712967"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1200"/>
              </a:spcAft>
              <a:buFont typeface="Wingdings" panose="05000000000000000000" pitchFamily="2" charset="2"/>
              <a:buChar char="§"/>
            </a:pPr>
            <a:r>
              <a:rPr lang="en-GB" altLang="en-US" sz="1800" dirty="0"/>
              <a:t>  Conditional Access Table (CAT);</a:t>
            </a:r>
          </a:p>
          <a:p>
            <a:pPr marL="285750" indent="-285750" eaLnBrk="1" hangingPunct="1">
              <a:spcAft>
                <a:spcPts val="1200"/>
              </a:spcAft>
              <a:buFont typeface="Wingdings" panose="05000000000000000000" pitchFamily="2" charset="2"/>
              <a:buChar char="§"/>
            </a:pPr>
            <a:r>
              <a:rPr lang="en-GB" altLang="en-US" sz="1800" dirty="0"/>
              <a:t>  Entitlement Management Message (EMM);</a:t>
            </a:r>
          </a:p>
          <a:p>
            <a:pPr marL="285750" indent="-285750" eaLnBrk="1" hangingPunct="1">
              <a:spcAft>
                <a:spcPts val="1200"/>
              </a:spcAft>
              <a:buFont typeface="Wingdings" panose="05000000000000000000" pitchFamily="2" charset="2"/>
              <a:buChar char="§"/>
            </a:pPr>
            <a:r>
              <a:rPr lang="en-GB" altLang="en-US" sz="1800" dirty="0"/>
              <a:t>  Entitlement Control Message (ECM</a:t>
            </a:r>
            <a:r>
              <a:rPr lang="en-GB" altLang="en-US" sz="1800" dirty="0" smtClean="0"/>
              <a:t>);</a:t>
            </a:r>
          </a:p>
          <a:p>
            <a:pPr eaLnBrk="1" hangingPunct="1">
              <a:spcBef>
                <a:spcPts val="600"/>
              </a:spcBef>
              <a:spcAft>
                <a:spcPts val="0"/>
              </a:spcAft>
            </a:pPr>
            <a:r>
              <a:rPr lang="en-GB" altLang="en-US" sz="1800" dirty="0" smtClean="0"/>
              <a:t>The </a:t>
            </a:r>
            <a:r>
              <a:rPr lang="en-GB" altLang="en-US" sz="1800" b="1" dirty="0" smtClean="0"/>
              <a:t>CAT</a:t>
            </a:r>
            <a:r>
              <a:rPr lang="en-GB" altLang="en-US" sz="1800" dirty="0" smtClean="0"/>
              <a:t> shall contain one or more </a:t>
            </a:r>
            <a:r>
              <a:rPr lang="en-GB" altLang="en-US" sz="1800" b="1" dirty="0" smtClean="0"/>
              <a:t>CA_descriptor</a:t>
            </a:r>
            <a:r>
              <a:rPr lang="en-GB" altLang="en-US" sz="1800" dirty="0" smtClean="0"/>
              <a:t>, as defined in ISO/IEC 13818-1.</a:t>
            </a:r>
          </a:p>
          <a:p>
            <a:pPr eaLnBrk="1" hangingPunct="1">
              <a:spcAft>
                <a:spcPts val="600"/>
              </a:spcAft>
            </a:pPr>
            <a:r>
              <a:rPr lang="en-GB" altLang="en-US" sz="1800" dirty="0" smtClean="0"/>
              <a:t>Already  </a:t>
            </a:r>
            <a:r>
              <a:rPr lang="en-GB" altLang="en-US" sz="1800" dirty="0"/>
              <a:t>CAT PID = 1;</a:t>
            </a:r>
          </a:p>
          <a:p>
            <a:pPr eaLnBrk="1" hangingPunct="1"/>
            <a:r>
              <a:rPr lang="en-GB" altLang="en-US" sz="1800" dirty="0" smtClean="0"/>
              <a:t>Each </a:t>
            </a:r>
            <a:r>
              <a:rPr lang="en-GB" altLang="en-US" sz="1800" b="1" dirty="0"/>
              <a:t>CA_descriptor</a:t>
            </a:r>
            <a:r>
              <a:rPr lang="en-GB" altLang="en-US" sz="1800" dirty="0"/>
              <a:t> provides the PID for EMMs for a particular conditional access </a:t>
            </a:r>
            <a:r>
              <a:rPr lang="en-GB" altLang="en-US" sz="1800" dirty="0" smtClean="0"/>
              <a:t>system.</a:t>
            </a:r>
            <a:endParaRPr lang="en-US" sz="1800" dirty="0" smtClean="0"/>
          </a:p>
          <a:p>
            <a:pPr eaLnBrk="1" hangingPunct="1"/>
            <a:r>
              <a:rPr lang="en-GB" altLang="en-US" sz="1800" dirty="0"/>
              <a:t>The </a:t>
            </a:r>
            <a:r>
              <a:rPr lang="en-GB" altLang="en-US" sz="1800" b="1" dirty="0"/>
              <a:t>EMM</a:t>
            </a:r>
            <a:r>
              <a:rPr lang="en-GB" altLang="en-US" sz="1800" dirty="0"/>
              <a:t> stream contains messages destined for a unique customer or group of customers. These messages, whose syntax and content are conditional access vendor specific, provide a variety administrative functions, such as authorization for those programs (aka services) to which end-user is entitled. </a:t>
            </a:r>
          </a:p>
          <a:p>
            <a:pPr eaLnBrk="1" hangingPunct="1"/>
            <a:r>
              <a:rPr lang="en-GB" altLang="en-US" sz="1800" dirty="0"/>
              <a:t>The </a:t>
            </a:r>
            <a:r>
              <a:rPr lang="en-GB" altLang="en-US" sz="1800" b="1" dirty="0"/>
              <a:t>EMM</a:t>
            </a:r>
            <a:r>
              <a:rPr lang="en-GB" altLang="en-US" sz="1800" dirty="0"/>
              <a:t> generally contains work key, necessary to decrypt an </a:t>
            </a:r>
            <a:r>
              <a:rPr lang="en-GB" altLang="en-US" sz="1800" b="1" dirty="0"/>
              <a:t>ECM</a:t>
            </a:r>
            <a:r>
              <a:rPr lang="en-GB" altLang="en-US" sz="1800" dirty="0"/>
              <a:t> carried in the </a:t>
            </a:r>
            <a:r>
              <a:rPr lang="en-GB" altLang="en-US" sz="1800" b="1" dirty="0"/>
              <a:t>ECM</a:t>
            </a:r>
            <a:r>
              <a:rPr lang="en-GB" altLang="en-US" sz="1800" dirty="0"/>
              <a:t> stream.</a:t>
            </a:r>
          </a:p>
          <a:p>
            <a:pPr eaLnBrk="1" hangingPunct="1"/>
            <a:r>
              <a:rPr lang="en-GB" altLang="en-US" sz="1800" dirty="0"/>
              <a:t>The </a:t>
            </a:r>
            <a:r>
              <a:rPr lang="en-GB" altLang="en-US" sz="1800" b="1" dirty="0"/>
              <a:t>EMM</a:t>
            </a:r>
            <a:r>
              <a:rPr lang="en-GB" altLang="en-US" sz="1800" dirty="0"/>
              <a:t> is ciphered using a </a:t>
            </a:r>
            <a:r>
              <a:rPr lang="en-GB" altLang="en-US" sz="1800" b="1" dirty="0"/>
              <a:t>Master Key</a:t>
            </a:r>
            <a:r>
              <a:rPr lang="en-GB" altLang="en-US" sz="1800" dirty="0"/>
              <a:t>.</a:t>
            </a:r>
          </a:p>
          <a:p>
            <a:pPr eaLnBrk="1" hangingPunct="1"/>
            <a:r>
              <a:rPr lang="en-GB" altLang="en-US" sz="1800" b="1" dirty="0" smtClean="0"/>
              <a:t>CAT</a:t>
            </a:r>
            <a:r>
              <a:rPr lang="en-GB" altLang="en-US" sz="1800" dirty="0" smtClean="0"/>
              <a:t> </a:t>
            </a:r>
            <a:r>
              <a:rPr lang="en-GB" altLang="en-US" sz="1800" dirty="0"/>
              <a:t>table acquisition requires to maintain smart card authorizations via EMMs</a:t>
            </a:r>
            <a:r>
              <a:rPr lang="en-GB" altLang="en-US" sz="1800" dirty="0" smtClean="0"/>
              <a:t>.</a:t>
            </a:r>
            <a:endParaRPr lang="en-GB" altLang="en-US" dirty="0"/>
          </a:p>
        </p:txBody>
      </p:sp>
    </p:spTree>
    <p:extLst>
      <p:ext uri="{BB962C8B-B14F-4D97-AF65-F5344CB8AC3E}">
        <p14:creationId xmlns:p14="http://schemas.microsoft.com/office/powerpoint/2010/main" val="41340961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74638"/>
            <a:ext cx="8229600" cy="633412"/>
          </a:xfrm>
        </p:spPr>
        <p:txBody>
          <a:bodyPr/>
          <a:lstStyle/>
          <a:p>
            <a:pPr eaLnBrk="1" hangingPunct="1"/>
            <a:r>
              <a:rPr lang="en-GB" sz="2800" b="1" dirty="0" smtClean="0">
                <a:solidFill>
                  <a:srgbClr val="C00000"/>
                </a:solidFill>
              </a:rPr>
              <a:t> </a:t>
            </a:r>
          </a:p>
        </p:txBody>
      </p:sp>
      <p:sp>
        <p:nvSpPr>
          <p:cNvPr id="5" name="Title 1"/>
          <p:cNvSpPr txBox="1">
            <a:spLocks/>
          </p:cNvSpPr>
          <p:nvPr/>
        </p:nvSpPr>
        <p:spPr>
          <a:xfrm>
            <a:off x="269181" y="264121"/>
            <a:ext cx="8928992"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a:solidFill>
                  <a:srgbClr val="C00000"/>
                </a:solidFill>
              </a:rPr>
              <a:t>Conditional Access Elements</a:t>
            </a:r>
          </a:p>
          <a:p>
            <a:endParaRPr lang="en-GB" sz="2800" b="1" kern="0" dirty="0" smtClean="0">
              <a:solidFill>
                <a:srgbClr val="C00000"/>
              </a:solidFill>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103" y="2333625"/>
            <a:ext cx="42481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259284" y="1052736"/>
            <a:ext cx="87137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1600" dirty="0" smtClean="0"/>
              <a:t>The </a:t>
            </a:r>
            <a:r>
              <a:rPr lang="en-GB" altLang="en-US" sz="1600" b="1" dirty="0"/>
              <a:t>ECM</a:t>
            </a:r>
            <a:r>
              <a:rPr lang="en-GB" altLang="en-US" sz="1600" dirty="0"/>
              <a:t> consist </a:t>
            </a:r>
            <a:r>
              <a:rPr lang="en-GB" altLang="en-US" sz="1600" b="1" dirty="0"/>
              <a:t>CW </a:t>
            </a:r>
            <a:r>
              <a:rPr lang="en-GB" altLang="en-US" sz="1600" dirty="0"/>
              <a:t>(control word) for decrypt video/audio and </a:t>
            </a:r>
            <a:r>
              <a:rPr lang="en-GB" altLang="en-US" sz="1600" b="1" dirty="0"/>
              <a:t>content_id. ECM</a:t>
            </a:r>
            <a:r>
              <a:rPr lang="en-GB" altLang="en-US" sz="1600" dirty="0"/>
              <a:t> decrypt by means of </a:t>
            </a:r>
            <a:r>
              <a:rPr lang="en-GB" altLang="en-US" sz="1600" b="1" dirty="0"/>
              <a:t>work key</a:t>
            </a:r>
            <a:r>
              <a:rPr lang="en-GB" altLang="en-US" sz="1600" dirty="0"/>
              <a:t>.</a:t>
            </a:r>
          </a:p>
          <a:p>
            <a:pPr eaLnBrk="1" hangingPunct="1"/>
            <a:r>
              <a:rPr lang="en-GB" altLang="en-US" sz="1600" b="1" dirty="0"/>
              <a:t>Work key</a:t>
            </a:r>
            <a:r>
              <a:rPr lang="en-GB" altLang="en-US" sz="1600" dirty="0"/>
              <a:t> obtain from </a:t>
            </a:r>
            <a:r>
              <a:rPr lang="en-GB" altLang="en-US" sz="1600" b="1" dirty="0"/>
              <a:t>EMM</a:t>
            </a:r>
            <a:r>
              <a:rPr lang="en-GB" altLang="en-US" sz="1600" dirty="0"/>
              <a:t> by means of master key.</a:t>
            </a:r>
          </a:p>
        </p:txBody>
      </p:sp>
    </p:spTree>
    <p:extLst>
      <p:ext uri="{BB962C8B-B14F-4D97-AF65-F5344CB8AC3E}">
        <p14:creationId xmlns:p14="http://schemas.microsoft.com/office/powerpoint/2010/main" val="877721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7584" y="332656"/>
            <a:ext cx="7920880" cy="523220"/>
          </a:xfrm>
          <a:prstGeom prst="rect">
            <a:avLst/>
          </a:prstGeom>
        </p:spPr>
        <p:txBody>
          <a:bodyPr wrap="square">
            <a:spAutoFit/>
          </a:bodyPr>
          <a:lstStyle/>
          <a:p>
            <a:r>
              <a:rPr lang="en-GB" altLang="en-US" sz="2800" b="1" dirty="0">
                <a:solidFill>
                  <a:srgbClr val="C00000"/>
                </a:solidFill>
              </a:rPr>
              <a:t>Configuration of a conditional access system</a:t>
            </a:r>
            <a:endParaRPr lang="en-US" sz="2800" b="1"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49" y="1268760"/>
            <a:ext cx="8675687"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6982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196752"/>
            <a:ext cx="6139408" cy="394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descr="continuation page®"/>
          <p:cNvPicPr>
            <a:picLocks noChangeAspect="1" noChangeArrowheads="1"/>
          </p:cNvPicPr>
          <p:nvPr/>
        </p:nvPicPr>
        <p:blipFill>
          <a:blip r:embed="rId4">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Near Video On Demand (NVOD) service</a:t>
            </a:r>
          </a:p>
        </p:txBody>
      </p:sp>
      <p:sp>
        <p:nvSpPr>
          <p:cNvPr id="2" name="Rectangle 1"/>
          <p:cNvSpPr/>
          <p:nvPr/>
        </p:nvSpPr>
        <p:spPr>
          <a:xfrm>
            <a:off x="609600" y="759713"/>
            <a:ext cx="8282880" cy="584775"/>
          </a:xfrm>
          <a:prstGeom prst="rect">
            <a:avLst/>
          </a:prstGeom>
        </p:spPr>
        <p:txBody>
          <a:bodyPr wrap="square">
            <a:spAutoFit/>
          </a:bodyPr>
          <a:lstStyle/>
          <a:p>
            <a:r>
              <a:rPr lang="en-GB" sz="1600" dirty="0" smtClean="0"/>
              <a:t>NVOD </a:t>
            </a:r>
            <a:r>
              <a:rPr lang="en-GB" sz="1600" dirty="0"/>
              <a:t>service </a:t>
            </a:r>
            <a:r>
              <a:rPr lang="en-GB" sz="1600" dirty="0" smtClean="0"/>
              <a:t>means several </a:t>
            </a:r>
            <a:r>
              <a:rPr lang="en-GB" sz="1600" dirty="0"/>
              <a:t>time shifted versions of the same </a:t>
            </a:r>
            <a:r>
              <a:rPr lang="en-GB" sz="1600" dirty="0" smtClean="0"/>
              <a:t>programme are transmitted simultaneously.</a:t>
            </a:r>
            <a:endParaRPr lang="en-GB" sz="1600" dirty="0"/>
          </a:p>
        </p:txBody>
      </p:sp>
      <p:sp>
        <p:nvSpPr>
          <p:cNvPr id="4" name="Rectangle 3"/>
          <p:cNvSpPr/>
          <p:nvPr/>
        </p:nvSpPr>
        <p:spPr>
          <a:xfrm>
            <a:off x="755576" y="5016202"/>
            <a:ext cx="8159749" cy="1077218"/>
          </a:xfrm>
          <a:prstGeom prst="rect">
            <a:avLst/>
          </a:prstGeom>
        </p:spPr>
        <p:txBody>
          <a:bodyPr wrap="square">
            <a:spAutoFit/>
          </a:bodyPr>
          <a:lstStyle/>
          <a:p>
            <a:r>
              <a:rPr lang="en-GB" sz="1600" dirty="0"/>
              <a:t>To describe such a NVOD service with conventional SI would require the repetition of six </a:t>
            </a:r>
            <a:r>
              <a:rPr lang="en-GB" sz="1600" dirty="0" smtClean="0"/>
              <a:t>EITs. </a:t>
            </a:r>
            <a:r>
              <a:rPr lang="en-GB" sz="1600" dirty="0"/>
              <a:t>Instead the concept of a reference service is used.</a:t>
            </a:r>
          </a:p>
          <a:p>
            <a:r>
              <a:rPr lang="en-GB" sz="1600" dirty="0"/>
              <a:t>The reference service is a fictitious service and provides a means within the SI of </a:t>
            </a:r>
            <a:r>
              <a:rPr lang="en-GB" sz="1600" dirty="0" smtClean="0"/>
              <a:t>associating </a:t>
            </a:r>
            <a:r>
              <a:rPr lang="en-GB" sz="1600" dirty="0"/>
              <a:t>the </a:t>
            </a:r>
            <a:r>
              <a:rPr lang="en-GB" sz="1600" dirty="0" smtClean="0"/>
              <a:t>actual time </a:t>
            </a:r>
            <a:r>
              <a:rPr lang="en-GB" sz="1600" dirty="0"/>
              <a:t>shifted services (services 1 to 6</a:t>
            </a:r>
            <a:r>
              <a:rPr lang="en-GB" sz="1600" dirty="0" smtClean="0"/>
              <a:t>).</a:t>
            </a:r>
            <a:endParaRPr lang="en-GB" sz="1600" dirty="0"/>
          </a:p>
        </p:txBody>
      </p:sp>
    </p:spTree>
    <p:extLst>
      <p:ext uri="{BB962C8B-B14F-4D97-AF65-F5344CB8AC3E}">
        <p14:creationId xmlns:p14="http://schemas.microsoft.com/office/powerpoint/2010/main" val="3819230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txBox="1">
            <a:spLocks noChangeArrowheads="1"/>
          </p:cNvSpPr>
          <p:nvPr/>
        </p:nvSpPr>
        <p:spPr>
          <a:xfrm>
            <a:off x="457994" y="980728"/>
            <a:ext cx="8229600" cy="489619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80000"/>
              </a:lnSpc>
            </a:pPr>
            <a:r>
              <a:rPr lang="en-US" sz="2000" kern="0" smtClean="0"/>
              <a:t>Are carried in PES (themselves being carried in TS)</a:t>
            </a:r>
          </a:p>
          <a:p>
            <a:pPr>
              <a:lnSpc>
                <a:spcPct val="80000"/>
              </a:lnSpc>
            </a:pPr>
            <a:r>
              <a:rPr lang="en-US" sz="2000" kern="0" smtClean="0"/>
              <a:t>Timing of presentation is the PTS of the PES (present in the PES header)</a:t>
            </a:r>
          </a:p>
          <a:p>
            <a:pPr>
              <a:lnSpc>
                <a:spcPct val="80000"/>
              </a:lnSpc>
            </a:pPr>
            <a:r>
              <a:rPr lang="en-US" sz="2000" kern="0" smtClean="0"/>
              <a:t>Information is transmitted in graphical format</a:t>
            </a:r>
          </a:p>
          <a:p>
            <a:pPr>
              <a:lnSpc>
                <a:spcPct val="80000"/>
              </a:lnSpc>
            </a:pPr>
            <a:r>
              <a:rPr lang="en-US" sz="2000" kern="0" smtClean="0"/>
              <a:t>Pixel depths of 2, 4 and 8 bits are supported</a:t>
            </a:r>
          </a:p>
          <a:p>
            <a:pPr>
              <a:lnSpc>
                <a:spcPct val="80000"/>
              </a:lnSpc>
            </a:pPr>
            <a:r>
              <a:rPr lang="en-US" sz="2000" kern="0" smtClean="0"/>
              <a:t>Color information is organized in Color Look-Up Tables (CLUT)</a:t>
            </a:r>
          </a:p>
          <a:p>
            <a:pPr>
              <a:lnSpc>
                <a:spcPct val="80000"/>
              </a:lnSpc>
            </a:pPr>
            <a:r>
              <a:rPr lang="en-US" sz="2000" kern="0" smtClean="0"/>
              <a:t>Subtitles are present in a sequence of </a:t>
            </a:r>
            <a:r>
              <a:rPr lang="en-US" sz="2000" u="sng" kern="0" smtClean="0"/>
              <a:t>pages</a:t>
            </a:r>
            <a:r>
              <a:rPr lang="en-US" sz="2000" kern="0" smtClean="0"/>
              <a:t> that are going to be overlayed on the associated video image</a:t>
            </a:r>
          </a:p>
          <a:p>
            <a:pPr>
              <a:lnSpc>
                <a:spcPct val="80000"/>
              </a:lnSpc>
            </a:pPr>
            <a:r>
              <a:rPr lang="en-US" sz="2000" kern="0" smtClean="0"/>
              <a:t>A subtitle page contains one or more </a:t>
            </a:r>
            <a:r>
              <a:rPr lang="en-US" sz="2000" u="sng" kern="0" smtClean="0"/>
              <a:t>regions</a:t>
            </a:r>
            <a:r>
              <a:rPr lang="en-US" sz="2000" kern="0" smtClean="0"/>
              <a:t> (rectangular areas with specified sets of attributes: position, width, height, depth etc)</a:t>
            </a:r>
          </a:p>
          <a:p>
            <a:pPr>
              <a:lnSpc>
                <a:spcPct val="80000"/>
              </a:lnSpc>
            </a:pPr>
            <a:r>
              <a:rPr lang="en-US" sz="2000" kern="0" smtClean="0"/>
              <a:t>Several regions can be used at the same time (i.e. one region in the bottom of the screen displaying the subtitle, another in one somewhere else on the screen displaying some logo)</a:t>
            </a:r>
          </a:p>
          <a:p>
            <a:pPr>
              <a:lnSpc>
                <a:spcPct val="80000"/>
              </a:lnSpc>
            </a:pPr>
            <a:r>
              <a:rPr lang="en-US" sz="2000" kern="0" smtClean="0"/>
              <a:t>There are different events</a:t>
            </a:r>
          </a:p>
          <a:p>
            <a:pPr lvl="1">
              <a:lnSpc>
                <a:spcPct val="80000"/>
              </a:lnSpc>
            </a:pPr>
            <a:r>
              <a:rPr lang="en-US" sz="1800" kern="0" smtClean="0"/>
              <a:t>page update (when only the changed regions from previous page are present)</a:t>
            </a:r>
          </a:p>
          <a:p>
            <a:pPr lvl="1">
              <a:lnSpc>
                <a:spcPct val="80000"/>
              </a:lnSpc>
            </a:pPr>
            <a:r>
              <a:rPr lang="en-US" sz="1800" kern="0" smtClean="0"/>
              <a:t>page refresh (when all the data needed to display the page is present)</a:t>
            </a:r>
            <a:endParaRPr lang="en-US" sz="1800" kern="0" dirty="0"/>
          </a:p>
        </p:txBody>
      </p:sp>
      <p:sp>
        <p:nvSpPr>
          <p:cNvPr id="4" name="Title 1"/>
          <p:cNvSpPr txBox="1">
            <a:spLocks/>
          </p:cNvSpPr>
          <p:nvPr/>
        </p:nvSpPr>
        <p:spPr>
          <a:xfrm>
            <a:off x="609600" y="260648"/>
            <a:ext cx="8229600" cy="633412"/>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 charset="-128"/>
              </a:defRPr>
            </a:lvl2pPr>
            <a:lvl3pPr algn="ctr" rtl="0" eaLnBrk="1" fontAlgn="base" hangingPunct="1">
              <a:spcBef>
                <a:spcPct val="0"/>
              </a:spcBef>
              <a:spcAft>
                <a:spcPct val="0"/>
              </a:spcAft>
              <a:defRPr sz="4400">
                <a:solidFill>
                  <a:schemeClr val="tx2"/>
                </a:solidFill>
                <a:latin typeface="Arial" charset="0"/>
                <a:ea typeface="ＭＳ Ｐゴシック" pitchFamily="1" charset="-128"/>
              </a:defRPr>
            </a:lvl3pPr>
            <a:lvl4pPr algn="ctr" rtl="0" eaLnBrk="1" fontAlgn="base" hangingPunct="1">
              <a:spcBef>
                <a:spcPct val="0"/>
              </a:spcBef>
              <a:spcAft>
                <a:spcPct val="0"/>
              </a:spcAft>
              <a:defRPr sz="4400">
                <a:solidFill>
                  <a:schemeClr val="tx2"/>
                </a:solidFill>
                <a:latin typeface="Arial" charset="0"/>
                <a:ea typeface="ＭＳ Ｐゴシック" pitchFamily="1" charset="-128"/>
              </a:defRPr>
            </a:lvl4pPr>
            <a:lvl5pPr algn="ctr" rtl="0" eaLnBrk="1" fontAlgn="base" hangingPunct="1">
              <a:spcBef>
                <a:spcPct val="0"/>
              </a:spcBef>
              <a:spcAft>
                <a:spcPct val="0"/>
              </a:spcAft>
              <a:defRPr sz="4400">
                <a:solidFill>
                  <a:schemeClr val="tx2"/>
                </a:solidFill>
                <a:latin typeface="Arial" charset="0"/>
                <a:ea typeface="ＭＳ Ｐゴシック" pitchFamily="1"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 charset="-128"/>
              </a:defRPr>
            </a:lvl9pPr>
          </a:lstStyle>
          <a:p>
            <a:r>
              <a:rPr lang="en-GB" sz="2800" b="1" kern="0" dirty="0" smtClean="0">
                <a:solidFill>
                  <a:srgbClr val="C00000"/>
                </a:solidFill>
              </a:rPr>
              <a:t>DVB Subtitles</a:t>
            </a:r>
          </a:p>
        </p:txBody>
      </p:sp>
    </p:spTree>
    <p:extLst>
      <p:ext uri="{BB962C8B-B14F-4D97-AF65-F5344CB8AC3E}">
        <p14:creationId xmlns:p14="http://schemas.microsoft.com/office/powerpoint/2010/main" val="35656593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1403350" y="225425"/>
            <a:ext cx="6408738"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sz="2800" b="1" dirty="0" smtClean="0">
                <a:solidFill>
                  <a:srgbClr val="C60C30"/>
                </a:solidFill>
              </a:rPr>
              <a:t>Questions</a:t>
            </a:r>
            <a:r>
              <a:rPr lang="en-GB" altLang="en-US" sz="2800" dirty="0" smtClean="0"/>
              <a:t/>
            </a:r>
            <a:br>
              <a:rPr lang="en-GB" altLang="en-US" sz="2800" dirty="0" smtClean="0"/>
            </a:br>
            <a:endParaRPr lang="en-GB" altLang="en-US" sz="2800" dirty="0" smtClean="0"/>
          </a:p>
        </p:txBody>
      </p:sp>
      <p:pic>
        <p:nvPicPr>
          <p:cNvPr id="54275"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775" y="2060575"/>
            <a:ext cx="3603625" cy="27066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291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5" name="Picture 7" descr="end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457994" y="260648"/>
            <a:ext cx="8229600" cy="433387"/>
          </a:xfrm>
        </p:spPr>
        <p:txBody>
          <a:bodyPr/>
          <a:lstStyle/>
          <a:p>
            <a:pPr eaLnBrk="1" hangingPunct="1"/>
            <a:r>
              <a:rPr lang="en-GB" sz="2800" b="1" dirty="0" smtClean="0">
                <a:solidFill>
                  <a:srgbClr val="C00000"/>
                </a:solidFill>
              </a:rPr>
              <a:t>Digital Broadcast Standards</a:t>
            </a:r>
            <a:endParaRPr lang="ru-RU" sz="2800" b="1" dirty="0" smtClean="0">
              <a:solidFill>
                <a:srgbClr val="C00000"/>
              </a:solidFill>
            </a:endParaRPr>
          </a:p>
        </p:txBody>
      </p:sp>
      <p:sp>
        <p:nvSpPr>
          <p:cNvPr id="4" name="Text Box 5"/>
          <p:cNvSpPr txBox="1">
            <a:spLocks noChangeArrowheads="1"/>
          </p:cNvSpPr>
          <p:nvPr/>
        </p:nvSpPr>
        <p:spPr bwMode="auto">
          <a:xfrm>
            <a:off x="795715" y="1844824"/>
            <a:ext cx="6848475"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2000" b="1" i="1" dirty="0"/>
              <a:t>DVB (Digital Video Broadcasting) - Europe</a:t>
            </a:r>
          </a:p>
          <a:p>
            <a:pPr eaLnBrk="1" hangingPunct="1"/>
            <a:endParaRPr lang="en-GB" sz="800" b="1" i="1" dirty="0"/>
          </a:p>
          <a:p>
            <a:pPr eaLnBrk="1" hangingPunct="1"/>
            <a:r>
              <a:rPr lang="en-GB" sz="1600" dirty="0"/>
              <a:t>Satellite:           DVB-S (ETS 300 421</a:t>
            </a:r>
            <a:r>
              <a:rPr lang="en-GB" sz="1600" dirty="0" smtClean="0"/>
              <a:t>), DVB-S2</a:t>
            </a:r>
            <a:endParaRPr lang="en-GB" sz="1600" dirty="0"/>
          </a:p>
          <a:p>
            <a:pPr eaLnBrk="1" hangingPunct="1"/>
            <a:r>
              <a:rPr lang="en-GB" sz="1600" dirty="0"/>
              <a:t>Cable:              </a:t>
            </a:r>
            <a:r>
              <a:rPr lang="en-GB" sz="1600" dirty="0" smtClean="0"/>
              <a:t>DVB-C </a:t>
            </a:r>
            <a:r>
              <a:rPr lang="en-GB" sz="1600" dirty="0"/>
              <a:t>(ETS 300 429), Euro-DOCSIS</a:t>
            </a:r>
          </a:p>
          <a:p>
            <a:pPr eaLnBrk="1" hangingPunct="1"/>
            <a:r>
              <a:rPr lang="en-GB" sz="1600" dirty="0"/>
              <a:t>Terrestrial:        DVB-T (ETS 300 744, modulation COFDM</a:t>
            </a:r>
            <a:r>
              <a:rPr lang="en-GB" sz="1600" dirty="0" smtClean="0"/>
              <a:t>), DVB-T2</a:t>
            </a:r>
            <a:endParaRPr lang="en-GB" sz="1600" dirty="0"/>
          </a:p>
          <a:p>
            <a:pPr eaLnBrk="1" hangingPunct="1"/>
            <a:r>
              <a:rPr lang="en-GB" sz="1600" dirty="0"/>
              <a:t>Mobile:             </a:t>
            </a:r>
            <a:r>
              <a:rPr lang="en-GB" sz="1600" dirty="0" smtClean="0"/>
              <a:t>DVB-H</a:t>
            </a:r>
          </a:p>
          <a:p>
            <a:pPr eaLnBrk="1" hangingPunct="1"/>
            <a:r>
              <a:rPr lang="en-GB" sz="1400" dirty="0">
                <a:hlinkClick r:id="rId3"/>
              </a:rPr>
              <a:t>http://</a:t>
            </a:r>
            <a:r>
              <a:rPr lang="en-GB" sz="1400" dirty="0" smtClean="0">
                <a:hlinkClick r:id="rId3"/>
              </a:rPr>
              <a:t>www.etsi.org/standards</a:t>
            </a:r>
            <a:endParaRPr lang="en-GB" sz="1400" dirty="0" smtClean="0"/>
          </a:p>
          <a:p>
            <a:pPr eaLnBrk="1" hangingPunct="1"/>
            <a:endParaRPr lang="ru-RU" sz="1600" dirty="0"/>
          </a:p>
        </p:txBody>
      </p:sp>
      <p:sp>
        <p:nvSpPr>
          <p:cNvPr id="5" name="Text Box 6"/>
          <p:cNvSpPr txBox="1">
            <a:spLocks noChangeArrowheads="1"/>
          </p:cNvSpPr>
          <p:nvPr/>
        </p:nvSpPr>
        <p:spPr bwMode="auto">
          <a:xfrm>
            <a:off x="827584" y="3789040"/>
            <a:ext cx="684076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2000" b="1" i="1" dirty="0"/>
              <a:t>ATSC (Advanced Television System Committee)            				-  USA</a:t>
            </a:r>
          </a:p>
          <a:p>
            <a:pPr eaLnBrk="1" hangingPunct="1"/>
            <a:r>
              <a:rPr lang="en-GB" sz="1600" dirty="0"/>
              <a:t>Satellite:            ATSC (A/65 </a:t>
            </a:r>
            <a:r>
              <a:rPr lang="en-GB" sz="1600" dirty="0" err="1"/>
              <a:t>Rev.C</a:t>
            </a:r>
            <a:r>
              <a:rPr lang="en-GB" sz="1600" dirty="0"/>
              <a:t>)</a:t>
            </a:r>
          </a:p>
          <a:p>
            <a:pPr eaLnBrk="1" hangingPunct="1"/>
            <a:r>
              <a:rPr lang="en-GB" sz="1600" dirty="0"/>
              <a:t>Cable:               DOCSIS, IPTV, MOCA</a:t>
            </a:r>
          </a:p>
          <a:p>
            <a:pPr eaLnBrk="1" hangingPunct="1"/>
            <a:r>
              <a:rPr lang="en-GB" sz="1600" dirty="0"/>
              <a:t>Terrestrial:        ATSC (modulation 8VSB)</a:t>
            </a:r>
            <a:endParaRPr lang="ru-RU" sz="1600" dirty="0"/>
          </a:p>
        </p:txBody>
      </p:sp>
      <p:sp>
        <p:nvSpPr>
          <p:cNvPr id="9" name="Rectangle 1"/>
          <p:cNvSpPr>
            <a:spLocks noChangeArrowheads="1"/>
          </p:cNvSpPr>
          <p:nvPr/>
        </p:nvSpPr>
        <p:spPr bwMode="auto">
          <a:xfrm>
            <a:off x="827584" y="980728"/>
            <a:ext cx="4392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dirty="0">
                <a:solidFill>
                  <a:srgbClr val="002060"/>
                </a:solidFill>
              </a:rPr>
              <a:t>SI definition, EPG assembling</a:t>
            </a:r>
          </a:p>
        </p:txBody>
      </p:sp>
      <p:pic>
        <p:nvPicPr>
          <p:cNvPr id="10" name="Picture 4" descr="K:\Mktg\doc\present\Marketing\Surrey University course\Logodvb.bmp"/>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4811" y="2748559"/>
            <a:ext cx="1008112" cy="48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ETSI 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6344" y="1559906"/>
            <a:ext cx="15240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19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457994" y="260648"/>
            <a:ext cx="8229600" cy="433387"/>
          </a:xfrm>
        </p:spPr>
        <p:txBody>
          <a:bodyPr/>
          <a:lstStyle/>
          <a:p>
            <a:pPr eaLnBrk="1" hangingPunct="1"/>
            <a:r>
              <a:rPr lang="en-GB" sz="2800" b="1" dirty="0" smtClean="0">
                <a:solidFill>
                  <a:srgbClr val="C00000"/>
                </a:solidFill>
              </a:rPr>
              <a:t>Digital Broadcast Standards (continue)</a:t>
            </a:r>
            <a:endParaRPr lang="ru-RU" sz="2800" b="1" dirty="0" smtClean="0">
              <a:solidFill>
                <a:srgbClr val="C00000"/>
              </a:solidFill>
            </a:endParaRPr>
          </a:p>
        </p:txBody>
      </p:sp>
      <p:sp>
        <p:nvSpPr>
          <p:cNvPr id="6" name="Text Box 7"/>
          <p:cNvSpPr txBox="1">
            <a:spLocks noChangeArrowheads="1"/>
          </p:cNvSpPr>
          <p:nvPr/>
        </p:nvSpPr>
        <p:spPr bwMode="auto">
          <a:xfrm>
            <a:off x="611560" y="1196752"/>
            <a:ext cx="68484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2000" b="1" i="1" dirty="0"/>
              <a:t>ISDB (Integrated Services Digital Broadcasting)  - Japan:</a:t>
            </a:r>
          </a:p>
          <a:p>
            <a:pPr eaLnBrk="1" hangingPunct="1"/>
            <a:endParaRPr lang="en-GB" sz="800" b="1" i="1" dirty="0"/>
          </a:p>
          <a:p>
            <a:pPr eaLnBrk="1" hangingPunct="1"/>
            <a:r>
              <a:rPr lang="en-GB" sz="1600" dirty="0"/>
              <a:t>Satellite:                 ISDB-S (modulation PSK)</a:t>
            </a:r>
          </a:p>
          <a:p>
            <a:pPr eaLnBrk="1" hangingPunct="1"/>
            <a:r>
              <a:rPr lang="en-GB" sz="1600" dirty="0"/>
              <a:t>Cable:                     ISDB-C</a:t>
            </a:r>
          </a:p>
          <a:p>
            <a:pPr eaLnBrk="1" hangingPunct="1"/>
            <a:r>
              <a:rPr lang="en-GB" sz="1600" dirty="0"/>
              <a:t>Terrestrial:              ISDB-T (modulation COFDM with PSK/QAM)</a:t>
            </a:r>
          </a:p>
          <a:p>
            <a:pPr eaLnBrk="1" hangingPunct="1"/>
            <a:r>
              <a:rPr lang="en-GB" sz="1600" dirty="0"/>
              <a:t>Mobile multimedia: ISDB-</a:t>
            </a:r>
            <a:r>
              <a:rPr lang="en-GB" sz="1600" dirty="0" err="1"/>
              <a:t>Tmm</a:t>
            </a:r>
            <a:endParaRPr lang="ru-RU" sz="1600" dirty="0"/>
          </a:p>
        </p:txBody>
      </p:sp>
      <p:sp>
        <p:nvSpPr>
          <p:cNvPr id="8" name="Text Box 10"/>
          <p:cNvSpPr txBox="1">
            <a:spLocks noChangeArrowheads="1"/>
          </p:cNvSpPr>
          <p:nvPr/>
        </p:nvSpPr>
        <p:spPr bwMode="auto">
          <a:xfrm>
            <a:off x="611560" y="3429000"/>
            <a:ext cx="756084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1200"/>
              </a:spcBef>
              <a:spcAft>
                <a:spcPts val="1200"/>
              </a:spcAft>
            </a:pPr>
            <a:r>
              <a:rPr lang="en-GB" sz="2000" b="1" i="1" dirty="0"/>
              <a:t>DMB (Digital Multimedia Broadcasting) - South Korea:</a:t>
            </a:r>
          </a:p>
          <a:p>
            <a:pPr eaLnBrk="1" hangingPunct="1"/>
            <a:r>
              <a:rPr lang="en-GB" sz="1600" dirty="0"/>
              <a:t>Satellite:                 </a:t>
            </a:r>
            <a:r>
              <a:rPr lang="en-GB" sz="1600" dirty="0" smtClean="0"/>
              <a:t>   S-DMB </a:t>
            </a:r>
            <a:r>
              <a:rPr lang="en-GB" sz="1600" dirty="0"/>
              <a:t>(S-band used)</a:t>
            </a:r>
          </a:p>
          <a:p>
            <a:pPr eaLnBrk="1" hangingPunct="1"/>
            <a:r>
              <a:rPr lang="en-GB" sz="1600" dirty="0"/>
              <a:t>Terrestrial &amp; Mobile:  T-DMB</a:t>
            </a:r>
            <a:endParaRPr lang="ru-RU" sz="1600" dirty="0"/>
          </a:p>
        </p:txBody>
      </p:sp>
    </p:spTree>
    <p:extLst>
      <p:ext uri="{BB962C8B-B14F-4D97-AF65-F5344CB8AC3E}">
        <p14:creationId xmlns:p14="http://schemas.microsoft.com/office/powerpoint/2010/main" val="54770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4" name="Picture 4" descr="continuation page®"/>
          <p:cNvPicPr>
            <a:picLocks noChangeAspect="1" noChangeArrowheads="1"/>
          </p:cNvPicPr>
          <p:nvPr/>
        </p:nvPicPr>
        <p:blipFill>
          <a:blip r:embed="rId2">
            <a:extLst>
              <a:ext uri="{28A0092B-C50C-407E-A947-70E740481C1C}">
                <a14:useLocalDpi xmlns:a14="http://schemas.microsoft.com/office/drawing/2010/main" val="0"/>
              </a:ext>
            </a:extLst>
          </a:blip>
          <a:srcRect t="85675"/>
          <a:stretch>
            <a:fillRect/>
          </a:stretch>
        </p:blipFill>
        <p:spPr bwMode="auto">
          <a:xfrm>
            <a:off x="0" y="5876925"/>
            <a:ext cx="9145588" cy="9826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323528" y="260648"/>
            <a:ext cx="8229600" cy="504800"/>
          </a:xfrm>
        </p:spPr>
        <p:txBody>
          <a:bodyPr/>
          <a:lstStyle/>
          <a:p>
            <a:pPr eaLnBrk="1" hangingPunct="1"/>
            <a:r>
              <a:rPr lang="en-GB" sz="2800" b="1" dirty="0" smtClean="0">
                <a:solidFill>
                  <a:srgbClr val="C00000"/>
                </a:solidFill>
              </a:rPr>
              <a:t>Program Stream</a:t>
            </a:r>
            <a:endParaRPr lang="ru-RU" sz="2800" b="1" dirty="0" smtClean="0">
              <a:solidFill>
                <a:srgbClr val="C00000"/>
              </a:solidFill>
            </a:endParaRPr>
          </a:p>
        </p:txBody>
      </p:sp>
      <p:sp>
        <p:nvSpPr>
          <p:cNvPr id="2" name="Rectangle 1"/>
          <p:cNvSpPr/>
          <p:nvPr/>
        </p:nvSpPr>
        <p:spPr>
          <a:xfrm>
            <a:off x="755576" y="1196752"/>
            <a:ext cx="7920880" cy="3323987"/>
          </a:xfrm>
          <a:prstGeom prst="rect">
            <a:avLst/>
          </a:prstGeom>
        </p:spPr>
        <p:txBody>
          <a:bodyPr wrap="square">
            <a:spAutoFit/>
          </a:bodyPr>
          <a:lstStyle/>
          <a:p>
            <a:pPr marL="342900" indent="-342900">
              <a:spcAft>
                <a:spcPts val="600"/>
              </a:spcAft>
              <a:buFont typeface="Wingdings" pitchFamily="2" charset="2"/>
              <a:buChar char="§"/>
            </a:pPr>
            <a:r>
              <a:rPr lang="en-GB" sz="2000" dirty="0" smtClean="0"/>
              <a:t>Primarily </a:t>
            </a:r>
            <a:r>
              <a:rPr lang="en-GB" sz="2000" dirty="0"/>
              <a:t>intended for storage and retrieval from storage </a:t>
            </a:r>
            <a:r>
              <a:rPr lang="en-GB" sz="2000" dirty="0" smtClean="0"/>
              <a:t>media;</a:t>
            </a:r>
          </a:p>
          <a:p>
            <a:pPr marL="342900" indent="-342900">
              <a:spcAft>
                <a:spcPts val="600"/>
              </a:spcAft>
              <a:buFont typeface="Wingdings" pitchFamily="2" charset="2"/>
              <a:buChar char="§"/>
            </a:pPr>
            <a:r>
              <a:rPr lang="en-GB" sz="2000" dirty="0" smtClean="0"/>
              <a:t>Grouping </a:t>
            </a:r>
            <a:r>
              <a:rPr lang="en-GB" sz="2000" dirty="0"/>
              <a:t>of video, audio, and data elementary streams that have a common time </a:t>
            </a:r>
            <a:r>
              <a:rPr lang="en-GB" sz="2000" dirty="0" smtClean="0"/>
              <a:t>base;</a:t>
            </a:r>
          </a:p>
          <a:p>
            <a:pPr marL="342900" indent="-342900">
              <a:spcAft>
                <a:spcPts val="600"/>
              </a:spcAft>
              <a:buFont typeface="Wingdings" pitchFamily="2" charset="2"/>
              <a:buChar char="§"/>
            </a:pPr>
            <a:r>
              <a:rPr lang="en-GB" sz="2000" dirty="0" smtClean="0"/>
              <a:t>Each </a:t>
            </a:r>
            <a:r>
              <a:rPr lang="en-GB" sz="2000" dirty="0"/>
              <a:t>program stream consists of only one </a:t>
            </a:r>
            <a:r>
              <a:rPr lang="en-GB" sz="2000" dirty="0" smtClean="0"/>
              <a:t>program;</a:t>
            </a:r>
          </a:p>
          <a:p>
            <a:pPr marL="342900" indent="-342900">
              <a:spcAft>
                <a:spcPts val="600"/>
              </a:spcAft>
              <a:buFont typeface="Wingdings" pitchFamily="2" charset="2"/>
              <a:buChar char="§"/>
            </a:pPr>
            <a:r>
              <a:rPr lang="en-GB" sz="2000" dirty="0" smtClean="0"/>
              <a:t>Uses </a:t>
            </a:r>
            <a:r>
              <a:rPr lang="en-GB" sz="2000" dirty="0"/>
              <a:t>in error free </a:t>
            </a:r>
            <a:r>
              <a:rPr lang="en-GB" sz="2000" dirty="0" smtClean="0"/>
              <a:t>environments, so:</a:t>
            </a:r>
          </a:p>
          <a:p>
            <a:pPr>
              <a:spcAft>
                <a:spcPts val="600"/>
              </a:spcAft>
            </a:pPr>
            <a:r>
              <a:rPr lang="en-GB" sz="2000" dirty="0" smtClean="0"/>
              <a:t>     -   Large </a:t>
            </a:r>
            <a:r>
              <a:rPr lang="en-GB" sz="2000" dirty="0"/>
              <a:t>packet </a:t>
            </a:r>
            <a:r>
              <a:rPr lang="en-GB" sz="2000" dirty="0" smtClean="0"/>
              <a:t>size;</a:t>
            </a:r>
          </a:p>
          <a:p>
            <a:pPr>
              <a:spcAft>
                <a:spcPts val="600"/>
              </a:spcAft>
            </a:pPr>
            <a:r>
              <a:rPr lang="en-GB" sz="2000" dirty="0" smtClean="0"/>
              <a:t>     -   Packets </a:t>
            </a:r>
            <a:r>
              <a:rPr lang="en-GB" sz="2000" dirty="0"/>
              <a:t>size may be variable (hard for decoder to predict start and end of packets</a:t>
            </a:r>
            <a:r>
              <a:rPr lang="en-GB" sz="2000" dirty="0" smtClean="0"/>
              <a:t>);</a:t>
            </a:r>
          </a:p>
          <a:p>
            <a:pPr marL="342900" indent="-342900">
              <a:spcAft>
                <a:spcPts val="600"/>
              </a:spcAft>
              <a:buFont typeface="Wingdings" pitchFamily="2" charset="2"/>
              <a:buChar char="§"/>
            </a:pPr>
            <a:r>
              <a:rPr lang="en-GB" sz="2000" b="1" dirty="0" smtClean="0"/>
              <a:t>DVD</a:t>
            </a:r>
            <a:r>
              <a:rPr lang="en-GB" sz="2000" dirty="0" smtClean="0"/>
              <a:t> </a:t>
            </a:r>
            <a:r>
              <a:rPr lang="en-GB" sz="2000" dirty="0"/>
              <a:t>standard uses the </a:t>
            </a:r>
            <a:r>
              <a:rPr lang="en-GB" sz="2000" dirty="0" smtClean="0"/>
              <a:t>MPEG-2  Program </a:t>
            </a:r>
            <a:r>
              <a:rPr lang="en-GB" sz="2000" dirty="0"/>
              <a:t>Stream</a:t>
            </a:r>
          </a:p>
        </p:txBody>
      </p:sp>
      <p:pic>
        <p:nvPicPr>
          <p:cNvPr id="4102" name="Picture 6" descr="http://icons.iconarchive.com/icons/visualpharm/must-have/256/DVD-Disk-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43711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9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EchoStar Europe Powerpoint 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de 2 Master">
  <a:themeElements>
    <a:clrScheme name="Slide 2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 2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Slide 2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 2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 2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 2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 2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 2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 2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 2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 2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 2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 2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 2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ide 4 master">
  <a:themeElements>
    <a:clrScheme name="Slide 4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 4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Slide 4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 4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 4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 4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 4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 4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 4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 4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 4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 4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 4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 4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lide 4 master">
  <a:themeElements>
    <a:clrScheme name="2_Slide 4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Slide 4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2_Slide 4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lide 4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lide 4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lide 4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lide 4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lide 4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lide 4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lide 4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lide 4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lide 4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lide 4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lide 4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lide 5 Master">
  <a:themeElements>
    <a:clrScheme name="Slide 5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 5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Slide 5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 5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 5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 5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 5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 5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 5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 5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 5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 5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 5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 5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 ma:contentTypeID="0x01010B003E03D14DCF64F840B6932729101AE7561700CE85B48DFAFE4640A7F26D245120B9D0" ma:contentTypeVersion="52" ma:contentTypeDescription="" ma:contentTypeScope="" ma:versionID="a7b6a9fd592577fb501bd7a3ac6ab9be">
  <xsd:schema xmlns:xsd="http://www.w3.org/2001/XMLSchema" xmlns:xs="http://www.w3.org/2001/XMLSchema" xmlns:p="http://schemas.microsoft.com/office/2006/metadata/properties" xmlns:ns1="d58491af-cca6-4b88-bf7d-35c5c9c48090" xmlns:ns2="http://schemas.microsoft.com/sharepoint/v3" xmlns:ns3="http://schemas.microsoft.com/sharepoint/v3/fields" xmlns:ns4="4369e9ed-f8dc-4aca-8152-517e4c535d62" targetNamespace="http://schemas.microsoft.com/office/2006/metadata/properties" ma:root="true" ma:fieldsID="40be1337bf9f514bfd9c8eff72656951" ns1:_="" ns2:_="" ns3:_="" ns4:_="">
    <xsd:import namespace="d58491af-cca6-4b88-bf7d-35c5c9c48090"/>
    <xsd:import namespace="http://schemas.microsoft.com/sharepoint/v3"/>
    <xsd:import namespace="http://schemas.microsoft.com/sharepoint/v3/fields"/>
    <xsd:import namespace="4369e9ed-f8dc-4aca-8152-517e4c535d62"/>
    <xsd:element name="properties">
      <xsd:complexType>
        <xsd:sequence>
          <xsd:element name="documentManagement">
            <xsd:complexType>
              <xsd:all>
                <xsd:element ref="ns3:_Coverage" minOccurs="0"/>
                <xsd:element ref="ns3:_DCDateCreated" minOccurs="0"/>
                <xsd:element ref="ns3:_DCDateModified" minOccurs="0"/>
                <xsd:element ref="ns3:_Format" minOccurs="0"/>
                <xsd:element ref="ns3:_Identifier" minOccurs="0"/>
                <xsd:element ref="ns2:Language" minOccurs="0"/>
                <xsd:element ref="ns3:_Publisher" minOccurs="0"/>
                <xsd:element ref="ns3:_Relation" minOccurs="0"/>
                <xsd:element ref="ns3:_RightsManagement" minOccurs="0"/>
                <xsd:element ref="ns3:_Source" minOccurs="0"/>
                <xsd:element ref="ns3:_ResourceType" minOccurs="0"/>
                <xsd:element ref="ns1:TaxCatchAll" minOccurs="0"/>
                <xsd:element ref="ns1:TaxCatchAllLabel" minOccurs="0"/>
                <xsd:element ref="ns1:TaxKeywordTaxHTField" minOccurs="0"/>
                <xsd:element ref="ns1:h815f745247049c39cff5927dcad885d" minOccurs="0"/>
                <xsd:element ref="ns3:_Contributor" minOccurs="0"/>
                <xsd:element ref="ns1:cef151f5426346bc86949faf42018bc2" minOccurs="0"/>
                <xsd:element ref="ns1:m757c70279a24a3caabf9b1f18b6e700" minOccurs="0"/>
                <xsd:element ref="ns1:c932aa7e289b418fb48a734073dade4d"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491af-cca6-4b88-bf7d-35c5c9c48090" elementFormDefault="qualified">
    <xsd:import namespace="http://schemas.microsoft.com/office/2006/documentManagement/types"/>
    <xsd:import namespace="http://schemas.microsoft.com/office/infopath/2007/PartnerControls"/>
    <xsd:element name="TaxCatchAll" ma:index="21" nillable="true" ma:displayName="Taxonomy Catch All Column" ma:description="" ma:hidden="true" ma:list="{7b94bd8a-0657-4bf2-9d57-4929d0d58d9d}" ma:internalName="TaxCatchAll" ma:showField="CatchAllData" ma:web="4369e9ed-f8dc-4aca-8152-517e4c535d62">
      <xsd:complexType>
        <xsd:complexContent>
          <xsd:extension base="dms:MultiChoiceLookup">
            <xsd:sequence>
              <xsd:element name="Value" type="dms:Lookup" maxOccurs="unbounded" minOccurs="0" nillable="true"/>
            </xsd:sequence>
          </xsd:extension>
        </xsd:complexContent>
      </xsd:complexType>
    </xsd:element>
    <xsd:element name="TaxCatchAllLabel" ma:index="22" nillable="true" ma:displayName="Taxonomy Catch All Column1" ma:description="" ma:hidden="true" ma:list="{7b94bd8a-0657-4bf2-9d57-4929d0d58d9d}" ma:internalName="TaxCatchAllLabel" ma:readOnly="true" ma:showField="CatchAllDataLabel" ma:web="4369e9ed-f8dc-4aca-8152-517e4c535d62">
      <xsd:complexType>
        <xsd:complexContent>
          <xsd:extension base="dms:MultiChoiceLookup">
            <xsd:sequence>
              <xsd:element name="Value" type="dms:Lookup" maxOccurs="unbounded" minOccurs="0" nillable="true"/>
            </xsd:sequence>
          </xsd:extension>
        </xsd:complexContent>
      </xsd:complexType>
    </xsd:element>
    <xsd:element name="TaxKeywordTaxHTField" ma:index="25" nillable="true" ma:taxonomy="true" ma:internalName="TaxKeywordTaxHTField" ma:taxonomyFieldName="TaxKeyword" ma:displayName="Enterprise Keywords" ma:fieldId="{23f27201-bee3-471e-b2e7-b64fd8b7ca38}" ma:taxonomyMulti="true" ma:sspId="5d95b535-dde6-4922-9103-e7d1b588d484" ma:termSetId="00000000-0000-0000-0000-000000000000" ma:anchorId="00000000-0000-0000-0000-000000000000" ma:open="true" ma:isKeyword="true">
      <xsd:complexType>
        <xsd:sequence>
          <xsd:element ref="pc:Terms" minOccurs="0" maxOccurs="1"/>
        </xsd:sequence>
      </xsd:complexType>
    </xsd:element>
    <xsd:element name="h815f745247049c39cff5927dcad885d" ma:index="28" nillable="true" ma:taxonomy="true" ma:internalName="h815f745247049c39cff5927dcad885d" ma:taxonomyFieldName="Common_x0020_Tag" ma:displayName="Common Tag" ma:default="" ma:fieldId="{1815f745-2470-49c3-9cff-5927dcad885d}" ma:taxonomyMulti="true" ma:sspId="5d95b535-dde6-4922-9103-e7d1b588d484" ma:termSetId="85eb090d-b473-46da-ac92-5b951419b31e" ma:anchorId="00000000-0000-0000-0000-000000000000" ma:open="false" ma:isKeyword="false">
      <xsd:complexType>
        <xsd:sequence>
          <xsd:element ref="pc:Terms" minOccurs="0" maxOccurs="1"/>
        </xsd:sequence>
      </xsd:complexType>
    </xsd:element>
    <xsd:element name="cef151f5426346bc86949faf42018bc2" ma:index="30" nillable="true" ma:taxonomy="true" ma:internalName="cef151f5426346bc86949faf42018bc2" ma:taxonomyFieldName="Publisher_x0020_Tag" ma:displayName="Publisher Tag" ma:readOnly="false" ma:default="" ma:fieldId="{cef151f5-4263-46bc-8694-9faf42018bc2}" ma:taxonomyMulti="true" ma:sspId="5d95b535-dde6-4922-9103-e7d1b588d484" ma:termSetId="3901a3fb-6fda-472e-be64-02340fa9d48c" ma:anchorId="00000000-0000-0000-0000-000000000000" ma:open="false" ma:isKeyword="false">
      <xsd:complexType>
        <xsd:sequence>
          <xsd:element ref="pc:Terms" minOccurs="0" maxOccurs="1"/>
        </xsd:sequence>
      </xsd:complexType>
    </xsd:element>
    <xsd:element name="m757c70279a24a3caabf9b1f18b6e700" ma:index="31" nillable="true" ma:taxonomy="true" ma:internalName="m757c70279a24a3caabf9b1f18b6e700" ma:taxonomyFieldName="EchoStar_x0020_Office_x0028_s_x0029_" ma:displayName="EchoStar Office(s)" ma:default="" ma:fieldId="{6757c702-79a2-4a3c-aabf-9b1f18b6e700}" ma:taxonomyMulti="true" ma:sspId="5d95b535-dde6-4922-9103-e7d1b588d484" ma:termSetId="27f96527-74bb-485a-8636-566d63faeb80" ma:anchorId="00000000-0000-0000-0000-000000000000" ma:open="false" ma:isKeyword="false">
      <xsd:complexType>
        <xsd:sequence>
          <xsd:element ref="pc:Terms" minOccurs="0" maxOccurs="1"/>
        </xsd:sequence>
      </xsd:complexType>
    </xsd:element>
    <xsd:element name="c932aa7e289b418fb48a734073dade4d" ma:index="33" nillable="true" ma:taxonomy="true" ma:internalName="c932aa7e289b418fb48a734073dade4d" ma:taxonomyFieldName="Technology_x0020_Tag" ma:displayName="Technology Tag" ma:default="" ma:fieldId="{c932aa7e-289b-418f-b48a-734073dade4d}" ma:taxonomyMulti="true" ma:sspId="5d95b535-dde6-4922-9103-e7d1b588d484" ma:termSetId="d4937b06-644c-4240-9cec-39684f2c9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1" nillable="true" ma:displayName="Language" ma:default="English" ma:hidden="true" ma:internalName="Language" ma:readOnly="fals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4" nillable="true" ma:displayName="Coverage" ma:description="The extent or scope" ma:hidden="true" ma:internalName="_Coverage" ma:readOnly="false">
      <xsd:simpleType>
        <xsd:restriction base="dms:Text"/>
      </xsd:simpleType>
    </xsd:element>
    <xsd:element name="_DCDateCreated" ma:index="6" nillable="true" ma:displayName="Date Created" ma:description="The date on which this resource was created" ma:format="DateTime" ma:hidden="true" ma:internalName="_DCDateCreated" ma:readOnly="false">
      <xsd:simpleType>
        <xsd:restriction base="dms:DateTime"/>
      </xsd:simpleType>
    </xsd:element>
    <xsd:element name="_DCDateModified" ma:index="7"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9" nillable="true" ma:displayName="Format" ma:description="Media-type, file format or dimensions" ma:hidden="true" ma:internalName="_Format" ma:readOnly="false">
      <xsd:simpleType>
        <xsd:restriction base="dms:Text"/>
      </xsd:simpleType>
    </xsd:element>
    <xsd:element name="_Identifier" ma:index="10"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2" nillable="true" ma:displayName="Publisher" ma:description="The person, organization or service that published this resource" ma:hidden="true" ma:internalName="_Publisher" ma:readOnly="false">
      <xsd:simpleType>
        <xsd:restriction base="dms:Text">
          <xsd:maxLength value="255"/>
        </xsd:restriction>
      </xsd:simpleType>
    </xsd:element>
    <xsd:element name="_Relation" ma:index="13" nillable="true" ma:displayName="Relation" ma:description="References to related resources" ma:hidden="true" ma:internalName="_Relation" ma:readOnly="false">
      <xsd:simpleType>
        <xsd:restriction base="dms:Note"/>
      </xsd:simpleType>
    </xsd:element>
    <xsd:element name="_RightsManagement" ma:index="14" nillable="true" ma:displayName="Rights Management" ma:description="Information about rights held in or over this resource" ma:hidden="true" ma:internalName="_RightsManagement" ma:readOnly="false">
      <xsd:simpleType>
        <xsd:restriction base="dms:Note"/>
      </xsd:simpleType>
    </xsd:element>
    <xsd:element name="_Source" ma:index="15" nillable="true" ma:displayName="Source" ma:description="References to resources from which this resource was derived" ma:hidden="true" ma:internalName="_Source" ma:readOnly="false">
      <xsd:simpleType>
        <xsd:restriction base="dms:Note"/>
      </xsd:simpleType>
    </xsd:element>
    <xsd:element name="_ResourceType" ma:index="19" nillable="true" ma:displayName="Resource Type" ma:description="A set of categories, functions, genres or aggregation levels" ma:hidden="true" ma:internalName="_ResourceType" ma:readOnly="false">
      <xsd:simpleType>
        <xsd:restriction base="dms:Text"/>
      </xsd:simpleType>
    </xsd:element>
    <xsd:element name="_Contributor" ma:index="29" nillable="true" ma:displayName="Contributor" ma:description="One or more people or organizations that contributed to this resource" ma:hidden="true" ma:internalName="_Contributor"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69e9ed-f8dc-4aca-8152-517e4c535d62" elementFormDefault="qualified">
    <xsd:import namespace="http://schemas.microsoft.com/office/2006/documentManagement/types"/>
    <xsd:import namespace="http://schemas.microsoft.com/office/infopath/2007/PartnerControls"/>
    <xsd:element name="_dlc_DocId" ma:index="36" nillable="true" ma:displayName="Document ID Value" ma:description="The value of the document ID assigned to this item."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Creator"/>
        <xsd:element ref="dcterms:created" minOccurs="0" maxOccurs="1"/>
        <xsd:element ref="dc:identifier" minOccurs="0" maxOccurs="1"/>
        <xsd:element name="contentType" minOccurs="0" maxOccurs="1" type="xsd:string" ma:index="23" ma:displayName="Content Type"/>
        <xsd:element ref="dc:title" minOccurs="0" maxOccurs="1" ma:index="18" ma:displayName="Title"/>
        <xsd:element ref="dc:subject" minOccurs="0" maxOccurs="1" ma:displayName="Subject"/>
        <xsd:element ref="dc:description" minOccurs="0" maxOccurs="1" ma:index="2" ma:displayName="Description"/>
        <xsd:element name="keywords" minOccurs="0" maxOccurs="1" type="xsd:string"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Language>
    <_Source xmlns="http://schemas.microsoft.com/sharepoint/v3/fields" xsi:nil="true"/>
    <m757c70279a24a3caabf9b1f18b6e700 xmlns="d58491af-cca6-4b88-bf7d-35c5c9c48090">
      <Terms xmlns="http://schemas.microsoft.com/office/infopath/2007/PartnerControls"/>
    </m757c70279a24a3caabf9b1f18b6e700>
    <_DCDateModified xmlns="http://schemas.microsoft.com/sharepoint/v3/fields" xsi:nil="true"/>
    <_Publisher xmlns="http://schemas.microsoft.com/sharepoint/v3/fields" xsi:nil="true"/>
    <_Relation xmlns="http://schemas.microsoft.com/sharepoint/v3/fields" xsi:nil="true"/>
    <c932aa7e289b418fb48a734073dade4d xmlns="d58491af-cca6-4b88-bf7d-35c5c9c48090">
      <Terms xmlns="http://schemas.microsoft.com/office/infopath/2007/PartnerControls">
        <TermInfo xmlns="http://schemas.microsoft.com/office/infopath/2007/PartnerControls">
          <TermName xmlns="http://schemas.microsoft.com/office/infopath/2007/PartnerControls">Satellite TV</TermName>
          <TermId xmlns="http://schemas.microsoft.com/office/infopath/2007/PartnerControls">1fe6d033-3618-4ea2-88f5-400e1b5f9d48</TermId>
        </TermInfo>
        <TermInfo xmlns="http://schemas.microsoft.com/office/infopath/2007/PartnerControls">
          <TermName xmlns="http://schemas.microsoft.com/office/infopath/2007/PartnerControls">T2</TermName>
          <TermId xmlns="http://schemas.microsoft.com/office/infopath/2007/PartnerControls">76b787d4-dcda-4087-ba3d-12b8e717822c</TermId>
        </TermInfo>
      </Terms>
    </c932aa7e289b418fb48a734073dade4d>
    <_Contributor xmlns="http://schemas.microsoft.com/sharepoint/v3/fields" xsi:nil="true"/>
    <h815f745247049c39cff5927dcad885d xmlns="d58491af-cca6-4b88-bf7d-35c5c9c48090">
      <Terms xmlns="http://schemas.microsoft.com/office/infopath/2007/PartnerControls"/>
    </h815f745247049c39cff5927dcad885d>
    <_Format xmlns="http://schemas.microsoft.com/sharepoint/v3/fields" xsi:nil="true"/>
    <_Coverage xmlns="http://schemas.microsoft.com/sharepoint/v3/fields" xsi:nil="true"/>
    <_Identifier xmlns="http://schemas.microsoft.com/sharepoint/v3/fields" xsi:nil="true"/>
    <_ResourceType xmlns="http://schemas.microsoft.com/sharepoint/v3/fields" xsi:nil="true"/>
    <cef151f5426346bc86949faf42018bc2 xmlns="d58491af-cca6-4b88-bf7d-35c5c9c48090">
      <Terms xmlns="http://schemas.microsoft.com/office/infopath/2007/PartnerControls">
        <TermInfo xmlns="http://schemas.microsoft.com/office/infopath/2007/PartnerControls">
          <TermName xmlns="http://schemas.microsoft.com/office/infopath/2007/PartnerControls">DVB</TermName>
          <TermId xmlns="http://schemas.microsoft.com/office/infopath/2007/PartnerControls">aaf0f56f-1493-4f5f-852c-9ee3c44e8a7a</TermId>
        </TermInfo>
      </Terms>
    </cef151f5426346bc86949faf42018bc2>
    <_RightsManagement xmlns="http://schemas.microsoft.com/sharepoint/v3/fields" xsi:nil="true"/>
    <TaxKeywordTaxHTField xmlns="d58491af-cca6-4b88-bf7d-35c5c9c48090">
      <Terms xmlns="http://schemas.microsoft.com/office/infopath/2007/PartnerControls"/>
    </TaxKeywordTaxHTField>
    <TaxCatchAll xmlns="d58491af-cca6-4b88-bf7d-35c5c9c48090"/>
    <_DCDateCreated xmlns="http://schemas.microsoft.com/sharepoint/v3/fields" xsi:nil="true"/>
    <_dlc_DocId xmlns="4369e9ed-f8dc-4aca-8152-517e4c535d62">EEST2010PSC1-571-267</_dlc_DocId>
    <_dlc_DocIdUrl xmlns="4369e9ed-f8dc-4aca-8152-517e4c535d62">
      <Url>http://dtcsp.dish.com/sites/Europe/portals/software/sag/_layouts/DocIdRedir.aspx?ID=EEST2010PSC1-571-267</Url>
      <Description>EEST2010PSC1-571-267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5d95b535-dde6-4922-9103-e7d1b588d484" ContentTypeId="0x01010B003E03D14DCF64F840B6932729101AE75617"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2F435F1-7372-4E1F-A623-E06084B92352}"/>
</file>

<file path=customXml/itemProps2.xml><?xml version="1.0" encoding="utf-8"?>
<ds:datastoreItem xmlns:ds="http://schemas.openxmlformats.org/officeDocument/2006/customXml" ds:itemID="{0FDF3143-CB78-4BB2-95F8-F1905BC2D684}"/>
</file>

<file path=customXml/itemProps3.xml><?xml version="1.0" encoding="utf-8"?>
<ds:datastoreItem xmlns:ds="http://schemas.openxmlformats.org/officeDocument/2006/customXml" ds:itemID="{7ED79B65-A172-4F1D-A426-4EDD2B4F07F5}"/>
</file>

<file path=customXml/itemProps4.xml><?xml version="1.0" encoding="utf-8"?>
<ds:datastoreItem xmlns:ds="http://schemas.openxmlformats.org/officeDocument/2006/customXml" ds:itemID="{E6AA829C-1C82-4BFE-8962-E893984BF840}"/>
</file>

<file path=customXml/itemProps5.xml><?xml version="1.0" encoding="utf-8"?>
<ds:datastoreItem xmlns:ds="http://schemas.openxmlformats.org/officeDocument/2006/customXml" ds:itemID="{77A12498-ECFD-43ED-8DE9-A1D2808D6306}"/>
</file>

<file path=docProps/app.xml><?xml version="1.0" encoding="utf-8"?>
<Properties xmlns="http://schemas.openxmlformats.org/officeDocument/2006/extended-properties" xmlns:vt="http://schemas.openxmlformats.org/officeDocument/2006/docPropsVTypes">
  <Template>EchoStar Europe Powerpoint Template</Template>
  <TotalTime>2075</TotalTime>
  <Words>3640</Words>
  <Application>Microsoft Office PowerPoint</Application>
  <PresentationFormat>On-screen Show (4:3)</PresentationFormat>
  <Paragraphs>409</Paragraphs>
  <Slides>67</Slides>
  <Notes>1</Notes>
  <HiddenSlides>0</HiddenSlides>
  <MMClips>0</MMClips>
  <ScaleCrop>false</ScaleCrop>
  <HeadingPairs>
    <vt:vector size="4" baseType="variant">
      <vt:variant>
        <vt:lpstr>Theme</vt:lpstr>
      </vt:variant>
      <vt:variant>
        <vt:i4>5</vt:i4>
      </vt:variant>
      <vt:variant>
        <vt:lpstr>Slide Titles</vt:lpstr>
      </vt:variant>
      <vt:variant>
        <vt:i4>67</vt:i4>
      </vt:variant>
    </vt:vector>
  </HeadingPairs>
  <TitlesOfParts>
    <vt:vector size="72" baseType="lpstr">
      <vt:lpstr>EchoStar Europe Powerpoint Template</vt:lpstr>
      <vt:lpstr>Slide 2 Master</vt:lpstr>
      <vt:lpstr>Slide 4 master</vt:lpstr>
      <vt:lpstr>2_Slide 4 master</vt:lpstr>
      <vt:lpstr>Slide 5 Master</vt:lpstr>
      <vt:lpstr>PowerPoint Presentation</vt:lpstr>
      <vt:lpstr>PowerPoint Presentation</vt:lpstr>
      <vt:lpstr>What will we cover</vt:lpstr>
      <vt:lpstr>What is MPEG and what is DVB?</vt:lpstr>
      <vt:lpstr>Video Compression Standards</vt:lpstr>
      <vt:lpstr>DVB / ATSC / ISDB  Core Standards</vt:lpstr>
      <vt:lpstr>Digital Broadcast Standards</vt:lpstr>
      <vt:lpstr>Digital Broadcast Standards (continue)</vt:lpstr>
      <vt:lpstr>Program Stream</vt:lpstr>
      <vt:lpstr>Transport Stream</vt:lpstr>
      <vt:lpstr>PowerPoint Presentation</vt:lpstr>
      <vt:lpstr>PowerPoint Presentation</vt:lpstr>
      <vt:lpstr>Mission of PSI / SI / PSIP tables</vt:lpstr>
      <vt:lpstr>MPEG and DVB tables</vt:lpstr>
      <vt:lpstr>PSI data</vt:lpstr>
      <vt:lpstr>PowerPoint Presentation</vt:lpstr>
      <vt:lpstr>DVB: SI data</vt:lpstr>
      <vt:lpstr>ATSC: PSIP tables</vt:lpstr>
      <vt:lpstr>ATSC: PSIP tables</vt:lpstr>
      <vt:lpstr>ATSC: Transport Stream and PSIP tables</vt:lpstr>
      <vt:lpstr>Summary</vt:lpstr>
      <vt:lpstr>Transport Stream Delivery</vt:lpstr>
      <vt:lpstr>Transport Stream packet</vt:lpstr>
      <vt:lpstr>Forward Error Correction (FEC)</vt:lpstr>
      <vt:lpstr>Types of FEC</vt:lpstr>
      <vt:lpstr>FEC Rates</vt:lpstr>
      <vt:lpstr>Forward Error Correction in DVB-C, DVB-T</vt:lpstr>
      <vt:lpstr>Energy dispersal</vt:lpstr>
      <vt:lpstr>DVB-S, DVB-T Forward Error Correction</vt:lpstr>
      <vt:lpstr>DVB-S2, DVB-T2 Forward Error Correction</vt:lpstr>
      <vt:lpstr>DVB-S2 FEC Frame</vt:lpstr>
      <vt:lpstr>Comparison of available modes  in DVB-T and DVB-T2</vt:lpstr>
      <vt:lpstr>Packet Identifier (PID)</vt:lpstr>
      <vt:lpstr>Transport Stream Packet Header</vt:lpstr>
      <vt:lpstr>Transport Stream Packet </vt:lpstr>
      <vt:lpstr>Payload Start Indicator &amp; Section Assembling </vt:lpstr>
      <vt:lpstr>Section Assembling </vt:lpstr>
      <vt:lpstr>Common Section Format </vt:lpstr>
      <vt:lpstr>Common Section Format </vt:lpstr>
      <vt:lpstr>Table_ID Values </vt:lpstr>
      <vt:lpstr>DVB:  PSI / SI tables  in  depth</vt:lpstr>
      <vt:lpstr>MPEG and DVB tables</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Questions </vt:lpstr>
      <vt:lpstr>PowerPoint Presentation</vt:lpstr>
    </vt:vector>
  </TitlesOfParts>
  <Company>EchoStar Europe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Transport Stream, PSI and SI tables</dc:title>
  <dc:creator>igor.rilskiy</dc:creator>
  <dc:description/>
  <cp:lastModifiedBy>Rilskiy, Igor</cp:lastModifiedBy>
  <cp:revision>100</cp:revision>
  <dcterms:created xsi:type="dcterms:W3CDTF">2013-08-02T07:11:35Z</dcterms:created>
  <dcterms:modified xsi:type="dcterms:W3CDTF">2015-11-12T09:47:46Z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0x01010B003E03D14DCF64F840B6932729101AE7561700CE85B48DFAFE4640A7F26D245120B9D0</vt:lpwstr>
  </property>
  <property fmtid="{D5CDD505-2E9C-101B-9397-08002B2CF9AE}" pid="3" name="_dlc_DocIdItemGuid">
    <vt:lpwstr>e730e761-79a9-4dfd-b2e2-bef89c8c827b</vt:lpwstr>
  </property>
  <property fmtid="{D5CDD505-2E9C-101B-9397-08002B2CF9AE}" pid="4" name="TaxKeyword">
    <vt:lpwstr>;#</vt:lpwstr>
  </property>
  <property fmtid="{D5CDD505-2E9C-101B-9397-08002B2CF9AE}" pid="5" name="EchoStar Office(s)">
    <vt:lpwstr/>
  </property>
  <property fmtid="{D5CDD505-2E9C-101B-9397-08002B2CF9AE}" pid="6" name="Common Tag">
    <vt:lpwstr/>
  </property>
  <property fmtid="{D5CDD505-2E9C-101B-9397-08002B2CF9AE}" pid="7" name="Technology Tag">
    <vt:lpwstr>982;#Satellite TV|1fe6d033-3618-4ea2-88f5-400e1b5f9d48;#977;#T2|76b787d4-dcda-4087-ba3d-12b8e717822c</vt:lpwstr>
  </property>
  <property fmtid="{D5CDD505-2E9C-101B-9397-08002B2CF9AE}" pid="8" name="Publisher Tag">
    <vt:lpwstr>389;#DVB|aaf0f56f-1493-4f5f-852c-9ee3c44e8a7a</vt:lpwstr>
  </property>
</Properties>
</file>