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43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9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9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96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6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0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0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0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4608-A5F2-4106-BBD2-9167EA5C22B2}" type="datetimeFigureOut">
              <a:rPr lang="ru-RU" smtClean="0"/>
              <a:t>07.09.2021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051F9-4C62-4FB3-ACFF-C2B41DCA8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81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6840"/>
          </a:xfrm>
        </p:spPr>
        <p:txBody>
          <a:bodyPr/>
          <a:lstStyle/>
          <a:p>
            <a:r>
              <a:rPr lang="en-US" b="1" dirty="0" smtClean="0">
                <a:latin typeface="Avenir Next Cyr Medium" panose="020B0603020202020204" pitchFamily="34" charset="-52"/>
              </a:rPr>
              <a:t>Behavioral Patterns</a:t>
            </a:r>
            <a:endParaRPr lang="ru-RU" b="1" dirty="0">
              <a:latin typeface="Avenir Next Cyr Medium" panose="020B0603020202020204" pitchFamily="34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538331"/>
            <a:ext cx="9144000" cy="1480930"/>
          </a:xfrm>
        </p:spPr>
        <p:txBody>
          <a:bodyPr/>
          <a:lstStyle/>
          <a:p>
            <a:r>
              <a:rPr lang="en-US" sz="2800" b="1" dirty="0" smtClean="0">
                <a:latin typeface="Avenir Next Cyr Medium" panose="020B0603020202020204" pitchFamily="34" charset="-52"/>
              </a:rPr>
              <a:t>Part 1</a:t>
            </a:r>
          </a:p>
          <a:p>
            <a:r>
              <a:rPr lang="en-US" dirty="0" smtClean="0">
                <a:latin typeface="Avenir Next Cyr Medium" panose="020B0603020202020204" pitchFamily="34" charset="-52"/>
              </a:rPr>
              <a:t>Chain of Responsibility, Mediator, Observer</a:t>
            </a:r>
            <a:endParaRPr lang="ru-RU" dirty="0">
              <a:latin typeface="Avenir Next Cyr Medium" panose="020B06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122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69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venir Next Cyr" panose="020B0503020202020204" pitchFamily="34" charset="-52"/>
              </a:rPr>
              <a:t>Behavioral Design Patterns</a:t>
            </a:r>
            <a:endParaRPr lang="ru-RU" sz="3600" b="1" dirty="0">
              <a:latin typeface="Avenir Next Cyr" panose="020B0503020202020204" pitchFamily="34" charset="-52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31" y="1801771"/>
            <a:ext cx="9204753" cy="4351338"/>
          </a:xfrm>
        </p:spPr>
      </p:pic>
      <p:sp>
        <p:nvSpPr>
          <p:cNvPr id="6" name="TextBox 5"/>
          <p:cNvSpPr txBox="1"/>
          <p:nvPr/>
        </p:nvSpPr>
        <p:spPr>
          <a:xfrm>
            <a:off x="838200" y="1067239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venir Next Cyr Medium" panose="020B0603020202020204" pitchFamily="34" charset="-52"/>
              </a:rPr>
              <a:t>These patterns solve the problem of efficient and safe communication between program objects.</a:t>
            </a:r>
            <a:endParaRPr lang="ru-RU" sz="1600" dirty="0">
              <a:latin typeface="Avenir Next Cyr Medium" panose="020B06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5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69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venir Next Cyr" panose="020B0503020202020204" pitchFamily="34" charset="-52"/>
              </a:rPr>
              <a:t>Chain of responsibility </a:t>
            </a:r>
            <a:r>
              <a:rPr lang="en-US" sz="3600" dirty="0" smtClean="0">
                <a:latin typeface="Avenir Next Cyr Medium" panose="020B0603020202020204" pitchFamily="34" charset="-52"/>
              </a:rPr>
              <a:t>(</a:t>
            </a:r>
            <a:r>
              <a:rPr lang="en-US" sz="3600" dirty="0">
                <a:latin typeface="Avenir Next Cyr Medium" panose="020B0603020202020204" pitchFamily="34" charset="-52"/>
              </a:rPr>
              <a:t>Chain of Command</a:t>
            </a:r>
            <a:r>
              <a:rPr lang="en-US" sz="3600" dirty="0" smtClean="0">
                <a:latin typeface="Avenir Next Cyr Medium" panose="020B0603020202020204" pitchFamily="34" charset="-52"/>
              </a:rPr>
              <a:t>)</a:t>
            </a:r>
            <a:endParaRPr lang="ru-RU" sz="3600" b="1" dirty="0">
              <a:latin typeface="Avenir Next Cyr Medium" panose="020B0603020202020204" pitchFamily="34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9488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venir Next Cyr Medium" panose="020B0603020202020204" pitchFamily="34" charset="-52"/>
              </a:rPr>
              <a:t>Lets you pass requests along a chain of handlers. Upon receiving a request, each handler decides either to process the request or to pass it to the next handler in the chain.</a:t>
            </a:r>
            <a:endParaRPr lang="ru-RU" sz="1600" dirty="0">
              <a:latin typeface="Avenir Next Cyr Medium" panose="020B0603020202020204" pitchFamily="34" charset="-52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27" y="2549503"/>
            <a:ext cx="6631719" cy="3315860"/>
          </a:xfrm>
        </p:spPr>
      </p:pic>
    </p:spTree>
    <p:extLst>
      <p:ext uri="{BB962C8B-B14F-4D97-AF65-F5344CB8AC3E}">
        <p14:creationId xmlns:p14="http://schemas.microsoft.com/office/powerpoint/2010/main" val="964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69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venir Next Cyr" panose="020B0503020202020204" pitchFamily="34" charset="-52"/>
              </a:rPr>
              <a:t>Observer</a:t>
            </a:r>
            <a:endParaRPr lang="ru-RU" sz="3600" b="1" dirty="0">
              <a:latin typeface="Avenir Next Cyr Medium" panose="020B0603020202020204" pitchFamily="34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3585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pattern lets </a:t>
            </a:r>
            <a:r>
              <a:rPr lang="en-US" dirty="0"/>
              <a:t>you define a subscription mechanism to notify multiple objects about any events that happen to the object they’re observing.</a:t>
            </a:r>
            <a:endParaRPr lang="ru-RU" sz="1600" dirty="0">
              <a:latin typeface="Avenir Next Cyr Medium" panose="020B0603020202020204" pitchFamily="34" charset="-52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146851"/>
            <a:ext cx="7735712" cy="4189137"/>
          </a:xfrm>
        </p:spPr>
      </p:pic>
    </p:spTree>
    <p:extLst>
      <p:ext uri="{BB962C8B-B14F-4D97-AF65-F5344CB8AC3E}">
        <p14:creationId xmlns:p14="http://schemas.microsoft.com/office/powerpoint/2010/main" val="37828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69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venir Next Cyr" panose="020B0503020202020204" pitchFamily="34" charset="-52"/>
              </a:rPr>
              <a:t>Mediator</a:t>
            </a:r>
            <a:endParaRPr lang="ru-RU" sz="3600" b="1" dirty="0">
              <a:latin typeface="Avenir Next Cyr Medium" panose="020B0603020202020204" pitchFamily="34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3585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reduce chaotic dependencies between objects. The pattern restricts direct communications between the objects and forces them to collaborate only via a mediator object.</a:t>
            </a:r>
            <a:endParaRPr lang="ru-RU" sz="1600" dirty="0">
              <a:latin typeface="Avenir Next Cyr Medium" panose="020B0603020202020204" pitchFamily="34" charset="-52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0" y="2247369"/>
            <a:ext cx="7048500" cy="3810000"/>
          </a:xfrm>
        </p:spPr>
      </p:pic>
    </p:spTree>
    <p:extLst>
      <p:ext uri="{BB962C8B-B14F-4D97-AF65-F5344CB8AC3E}">
        <p14:creationId xmlns:p14="http://schemas.microsoft.com/office/powerpoint/2010/main" val="8020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125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Avenir Next Cyr</vt:lpstr>
      <vt:lpstr>Avenir Next Cyr Medium</vt:lpstr>
      <vt:lpstr>Calibri</vt:lpstr>
      <vt:lpstr>Calibri Light</vt:lpstr>
      <vt:lpstr>Тема Office</vt:lpstr>
      <vt:lpstr>Behavioral Patterns</vt:lpstr>
      <vt:lpstr>Behavioral Design Patterns</vt:lpstr>
      <vt:lpstr>Chain of responsibility (Chain of Command)</vt:lpstr>
      <vt:lpstr>Observer</vt:lpstr>
      <vt:lpstr>Mediator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</dc:title>
  <dc:creator>Evgeniy1987 Belousov</dc:creator>
  <cp:lastModifiedBy>Evgeniy1987 Belousov</cp:lastModifiedBy>
  <cp:revision>12</cp:revision>
  <dcterms:created xsi:type="dcterms:W3CDTF">2021-09-06T23:40:38Z</dcterms:created>
  <dcterms:modified xsi:type="dcterms:W3CDTF">2021-09-07T10:27:11Z</dcterms:modified>
</cp:coreProperties>
</file>