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8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53" d="100"/>
          <a:sy n="53" d="100"/>
        </p:scale>
        <p:origin x="13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F87A5-1757-40DA-A18A-ADCAA666659E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MY"/>
        </a:p>
      </dgm:t>
    </dgm:pt>
    <dgm:pt modelId="{14AD3E27-A093-4C94-AFB7-80A68E59DBCA}">
      <dgm:prSet phldrT="[Text]"/>
      <dgm:spPr/>
      <dgm:t>
        <a:bodyPr/>
        <a:lstStyle/>
        <a:p>
          <a:r>
            <a:rPr lang="en-MY" dirty="0"/>
            <a:t>Define the problem</a:t>
          </a:r>
        </a:p>
      </dgm:t>
    </dgm:pt>
    <dgm:pt modelId="{86BD6C5F-A58C-42FF-A81B-9E64006C2FC7}" type="parTrans" cxnId="{C1EDC92F-1B04-45AC-BEB0-ABD51CFC1C31}">
      <dgm:prSet/>
      <dgm:spPr/>
      <dgm:t>
        <a:bodyPr/>
        <a:lstStyle/>
        <a:p>
          <a:endParaRPr lang="en-MY"/>
        </a:p>
      </dgm:t>
    </dgm:pt>
    <dgm:pt modelId="{C832533F-568E-4E8C-8F11-DEE7189DACA7}" type="sibTrans" cxnId="{C1EDC92F-1B04-45AC-BEB0-ABD51CFC1C31}">
      <dgm:prSet/>
      <dgm:spPr/>
      <dgm:t>
        <a:bodyPr/>
        <a:lstStyle/>
        <a:p>
          <a:endParaRPr lang="en-MY"/>
        </a:p>
      </dgm:t>
    </dgm:pt>
    <dgm:pt modelId="{0FC7AB3A-17BA-4D39-A9EF-0DF25E1F6475}">
      <dgm:prSet phldrT="[Text]"/>
      <dgm:spPr/>
      <dgm:t>
        <a:bodyPr/>
        <a:lstStyle/>
        <a:p>
          <a:r>
            <a:rPr lang="en-MY" dirty="0"/>
            <a:t>Collect the data</a:t>
          </a:r>
        </a:p>
      </dgm:t>
    </dgm:pt>
    <dgm:pt modelId="{203F5C0D-8900-4113-8981-30B7F2C5B465}" type="parTrans" cxnId="{A5937597-3CC6-481D-8054-C41E35B94774}">
      <dgm:prSet/>
      <dgm:spPr/>
      <dgm:t>
        <a:bodyPr/>
        <a:lstStyle/>
        <a:p>
          <a:endParaRPr lang="en-MY"/>
        </a:p>
      </dgm:t>
    </dgm:pt>
    <dgm:pt modelId="{25DEB666-167F-4BD5-A5C5-2DC91A3B8C9E}" type="sibTrans" cxnId="{A5937597-3CC6-481D-8054-C41E35B94774}">
      <dgm:prSet/>
      <dgm:spPr/>
      <dgm:t>
        <a:bodyPr/>
        <a:lstStyle/>
        <a:p>
          <a:endParaRPr lang="en-MY"/>
        </a:p>
      </dgm:t>
    </dgm:pt>
    <dgm:pt modelId="{894BFF01-5177-46AB-BE51-E6A26F4E0E7F}">
      <dgm:prSet phldrT="[Text]"/>
      <dgm:spPr/>
      <dgm:t>
        <a:bodyPr/>
        <a:lstStyle/>
        <a:p>
          <a:r>
            <a:rPr lang="en-MY" dirty="0"/>
            <a:t>Process data</a:t>
          </a:r>
          <a:br>
            <a:rPr lang="en-MY" dirty="0"/>
          </a:br>
          <a:r>
            <a:rPr lang="en-MY" dirty="0"/>
            <a:t>Analysis data</a:t>
          </a:r>
        </a:p>
      </dgm:t>
    </dgm:pt>
    <dgm:pt modelId="{981A9DF9-F74E-490C-B19E-DDFB72912349}" type="parTrans" cxnId="{9EA9C2DA-3BC1-4C88-BF04-2FAA8D58E2F3}">
      <dgm:prSet/>
      <dgm:spPr/>
      <dgm:t>
        <a:bodyPr/>
        <a:lstStyle/>
        <a:p>
          <a:endParaRPr lang="en-MY"/>
        </a:p>
      </dgm:t>
    </dgm:pt>
    <dgm:pt modelId="{597B5E3E-A96F-4640-80DA-D8E32CEE26AE}" type="sibTrans" cxnId="{9EA9C2DA-3BC1-4C88-BF04-2FAA8D58E2F3}">
      <dgm:prSet/>
      <dgm:spPr/>
      <dgm:t>
        <a:bodyPr/>
        <a:lstStyle/>
        <a:p>
          <a:endParaRPr lang="en-MY"/>
        </a:p>
      </dgm:t>
    </dgm:pt>
    <dgm:pt modelId="{F30C3BE8-45C9-415A-82AE-6FD5C32D466F}">
      <dgm:prSet phldrT="[Text]"/>
      <dgm:spPr/>
      <dgm:t>
        <a:bodyPr/>
        <a:lstStyle/>
        <a:p>
          <a:r>
            <a:rPr lang="en-MY" dirty="0"/>
            <a:t>Interpret the results</a:t>
          </a:r>
        </a:p>
      </dgm:t>
    </dgm:pt>
    <dgm:pt modelId="{24A587E0-4EA5-4D70-AD93-A06AE94F6138}" type="parTrans" cxnId="{0B39029B-C7E5-4A70-83C6-E67373A9B7CB}">
      <dgm:prSet/>
      <dgm:spPr/>
      <dgm:t>
        <a:bodyPr/>
        <a:lstStyle/>
        <a:p>
          <a:endParaRPr lang="en-MY"/>
        </a:p>
      </dgm:t>
    </dgm:pt>
    <dgm:pt modelId="{9AF3BF89-473B-4831-B00A-9EB61A083894}" type="sibTrans" cxnId="{0B39029B-C7E5-4A70-83C6-E67373A9B7CB}">
      <dgm:prSet/>
      <dgm:spPr/>
      <dgm:t>
        <a:bodyPr/>
        <a:lstStyle/>
        <a:p>
          <a:endParaRPr lang="en-MY"/>
        </a:p>
      </dgm:t>
    </dgm:pt>
    <dgm:pt modelId="{8D70A4C5-F4F8-4489-9621-B496D6187BCF}">
      <dgm:prSet phldrT="[Text]"/>
      <dgm:spPr/>
      <dgm:t>
        <a:bodyPr/>
        <a:lstStyle/>
        <a:p>
          <a:r>
            <a:rPr lang="en-MY" dirty="0"/>
            <a:t>Algorithm building and implement</a:t>
          </a:r>
        </a:p>
      </dgm:t>
    </dgm:pt>
    <dgm:pt modelId="{5D226C92-A83C-4C21-90A6-5E4825771C75}" type="parTrans" cxnId="{DD696BF4-98BA-4FB6-9EA8-CF5AC7E5FB64}">
      <dgm:prSet/>
      <dgm:spPr/>
      <dgm:t>
        <a:bodyPr/>
        <a:lstStyle/>
        <a:p>
          <a:endParaRPr lang="en-MY"/>
        </a:p>
      </dgm:t>
    </dgm:pt>
    <dgm:pt modelId="{0DEDC18E-A6D0-4C91-8AE0-3BBFC6840D7B}" type="sibTrans" cxnId="{DD696BF4-98BA-4FB6-9EA8-CF5AC7E5FB64}">
      <dgm:prSet/>
      <dgm:spPr/>
      <dgm:t>
        <a:bodyPr/>
        <a:lstStyle/>
        <a:p>
          <a:endParaRPr lang="en-MY"/>
        </a:p>
      </dgm:t>
    </dgm:pt>
    <dgm:pt modelId="{4E0E86F4-E631-45A8-ACAB-BD35F7735DD2}" type="pres">
      <dgm:prSet presAssocID="{77AF87A5-1757-40DA-A18A-ADCAA666659E}" presName="outerComposite" presStyleCnt="0">
        <dgm:presLayoutVars>
          <dgm:chMax val="5"/>
          <dgm:dir/>
          <dgm:resizeHandles val="exact"/>
        </dgm:presLayoutVars>
      </dgm:prSet>
      <dgm:spPr/>
    </dgm:pt>
    <dgm:pt modelId="{6726A560-8B7E-4ADA-B141-483D260B01E7}" type="pres">
      <dgm:prSet presAssocID="{77AF87A5-1757-40DA-A18A-ADCAA666659E}" presName="dummyMaxCanvas" presStyleCnt="0">
        <dgm:presLayoutVars/>
      </dgm:prSet>
      <dgm:spPr/>
    </dgm:pt>
    <dgm:pt modelId="{92F075D7-A7D8-48E4-AE71-59D23BD77568}" type="pres">
      <dgm:prSet presAssocID="{77AF87A5-1757-40DA-A18A-ADCAA666659E}" presName="FiveNodes_1" presStyleLbl="node1" presStyleIdx="0" presStyleCnt="5">
        <dgm:presLayoutVars>
          <dgm:bulletEnabled val="1"/>
        </dgm:presLayoutVars>
      </dgm:prSet>
      <dgm:spPr/>
    </dgm:pt>
    <dgm:pt modelId="{15AD9AEA-BEAE-40F8-8F0A-1DBAF6932C59}" type="pres">
      <dgm:prSet presAssocID="{77AF87A5-1757-40DA-A18A-ADCAA666659E}" presName="FiveNodes_2" presStyleLbl="node1" presStyleIdx="1" presStyleCnt="5" custLinFactNeighborX="-6876">
        <dgm:presLayoutVars>
          <dgm:bulletEnabled val="1"/>
        </dgm:presLayoutVars>
      </dgm:prSet>
      <dgm:spPr/>
    </dgm:pt>
    <dgm:pt modelId="{73F041F3-B1E0-41AC-AF75-3BFD73F978C5}" type="pres">
      <dgm:prSet presAssocID="{77AF87A5-1757-40DA-A18A-ADCAA666659E}" presName="FiveNodes_3" presStyleLbl="node1" presStyleIdx="2" presStyleCnt="5" custLinFactNeighborX="-16157">
        <dgm:presLayoutVars>
          <dgm:bulletEnabled val="1"/>
        </dgm:presLayoutVars>
      </dgm:prSet>
      <dgm:spPr/>
    </dgm:pt>
    <dgm:pt modelId="{B7AB5EFB-6ABA-4599-BD66-F8234F2D793C}" type="pres">
      <dgm:prSet presAssocID="{77AF87A5-1757-40DA-A18A-ADCAA666659E}" presName="FiveNodes_4" presStyleLbl="node1" presStyleIdx="3" presStyleCnt="5" custLinFactNeighborX="-23625">
        <dgm:presLayoutVars>
          <dgm:bulletEnabled val="1"/>
        </dgm:presLayoutVars>
      </dgm:prSet>
      <dgm:spPr/>
    </dgm:pt>
    <dgm:pt modelId="{57EEAF1C-E160-4A8A-8402-5E5D4D4FA4A4}" type="pres">
      <dgm:prSet presAssocID="{77AF87A5-1757-40DA-A18A-ADCAA666659E}" presName="FiveNodes_5" presStyleLbl="node1" presStyleIdx="4" presStyleCnt="5" custLinFactNeighborX="-29599">
        <dgm:presLayoutVars>
          <dgm:bulletEnabled val="1"/>
        </dgm:presLayoutVars>
      </dgm:prSet>
      <dgm:spPr/>
    </dgm:pt>
    <dgm:pt modelId="{C8FEA7D5-8189-4F82-8B3A-6319337599EB}" type="pres">
      <dgm:prSet presAssocID="{77AF87A5-1757-40DA-A18A-ADCAA666659E}" presName="FiveConn_1-2" presStyleLbl="fgAccFollowNode1" presStyleIdx="0" presStyleCnt="4">
        <dgm:presLayoutVars>
          <dgm:bulletEnabled val="1"/>
        </dgm:presLayoutVars>
      </dgm:prSet>
      <dgm:spPr/>
    </dgm:pt>
    <dgm:pt modelId="{2398389E-0A70-4811-A686-CE00C8561C4E}" type="pres">
      <dgm:prSet presAssocID="{77AF87A5-1757-40DA-A18A-ADCAA666659E}" presName="FiveConn_2-3" presStyleLbl="fgAccFollowNode1" presStyleIdx="1" presStyleCnt="4" custLinFactNeighborX="-36791">
        <dgm:presLayoutVars>
          <dgm:bulletEnabled val="1"/>
        </dgm:presLayoutVars>
      </dgm:prSet>
      <dgm:spPr/>
    </dgm:pt>
    <dgm:pt modelId="{25DF03DB-28A3-4B4F-8AC3-46719448250C}" type="pres">
      <dgm:prSet presAssocID="{77AF87A5-1757-40DA-A18A-ADCAA666659E}" presName="FiveConn_3-4" presStyleLbl="fgAccFollowNode1" presStyleIdx="2" presStyleCnt="4" custLinFactNeighborX="-65344">
        <dgm:presLayoutVars>
          <dgm:bulletEnabled val="1"/>
        </dgm:presLayoutVars>
      </dgm:prSet>
      <dgm:spPr/>
    </dgm:pt>
    <dgm:pt modelId="{D34381F7-2A75-4DE6-B79A-C4BD89163B97}" type="pres">
      <dgm:prSet presAssocID="{77AF87A5-1757-40DA-A18A-ADCAA666659E}" presName="FiveConn_4-5" presStyleLbl="fgAccFollowNode1" presStyleIdx="3" presStyleCnt="4" custLinFactX="-3053" custLinFactNeighborX="-100000">
        <dgm:presLayoutVars>
          <dgm:bulletEnabled val="1"/>
        </dgm:presLayoutVars>
      </dgm:prSet>
      <dgm:spPr/>
    </dgm:pt>
    <dgm:pt modelId="{4FCB4ED1-AC6C-49BA-9582-446E735714F5}" type="pres">
      <dgm:prSet presAssocID="{77AF87A5-1757-40DA-A18A-ADCAA666659E}" presName="FiveNodes_1_text" presStyleLbl="node1" presStyleIdx="4" presStyleCnt="5">
        <dgm:presLayoutVars>
          <dgm:bulletEnabled val="1"/>
        </dgm:presLayoutVars>
      </dgm:prSet>
      <dgm:spPr/>
    </dgm:pt>
    <dgm:pt modelId="{1D35E5EB-C4CB-40A4-9431-FA72589A9BAC}" type="pres">
      <dgm:prSet presAssocID="{77AF87A5-1757-40DA-A18A-ADCAA666659E}" presName="FiveNodes_2_text" presStyleLbl="node1" presStyleIdx="4" presStyleCnt="5">
        <dgm:presLayoutVars>
          <dgm:bulletEnabled val="1"/>
        </dgm:presLayoutVars>
      </dgm:prSet>
      <dgm:spPr/>
    </dgm:pt>
    <dgm:pt modelId="{F0DCCAAB-6CDC-4F82-8576-F9750D2837FA}" type="pres">
      <dgm:prSet presAssocID="{77AF87A5-1757-40DA-A18A-ADCAA666659E}" presName="FiveNodes_3_text" presStyleLbl="node1" presStyleIdx="4" presStyleCnt="5">
        <dgm:presLayoutVars>
          <dgm:bulletEnabled val="1"/>
        </dgm:presLayoutVars>
      </dgm:prSet>
      <dgm:spPr/>
    </dgm:pt>
    <dgm:pt modelId="{C796A626-3D55-4F58-83D4-AA1126140B0F}" type="pres">
      <dgm:prSet presAssocID="{77AF87A5-1757-40DA-A18A-ADCAA666659E}" presName="FiveNodes_4_text" presStyleLbl="node1" presStyleIdx="4" presStyleCnt="5">
        <dgm:presLayoutVars>
          <dgm:bulletEnabled val="1"/>
        </dgm:presLayoutVars>
      </dgm:prSet>
      <dgm:spPr/>
    </dgm:pt>
    <dgm:pt modelId="{40AACF85-7409-493D-AC00-B002BBF20390}" type="pres">
      <dgm:prSet presAssocID="{77AF87A5-1757-40DA-A18A-ADCAA666659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52FDC0F-B10C-40DA-AE53-62C3E297BCC0}" type="presOf" srcId="{F30C3BE8-45C9-415A-82AE-6FD5C32D466F}" destId="{57EEAF1C-E160-4A8A-8402-5E5D4D4FA4A4}" srcOrd="0" destOrd="0" presId="urn:microsoft.com/office/officeart/2005/8/layout/vProcess5"/>
    <dgm:cxn modelId="{42E62D13-E8A7-4134-A36C-006D2E1F3BE3}" type="presOf" srcId="{14AD3E27-A093-4C94-AFB7-80A68E59DBCA}" destId="{92F075D7-A7D8-48E4-AE71-59D23BD77568}" srcOrd="0" destOrd="0" presId="urn:microsoft.com/office/officeart/2005/8/layout/vProcess5"/>
    <dgm:cxn modelId="{0A8DF513-DB8F-4128-ABD6-9E950B51E84C}" type="presOf" srcId="{C832533F-568E-4E8C-8F11-DEE7189DACA7}" destId="{C8FEA7D5-8189-4F82-8B3A-6319337599EB}" srcOrd="0" destOrd="0" presId="urn:microsoft.com/office/officeart/2005/8/layout/vProcess5"/>
    <dgm:cxn modelId="{C1EDC92F-1B04-45AC-BEB0-ABD51CFC1C31}" srcId="{77AF87A5-1757-40DA-A18A-ADCAA666659E}" destId="{14AD3E27-A093-4C94-AFB7-80A68E59DBCA}" srcOrd="0" destOrd="0" parTransId="{86BD6C5F-A58C-42FF-A81B-9E64006C2FC7}" sibTransId="{C832533F-568E-4E8C-8F11-DEE7189DACA7}"/>
    <dgm:cxn modelId="{8EAC0535-3D6D-484D-B574-4BC4B29948F0}" type="presOf" srcId="{0DEDC18E-A6D0-4C91-8AE0-3BBFC6840D7B}" destId="{D34381F7-2A75-4DE6-B79A-C4BD89163B97}" srcOrd="0" destOrd="0" presId="urn:microsoft.com/office/officeart/2005/8/layout/vProcess5"/>
    <dgm:cxn modelId="{42C5D045-DB4A-4628-9BDD-40FF417984E8}" type="presOf" srcId="{597B5E3E-A96F-4640-80DA-D8E32CEE26AE}" destId="{25DF03DB-28A3-4B4F-8AC3-46719448250C}" srcOrd="0" destOrd="0" presId="urn:microsoft.com/office/officeart/2005/8/layout/vProcess5"/>
    <dgm:cxn modelId="{6375E869-A70F-44B3-9041-B70A84C8FE14}" type="presOf" srcId="{8D70A4C5-F4F8-4489-9621-B496D6187BCF}" destId="{B7AB5EFB-6ABA-4599-BD66-F8234F2D793C}" srcOrd="0" destOrd="0" presId="urn:microsoft.com/office/officeart/2005/8/layout/vProcess5"/>
    <dgm:cxn modelId="{A1B6CB52-3EE4-4650-B108-D1DEAA1ECA99}" type="presOf" srcId="{14AD3E27-A093-4C94-AFB7-80A68E59DBCA}" destId="{4FCB4ED1-AC6C-49BA-9582-446E735714F5}" srcOrd="1" destOrd="0" presId="urn:microsoft.com/office/officeart/2005/8/layout/vProcess5"/>
    <dgm:cxn modelId="{3161487E-D9C2-4E17-88C8-EB9562867281}" type="presOf" srcId="{F30C3BE8-45C9-415A-82AE-6FD5C32D466F}" destId="{40AACF85-7409-493D-AC00-B002BBF20390}" srcOrd="1" destOrd="0" presId="urn:microsoft.com/office/officeart/2005/8/layout/vProcess5"/>
    <dgm:cxn modelId="{A5937597-3CC6-481D-8054-C41E35B94774}" srcId="{77AF87A5-1757-40DA-A18A-ADCAA666659E}" destId="{0FC7AB3A-17BA-4D39-A9EF-0DF25E1F6475}" srcOrd="1" destOrd="0" parTransId="{203F5C0D-8900-4113-8981-30B7F2C5B465}" sibTransId="{25DEB666-167F-4BD5-A5C5-2DC91A3B8C9E}"/>
    <dgm:cxn modelId="{4E94AE99-DDEC-4946-9692-E777298F5927}" type="presOf" srcId="{77AF87A5-1757-40DA-A18A-ADCAA666659E}" destId="{4E0E86F4-E631-45A8-ACAB-BD35F7735DD2}" srcOrd="0" destOrd="0" presId="urn:microsoft.com/office/officeart/2005/8/layout/vProcess5"/>
    <dgm:cxn modelId="{0B39029B-C7E5-4A70-83C6-E67373A9B7CB}" srcId="{77AF87A5-1757-40DA-A18A-ADCAA666659E}" destId="{F30C3BE8-45C9-415A-82AE-6FD5C32D466F}" srcOrd="4" destOrd="0" parTransId="{24A587E0-4EA5-4D70-AD93-A06AE94F6138}" sibTransId="{9AF3BF89-473B-4831-B00A-9EB61A083894}"/>
    <dgm:cxn modelId="{8698F59D-D084-49BF-8418-DCDDA419B184}" type="presOf" srcId="{894BFF01-5177-46AB-BE51-E6A26F4E0E7F}" destId="{F0DCCAAB-6CDC-4F82-8576-F9750D2837FA}" srcOrd="1" destOrd="0" presId="urn:microsoft.com/office/officeart/2005/8/layout/vProcess5"/>
    <dgm:cxn modelId="{34F49CBB-FA85-4B01-959E-E64592E6E7E3}" type="presOf" srcId="{894BFF01-5177-46AB-BE51-E6A26F4E0E7F}" destId="{73F041F3-B1E0-41AC-AF75-3BFD73F978C5}" srcOrd="0" destOrd="0" presId="urn:microsoft.com/office/officeart/2005/8/layout/vProcess5"/>
    <dgm:cxn modelId="{06157FC8-BAFC-473B-AB87-E651E08E098F}" type="presOf" srcId="{25DEB666-167F-4BD5-A5C5-2DC91A3B8C9E}" destId="{2398389E-0A70-4811-A686-CE00C8561C4E}" srcOrd="0" destOrd="0" presId="urn:microsoft.com/office/officeart/2005/8/layout/vProcess5"/>
    <dgm:cxn modelId="{C37547D0-80D1-432F-BD55-4BBB1D56366D}" type="presOf" srcId="{0FC7AB3A-17BA-4D39-A9EF-0DF25E1F6475}" destId="{15AD9AEA-BEAE-40F8-8F0A-1DBAF6932C59}" srcOrd="0" destOrd="0" presId="urn:microsoft.com/office/officeart/2005/8/layout/vProcess5"/>
    <dgm:cxn modelId="{BC8A3ED2-6A8F-4B34-B179-315051AD1398}" type="presOf" srcId="{0FC7AB3A-17BA-4D39-A9EF-0DF25E1F6475}" destId="{1D35E5EB-C4CB-40A4-9431-FA72589A9BAC}" srcOrd="1" destOrd="0" presId="urn:microsoft.com/office/officeart/2005/8/layout/vProcess5"/>
    <dgm:cxn modelId="{533F21D7-42EE-45D2-81A6-B56C540FB8AB}" type="presOf" srcId="{8D70A4C5-F4F8-4489-9621-B496D6187BCF}" destId="{C796A626-3D55-4F58-83D4-AA1126140B0F}" srcOrd="1" destOrd="0" presId="urn:microsoft.com/office/officeart/2005/8/layout/vProcess5"/>
    <dgm:cxn modelId="{9EA9C2DA-3BC1-4C88-BF04-2FAA8D58E2F3}" srcId="{77AF87A5-1757-40DA-A18A-ADCAA666659E}" destId="{894BFF01-5177-46AB-BE51-E6A26F4E0E7F}" srcOrd="2" destOrd="0" parTransId="{981A9DF9-F74E-490C-B19E-DDFB72912349}" sibTransId="{597B5E3E-A96F-4640-80DA-D8E32CEE26AE}"/>
    <dgm:cxn modelId="{DD696BF4-98BA-4FB6-9EA8-CF5AC7E5FB64}" srcId="{77AF87A5-1757-40DA-A18A-ADCAA666659E}" destId="{8D70A4C5-F4F8-4489-9621-B496D6187BCF}" srcOrd="3" destOrd="0" parTransId="{5D226C92-A83C-4C21-90A6-5E4825771C75}" sibTransId="{0DEDC18E-A6D0-4C91-8AE0-3BBFC6840D7B}"/>
    <dgm:cxn modelId="{4039D855-A210-4DAA-B586-9C025C2F18DC}" type="presParOf" srcId="{4E0E86F4-E631-45A8-ACAB-BD35F7735DD2}" destId="{6726A560-8B7E-4ADA-B141-483D260B01E7}" srcOrd="0" destOrd="0" presId="urn:microsoft.com/office/officeart/2005/8/layout/vProcess5"/>
    <dgm:cxn modelId="{389B332F-D5C2-4151-BE58-21237887852E}" type="presParOf" srcId="{4E0E86F4-E631-45A8-ACAB-BD35F7735DD2}" destId="{92F075D7-A7D8-48E4-AE71-59D23BD77568}" srcOrd="1" destOrd="0" presId="urn:microsoft.com/office/officeart/2005/8/layout/vProcess5"/>
    <dgm:cxn modelId="{016FBD28-1DAC-4EE5-A461-2F69945CF19F}" type="presParOf" srcId="{4E0E86F4-E631-45A8-ACAB-BD35F7735DD2}" destId="{15AD9AEA-BEAE-40F8-8F0A-1DBAF6932C59}" srcOrd="2" destOrd="0" presId="urn:microsoft.com/office/officeart/2005/8/layout/vProcess5"/>
    <dgm:cxn modelId="{5A81F28E-84D7-43AA-9B11-5B810828734C}" type="presParOf" srcId="{4E0E86F4-E631-45A8-ACAB-BD35F7735DD2}" destId="{73F041F3-B1E0-41AC-AF75-3BFD73F978C5}" srcOrd="3" destOrd="0" presId="urn:microsoft.com/office/officeart/2005/8/layout/vProcess5"/>
    <dgm:cxn modelId="{3BC41123-99C7-4AE5-9C72-66DC8459A138}" type="presParOf" srcId="{4E0E86F4-E631-45A8-ACAB-BD35F7735DD2}" destId="{B7AB5EFB-6ABA-4599-BD66-F8234F2D793C}" srcOrd="4" destOrd="0" presId="urn:microsoft.com/office/officeart/2005/8/layout/vProcess5"/>
    <dgm:cxn modelId="{70CE8361-9D8D-4037-8285-7A8958A56322}" type="presParOf" srcId="{4E0E86F4-E631-45A8-ACAB-BD35F7735DD2}" destId="{57EEAF1C-E160-4A8A-8402-5E5D4D4FA4A4}" srcOrd="5" destOrd="0" presId="urn:microsoft.com/office/officeart/2005/8/layout/vProcess5"/>
    <dgm:cxn modelId="{413881B9-EE8D-4DE3-A3D5-6CD15AE21593}" type="presParOf" srcId="{4E0E86F4-E631-45A8-ACAB-BD35F7735DD2}" destId="{C8FEA7D5-8189-4F82-8B3A-6319337599EB}" srcOrd="6" destOrd="0" presId="urn:microsoft.com/office/officeart/2005/8/layout/vProcess5"/>
    <dgm:cxn modelId="{9BD7831D-66EA-4E5A-AC03-E791A87A323C}" type="presParOf" srcId="{4E0E86F4-E631-45A8-ACAB-BD35F7735DD2}" destId="{2398389E-0A70-4811-A686-CE00C8561C4E}" srcOrd="7" destOrd="0" presId="urn:microsoft.com/office/officeart/2005/8/layout/vProcess5"/>
    <dgm:cxn modelId="{B3D8B982-1025-4C85-A072-7ADEEEEEDA08}" type="presParOf" srcId="{4E0E86F4-E631-45A8-ACAB-BD35F7735DD2}" destId="{25DF03DB-28A3-4B4F-8AC3-46719448250C}" srcOrd="8" destOrd="0" presId="urn:microsoft.com/office/officeart/2005/8/layout/vProcess5"/>
    <dgm:cxn modelId="{A6E34DDD-CB8D-4966-BD96-FF662BB3B1DF}" type="presParOf" srcId="{4E0E86F4-E631-45A8-ACAB-BD35F7735DD2}" destId="{D34381F7-2A75-4DE6-B79A-C4BD89163B97}" srcOrd="9" destOrd="0" presId="urn:microsoft.com/office/officeart/2005/8/layout/vProcess5"/>
    <dgm:cxn modelId="{D3CB9F94-FB28-49AB-9B86-AECB4A53D0E6}" type="presParOf" srcId="{4E0E86F4-E631-45A8-ACAB-BD35F7735DD2}" destId="{4FCB4ED1-AC6C-49BA-9582-446E735714F5}" srcOrd="10" destOrd="0" presId="urn:microsoft.com/office/officeart/2005/8/layout/vProcess5"/>
    <dgm:cxn modelId="{DCEFBD6A-3431-49A3-9151-7BFC13C68C7F}" type="presParOf" srcId="{4E0E86F4-E631-45A8-ACAB-BD35F7735DD2}" destId="{1D35E5EB-C4CB-40A4-9431-FA72589A9BAC}" srcOrd="11" destOrd="0" presId="urn:microsoft.com/office/officeart/2005/8/layout/vProcess5"/>
    <dgm:cxn modelId="{0B784477-E2DC-4EEF-B805-6178987E6653}" type="presParOf" srcId="{4E0E86F4-E631-45A8-ACAB-BD35F7735DD2}" destId="{F0DCCAAB-6CDC-4F82-8576-F9750D2837FA}" srcOrd="12" destOrd="0" presId="urn:microsoft.com/office/officeart/2005/8/layout/vProcess5"/>
    <dgm:cxn modelId="{350AB706-8077-40C4-9784-052E937A4BDF}" type="presParOf" srcId="{4E0E86F4-E631-45A8-ACAB-BD35F7735DD2}" destId="{C796A626-3D55-4F58-83D4-AA1126140B0F}" srcOrd="13" destOrd="0" presId="urn:microsoft.com/office/officeart/2005/8/layout/vProcess5"/>
    <dgm:cxn modelId="{F4C3A248-A6BD-431D-8CAA-D8061A620B04}" type="presParOf" srcId="{4E0E86F4-E631-45A8-ACAB-BD35F7735DD2}" destId="{40AACF85-7409-493D-AC00-B002BBF2039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075D7-A7D8-48E4-AE71-59D23BD77568}">
      <dsp:nvSpPr>
        <dsp:cNvPr id="0" name=""/>
        <dsp:cNvSpPr/>
      </dsp:nvSpPr>
      <dsp:spPr>
        <a:xfrm>
          <a:off x="0" y="0"/>
          <a:ext cx="3970977" cy="1209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Define the problem</a:t>
          </a:r>
        </a:p>
      </dsp:txBody>
      <dsp:txXfrm>
        <a:off x="35434" y="35434"/>
        <a:ext cx="2523960" cy="1138933"/>
      </dsp:txXfrm>
    </dsp:sp>
    <dsp:sp modelId="{15AD9AEA-BEAE-40F8-8F0A-1DBAF6932C59}">
      <dsp:nvSpPr>
        <dsp:cNvPr id="0" name=""/>
        <dsp:cNvSpPr/>
      </dsp:nvSpPr>
      <dsp:spPr>
        <a:xfrm>
          <a:off x="23489" y="1377830"/>
          <a:ext cx="3970977" cy="1209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Collect the data</a:t>
          </a:r>
        </a:p>
      </dsp:txBody>
      <dsp:txXfrm>
        <a:off x="58923" y="1413264"/>
        <a:ext cx="2817204" cy="1138933"/>
      </dsp:txXfrm>
    </dsp:sp>
    <dsp:sp modelId="{73F041F3-B1E0-41AC-AF75-3BFD73F978C5}">
      <dsp:nvSpPr>
        <dsp:cNvPr id="0" name=""/>
        <dsp:cNvSpPr/>
      </dsp:nvSpPr>
      <dsp:spPr>
        <a:xfrm>
          <a:off x="0" y="2755660"/>
          <a:ext cx="3970977" cy="1209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Process data</a:t>
          </a:r>
          <a:br>
            <a:rPr lang="en-MY" sz="2500" kern="1200" dirty="0"/>
          </a:br>
          <a:r>
            <a:rPr lang="en-MY" sz="2500" kern="1200" dirty="0"/>
            <a:t>Analysis data</a:t>
          </a:r>
        </a:p>
      </dsp:txBody>
      <dsp:txXfrm>
        <a:off x="35434" y="2791094"/>
        <a:ext cx="2817204" cy="1138933"/>
      </dsp:txXfrm>
    </dsp:sp>
    <dsp:sp modelId="{B7AB5EFB-6ABA-4599-BD66-F8234F2D793C}">
      <dsp:nvSpPr>
        <dsp:cNvPr id="0" name=""/>
        <dsp:cNvSpPr/>
      </dsp:nvSpPr>
      <dsp:spPr>
        <a:xfrm>
          <a:off x="0" y="4133490"/>
          <a:ext cx="3970977" cy="1209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Algorithm building and implement</a:t>
          </a:r>
        </a:p>
      </dsp:txBody>
      <dsp:txXfrm>
        <a:off x="35434" y="4168924"/>
        <a:ext cx="2817204" cy="1138933"/>
      </dsp:txXfrm>
    </dsp:sp>
    <dsp:sp modelId="{57EEAF1C-E160-4A8A-8402-5E5D4D4FA4A4}">
      <dsp:nvSpPr>
        <dsp:cNvPr id="0" name=""/>
        <dsp:cNvSpPr/>
      </dsp:nvSpPr>
      <dsp:spPr>
        <a:xfrm>
          <a:off x="10766" y="5511320"/>
          <a:ext cx="3970977" cy="1209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Interpret the results</a:t>
          </a:r>
        </a:p>
      </dsp:txBody>
      <dsp:txXfrm>
        <a:off x="46200" y="5546754"/>
        <a:ext cx="2817204" cy="1138933"/>
      </dsp:txXfrm>
    </dsp:sp>
    <dsp:sp modelId="{C8FEA7D5-8189-4F82-8B3A-6319337599EB}">
      <dsp:nvSpPr>
        <dsp:cNvPr id="0" name=""/>
        <dsp:cNvSpPr/>
      </dsp:nvSpPr>
      <dsp:spPr>
        <a:xfrm>
          <a:off x="3184606" y="883827"/>
          <a:ext cx="786371" cy="78637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600" kern="1200"/>
        </a:p>
      </dsp:txBody>
      <dsp:txXfrm>
        <a:off x="3361539" y="883827"/>
        <a:ext cx="432505" cy="591744"/>
      </dsp:txXfrm>
    </dsp:sp>
    <dsp:sp modelId="{2398389E-0A70-4811-A686-CE00C8561C4E}">
      <dsp:nvSpPr>
        <dsp:cNvPr id="0" name=""/>
        <dsp:cNvSpPr/>
      </dsp:nvSpPr>
      <dsp:spPr>
        <a:xfrm>
          <a:off x="3191826" y="2261657"/>
          <a:ext cx="786371" cy="78637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600" kern="1200"/>
        </a:p>
      </dsp:txBody>
      <dsp:txXfrm>
        <a:off x="3368759" y="2261657"/>
        <a:ext cx="432505" cy="591744"/>
      </dsp:txXfrm>
    </dsp:sp>
    <dsp:sp modelId="{25DF03DB-28A3-4B4F-8AC3-46719448250C}">
      <dsp:nvSpPr>
        <dsp:cNvPr id="0" name=""/>
        <dsp:cNvSpPr/>
      </dsp:nvSpPr>
      <dsp:spPr>
        <a:xfrm>
          <a:off x="3263828" y="3619324"/>
          <a:ext cx="786371" cy="78637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600" kern="1200"/>
        </a:p>
      </dsp:txBody>
      <dsp:txXfrm>
        <a:off x="3440761" y="3619324"/>
        <a:ext cx="432505" cy="591744"/>
      </dsp:txXfrm>
    </dsp:sp>
    <dsp:sp modelId="{D34381F7-2A75-4DE6-B79A-C4BD89163B97}">
      <dsp:nvSpPr>
        <dsp:cNvPr id="0" name=""/>
        <dsp:cNvSpPr/>
      </dsp:nvSpPr>
      <dsp:spPr>
        <a:xfrm>
          <a:off x="3263829" y="5010596"/>
          <a:ext cx="786371" cy="78637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600" kern="1200"/>
        </a:p>
      </dsp:txBody>
      <dsp:txXfrm>
        <a:off x="3440762" y="5010596"/>
        <a:ext cx="432505" cy="59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QuickStyle" Target="../diagrams/quickStyle1.xml"/><Relationship Id="rId1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diagramLayout" Target="../diagrams/layout1.xml"/><Relationship Id="rId17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Data" Target="../diagrams/data1.xml"/><Relationship Id="rId5" Type="http://schemas.openxmlformats.org/officeDocument/2006/relationships/image" Target="../media/image4.jpeg"/><Relationship Id="rId15" Type="http://schemas.microsoft.com/office/2007/relationships/diagramDrawing" Target="../diagrams/drawing1.xml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ch Background Images – Browse 2,434,680 Stock Photos, Vectors, and Video  | Adobe Stock">
            <a:extLst>
              <a:ext uri="{FF2B5EF4-FFF2-40B4-BE49-F238E27FC236}">
                <a16:creationId xmlns:a16="http://schemas.microsoft.com/office/drawing/2014/main" id="{16AA089C-08D8-0374-B760-6D86E7E54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1" y="1420726"/>
            <a:ext cx="15150705" cy="927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5932" y="1386260"/>
            <a:ext cx="15122525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Student: Yew </a:t>
            </a:r>
            <a:r>
              <a:rPr lang="en-US" altLang="x-none" dirty="0" err="1">
                <a:solidFill>
                  <a:schemeClr val="bg1"/>
                </a:solidFill>
              </a:rPr>
              <a:t>KaiShen</a:t>
            </a:r>
            <a:r>
              <a:rPr lang="en-US" altLang="x-none" dirty="0">
                <a:solidFill>
                  <a:schemeClr val="bg1"/>
                </a:solidFill>
              </a:rPr>
              <a:t>			Supervisor: Panagiotis KANELLOPOULOS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74006" y="409351"/>
            <a:ext cx="5286375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Applications in Data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C7F2F-28F3-3054-6F79-3ECF5471C830}"/>
              </a:ext>
            </a:extLst>
          </p:cNvPr>
          <p:cNvSpPr txBox="1"/>
          <p:nvPr/>
        </p:nvSpPr>
        <p:spPr>
          <a:xfrm>
            <a:off x="-71586" y="1877372"/>
            <a:ext cx="3240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solidFill>
                  <a:schemeClr val="bg1"/>
                </a:solidFill>
                <a:latin typeface="Comic Sans MS" panose="030F0702030302020204" pitchFamily="66" charset="0"/>
              </a:rPr>
              <a:t>BACKGROUND</a:t>
            </a:r>
            <a:r>
              <a:rPr lang="en-MY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9BCDF-AF07-2463-92A3-D4FDC69F8CE9}"/>
              </a:ext>
            </a:extLst>
          </p:cNvPr>
          <p:cNvSpPr txBox="1"/>
          <p:nvPr/>
        </p:nvSpPr>
        <p:spPr>
          <a:xfrm>
            <a:off x="-19589" y="6130193"/>
            <a:ext cx="2962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000" dirty="0">
                <a:solidFill>
                  <a:schemeClr val="bg1"/>
                </a:solidFill>
                <a:latin typeface="Comic Sans MS" panose="030F0702030302020204" pitchFamily="66" charset="0"/>
              </a:rPr>
              <a:t>ADVANTAGES</a:t>
            </a:r>
            <a:r>
              <a:rPr lang="en-MY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907F86-39D5-0BCF-B530-26F84C228034}"/>
              </a:ext>
            </a:extLst>
          </p:cNvPr>
          <p:cNvSpPr txBox="1"/>
          <p:nvPr/>
        </p:nvSpPr>
        <p:spPr>
          <a:xfrm>
            <a:off x="11131053" y="2218412"/>
            <a:ext cx="4025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K-means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DBSCAN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Gaussian Mixture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BIRCH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Affinity Propagation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Mean-shift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Agglomerative Hierarchy </a:t>
            </a:r>
            <a:endParaRPr lang="en-MY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07A13-0920-ABC7-6EB6-A85EBE1556C5}"/>
              </a:ext>
            </a:extLst>
          </p:cNvPr>
          <p:cNvSpPr txBox="1"/>
          <p:nvPr/>
        </p:nvSpPr>
        <p:spPr>
          <a:xfrm>
            <a:off x="11399718" y="6216136"/>
            <a:ext cx="370292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  <a:latin typeface="Comic Sans MS" panose="030F0702030302020204" pitchFamily="66" charset="0"/>
              </a:rPr>
              <a:t>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  <a:latin typeface="+mj-lt"/>
              </a:rPr>
              <a:t>Market segmentation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  <a:latin typeface="+mj-lt"/>
              </a:rPr>
              <a:t>Sport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  <a:latin typeface="+mj-lt"/>
              </a:rPr>
              <a:t>Health Insurance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  <a:latin typeface="+mj-lt"/>
              </a:rPr>
              <a:t>Document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bg1"/>
                </a:solidFill>
                <a:latin typeface="+mj-lt"/>
              </a:rPr>
              <a:t>Image segmentation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CF70D-1719-5557-D4F4-0F26A60A9F04}"/>
              </a:ext>
            </a:extLst>
          </p:cNvPr>
          <p:cNvSpPr txBox="1"/>
          <p:nvPr/>
        </p:nvSpPr>
        <p:spPr>
          <a:xfrm>
            <a:off x="7245229" y="2312905"/>
            <a:ext cx="32403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omic Sans MS" panose="030F0702030302020204" pitchFamily="66" charset="0"/>
              </a:rPr>
              <a:t>PROCESS FLOW</a:t>
            </a:r>
          </a:p>
          <a:p>
            <a:endParaRPr lang="en-MY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FCCCF54F-DFEB-82C5-0C68-E67DF24A3856}"/>
              </a:ext>
            </a:extLst>
          </p:cNvPr>
          <p:cNvSpPr/>
          <p:nvPr/>
        </p:nvSpPr>
        <p:spPr bwMode="auto">
          <a:xfrm>
            <a:off x="19879" y="1865091"/>
            <a:ext cx="6437171" cy="418194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2" name="Picture 4" descr="Unsupervised Machine Learning | Learn the Types and Applications">
            <a:extLst>
              <a:ext uri="{FF2B5EF4-FFF2-40B4-BE49-F238E27FC236}">
                <a16:creationId xmlns:a16="http://schemas.microsoft.com/office/drawing/2014/main" id="{407D7202-41B3-46C3-1DB0-373CB66F8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4" y="2375215"/>
            <a:ext cx="6195033" cy="26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TextBox 2054">
            <a:extLst>
              <a:ext uri="{FF2B5EF4-FFF2-40B4-BE49-F238E27FC236}">
                <a16:creationId xmlns:a16="http://schemas.microsoft.com/office/drawing/2014/main" id="{F9360631-968E-2524-C411-26AA639548CC}"/>
              </a:ext>
            </a:extLst>
          </p:cNvPr>
          <p:cNvSpPr txBox="1"/>
          <p:nvPr/>
        </p:nvSpPr>
        <p:spPr>
          <a:xfrm>
            <a:off x="-50697" y="5051117"/>
            <a:ext cx="6735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chemeClr val="bg1"/>
                </a:solidFill>
              </a:rPr>
              <a:t>Unsupervised learning uses machine learning algorithms to analyse and cluster unlabelled datasets by identifying groups of data with specific similar characteristics. </a:t>
            </a:r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3FDCBE78-DF42-E39B-E99C-5FCEFFFB0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700" y="6619920"/>
            <a:ext cx="1015664" cy="1015664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87B57124-3CDA-B92A-DE29-AFA77332E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91" y="8001631"/>
            <a:ext cx="1015664" cy="1015664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8E17EF3F-2EBE-3D50-FCD2-061A65782F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38" y="9356688"/>
            <a:ext cx="1015664" cy="1015664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067" name="Picture 2066">
            <a:extLst>
              <a:ext uri="{FF2B5EF4-FFF2-40B4-BE49-F238E27FC236}">
                <a16:creationId xmlns:a16="http://schemas.microsoft.com/office/drawing/2014/main" id="{79E007AE-14F8-BE86-5E1F-21BA23079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38" y="6642844"/>
            <a:ext cx="1015664" cy="1015664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068" name="TextBox 2067">
            <a:extLst>
              <a:ext uri="{FF2B5EF4-FFF2-40B4-BE49-F238E27FC236}">
                <a16:creationId xmlns:a16="http://schemas.microsoft.com/office/drawing/2014/main" id="{A2F0828D-401E-4F17-8C6A-7DE3A9C476C5}"/>
              </a:ext>
            </a:extLst>
          </p:cNvPr>
          <p:cNvSpPr txBox="1"/>
          <p:nvPr/>
        </p:nvSpPr>
        <p:spPr>
          <a:xfrm>
            <a:off x="1241871" y="6642844"/>
            <a:ext cx="192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Customer loyalty 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20D2CE61-A645-D527-F71D-4626AF81B432}"/>
              </a:ext>
            </a:extLst>
          </p:cNvPr>
          <p:cNvSpPr txBox="1"/>
          <p:nvPr/>
        </p:nvSpPr>
        <p:spPr>
          <a:xfrm>
            <a:off x="1241871" y="9493956"/>
            <a:ext cx="243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Enhance competitiveness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C1F18886-5EAF-F944-8243-B3E02CC2C55B}"/>
              </a:ext>
            </a:extLst>
          </p:cNvPr>
          <p:cNvSpPr txBox="1"/>
          <p:nvPr/>
        </p:nvSpPr>
        <p:spPr>
          <a:xfrm>
            <a:off x="1241871" y="8086895"/>
            <a:ext cx="243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Customer relationship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2729C3B-D371-2A11-3F13-49E6223554C3}"/>
              </a:ext>
            </a:extLst>
          </p:cNvPr>
          <p:cNvSpPr txBox="1"/>
          <p:nvPr/>
        </p:nvSpPr>
        <p:spPr>
          <a:xfrm>
            <a:off x="4135101" y="6684191"/>
            <a:ext cx="243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Economies of scale</a:t>
            </a:r>
          </a:p>
        </p:txBody>
      </p:sp>
      <p:pic>
        <p:nvPicPr>
          <p:cNvPr id="2073" name="Picture 2072">
            <a:extLst>
              <a:ext uri="{FF2B5EF4-FFF2-40B4-BE49-F238E27FC236}">
                <a16:creationId xmlns:a16="http://schemas.microsoft.com/office/drawing/2014/main" id="{45F51B6B-E77B-478C-42ED-BF8C6EB9E3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1944" y="7986492"/>
            <a:ext cx="1015200" cy="10152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074" name="TextBox 2073">
            <a:extLst>
              <a:ext uri="{FF2B5EF4-FFF2-40B4-BE49-F238E27FC236}">
                <a16:creationId xmlns:a16="http://schemas.microsoft.com/office/drawing/2014/main" id="{6D6EFF0D-778F-775E-295B-4E2BB4D7115D}"/>
              </a:ext>
            </a:extLst>
          </p:cNvPr>
          <p:cNvSpPr txBox="1"/>
          <p:nvPr/>
        </p:nvSpPr>
        <p:spPr>
          <a:xfrm>
            <a:off x="4139535" y="8038619"/>
            <a:ext cx="243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</a:rPr>
              <a:t>Channel of distribution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F9CC235D-FD05-26CB-0787-621A3556B30C}"/>
              </a:ext>
            </a:extLst>
          </p:cNvPr>
          <p:cNvSpPr/>
          <p:nvPr/>
        </p:nvSpPr>
        <p:spPr bwMode="auto">
          <a:xfrm>
            <a:off x="55932" y="6227211"/>
            <a:ext cx="6437171" cy="418194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76" name="Diagram 2075">
            <a:extLst>
              <a:ext uri="{FF2B5EF4-FFF2-40B4-BE49-F238E27FC236}">
                <a16:creationId xmlns:a16="http://schemas.microsoft.com/office/drawing/2014/main" id="{92DB3B89-728A-B266-ECDE-D1C9208F8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120400"/>
              </p:ext>
            </p:extLst>
          </p:nvPr>
        </p:nvGraphicFramePr>
        <p:xfrm>
          <a:off x="6817712" y="2926219"/>
          <a:ext cx="5157114" cy="6721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2077" name="Picture 2076">
            <a:extLst>
              <a:ext uri="{FF2B5EF4-FFF2-40B4-BE49-F238E27FC236}">
                <a16:creationId xmlns:a16="http://schemas.microsoft.com/office/drawing/2014/main" id="{41B80C6C-4F01-607C-8B34-990CA8C0A1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06723" y="3132668"/>
            <a:ext cx="933655" cy="93718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078" name="Picture 2077">
            <a:extLst>
              <a:ext uri="{FF2B5EF4-FFF2-40B4-BE49-F238E27FC236}">
                <a16:creationId xmlns:a16="http://schemas.microsoft.com/office/drawing/2014/main" id="{75AA43B9-C855-78FB-9A66-C3C4E7065E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33120" y="4523592"/>
            <a:ext cx="936000" cy="96307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079" name="Picture 2078">
            <a:extLst>
              <a:ext uri="{FF2B5EF4-FFF2-40B4-BE49-F238E27FC236}">
                <a16:creationId xmlns:a16="http://schemas.microsoft.com/office/drawing/2014/main" id="{5618C926-0F15-397C-987B-76850CD211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96087" y="5804294"/>
            <a:ext cx="936000" cy="9360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112" name="Picture 2111">
            <a:extLst>
              <a:ext uri="{FF2B5EF4-FFF2-40B4-BE49-F238E27FC236}">
                <a16:creationId xmlns:a16="http://schemas.microsoft.com/office/drawing/2014/main" id="{2FC1D806-5FCD-BA9B-177A-489D1CE3333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33967" y="7219604"/>
            <a:ext cx="936000" cy="9360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113" name="Picture 2112">
            <a:extLst>
              <a:ext uri="{FF2B5EF4-FFF2-40B4-BE49-F238E27FC236}">
                <a16:creationId xmlns:a16="http://schemas.microsoft.com/office/drawing/2014/main" id="{E283D801-F62B-5D85-117F-F9D54DE4CE5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33470" y="8602553"/>
            <a:ext cx="936000" cy="936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114" name="Rectangle 2113">
            <a:extLst>
              <a:ext uri="{FF2B5EF4-FFF2-40B4-BE49-F238E27FC236}">
                <a16:creationId xmlns:a16="http://schemas.microsoft.com/office/drawing/2014/main" id="{337CD103-0EB3-02CB-978B-FED578AB4831}"/>
              </a:ext>
            </a:extLst>
          </p:cNvPr>
          <p:cNvSpPr/>
          <p:nvPr/>
        </p:nvSpPr>
        <p:spPr bwMode="auto">
          <a:xfrm>
            <a:off x="6646040" y="2254999"/>
            <a:ext cx="4485014" cy="762820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79636B64-0117-E8B1-67B1-2A1B50CC863C}"/>
              </a:ext>
            </a:extLst>
          </p:cNvPr>
          <p:cNvSpPr/>
          <p:nvPr/>
        </p:nvSpPr>
        <p:spPr bwMode="auto">
          <a:xfrm>
            <a:off x="11187159" y="2066907"/>
            <a:ext cx="3879434" cy="3980131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16" name="Rectangle 2115">
            <a:extLst>
              <a:ext uri="{FF2B5EF4-FFF2-40B4-BE49-F238E27FC236}">
                <a16:creationId xmlns:a16="http://schemas.microsoft.com/office/drawing/2014/main" id="{F4C1BEC0-7E4C-9045-22A3-7F905F547F47}"/>
              </a:ext>
            </a:extLst>
          </p:cNvPr>
          <p:cNvSpPr/>
          <p:nvPr/>
        </p:nvSpPr>
        <p:spPr bwMode="auto">
          <a:xfrm>
            <a:off x="11283991" y="6233784"/>
            <a:ext cx="3782348" cy="418194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823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18978</TotalTime>
  <Words>94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Comic Sans MS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yew kaishen</cp:lastModifiedBy>
  <cp:revision>7</cp:revision>
  <dcterms:created xsi:type="dcterms:W3CDTF">2017-01-16T10:10:48Z</dcterms:created>
  <dcterms:modified xsi:type="dcterms:W3CDTF">2023-03-21T23:44:42Z</dcterms:modified>
</cp:coreProperties>
</file>