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sldIdLst>
    <p:sldId id="256" r:id="rId4"/>
    <p:sldId id="257" r:id="rId5"/>
    <p:sldId id="258" r:id="rId6"/>
  </p:sldIdLst>
  <p:sldSz cx="15122525" cy="10693400"/>
  <p:notesSz cx="20929600" cy="29819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69900" indent="-127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39800" indent="-254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409700" indent="-381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81188" indent="-52388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1D42"/>
    <a:srgbClr val="660033"/>
    <a:srgbClr val="00FFFF"/>
    <a:srgbClr val="0033CC"/>
    <a:srgbClr val="046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53" d="100"/>
          <a:sy n="53" d="100"/>
        </p:scale>
        <p:origin x="132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2A5D94-AF41-4FE5-A09D-467C018BC2A4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A227B295-58CF-496D-B339-EA8A63A4FB63}">
      <dgm:prSet phldrT="[Text]"/>
      <dgm:spPr/>
      <dgm:t>
        <a:bodyPr/>
        <a:lstStyle/>
        <a:p>
          <a:r>
            <a:rPr lang="en-MY" dirty="0"/>
            <a:t>Import and read dataset</a:t>
          </a:r>
        </a:p>
      </dgm:t>
    </dgm:pt>
    <dgm:pt modelId="{5DC8B910-A53E-4359-B269-AEBC6FB157A7}" type="parTrans" cxnId="{56AE6A5E-DB61-4C86-9E01-F487A6DC6CFE}">
      <dgm:prSet/>
      <dgm:spPr/>
      <dgm:t>
        <a:bodyPr/>
        <a:lstStyle/>
        <a:p>
          <a:endParaRPr lang="en-MY"/>
        </a:p>
      </dgm:t>
    </dgm:pt>
    <dgm:pt modelId="{32DD3D08-8DAF-4C2D-8878-2641CD7FE655}" type="sibTrans" cxnId="{56AE6A5E-DB61-4C86-9E01-F487A6DC6CFE}">
      <dgm:prSet/>
      <dgm:spPr/>
      <dgm:t>
        <a:bodyPr/>
        <a:lstStyle/>
        <a:p>
          <a:endParaRPr lang="en-MY"/>
        </a:p>
      </dgm:t>
    </dgm:pt>
    <dgm:pt modelId="{A1B82979-3F0D-4958-B2C7-5271C90E3558}">
      <dgm:prSet phldrT="[Text]"/>
      <dgm:spPr/>
      <dgm:t>
        <a:bodyPr/>
        <a:lstStyle/>
        <a:p>
          <a:r>
            <a:rPr lang="en-MY" dirty="0"/>
            <a:t>Clean the dataset</a:t>
          </a:r>
        </a:p>
      </dgm:t>
    </dgm:pt>
    <dgm:pt modelId="{41D59C05-3C2B-46AF-A558-94C5EA3A0D99}" type="parTrans" cxnId="{F4C2C7D8-8461-4919-BB6F-8138F7AED472}">
      <dgm:prSet/>
      <dgm:spPr/>
      <dgm:t>
        <a:bodyPr/>
        <a:lstStyle/>
        <a:p>
          <a:endParaRPr lang="en-MY"/>
        </a:p>
      </dgm:t>
    </dgm:pt>
    <dgm:pt modelId="{229E42E7-4B47-4CC9-922B-29D38FE92381}" type="sibTrans" cxnId="{F4C2C7D8-8461-4919-BB6F-8138F7AED472}">
      <dgm:prSet/>
      <dgm:spPr/>
      <dgm:t>
        <a:bodyPr/>
        <a:lstStyle/>
        <a:p>
          <a:endParaRPr lang="en-MY"/>
        </a:p>
      </dgm:t>
    </dgm:pt>
    <dgm:pt modelId="{B765893F-35A2-41A4-B2C1-2E932C5F5EB4}">
      <dgm:prSet phldrT="[Text]"/>
      <dgm:spPr/>
      <dgm:t>
        <a:bodyPr/>
        <a:lstStyle/>
        <a:p>
          <a:r>
            <a:rPr lang="en-MY" dirty="0"/>
            <a:t>Run the algorithm</a:t>
          </a:r>
        </a:p>
      </dgm:t>
    </dgm:pt>
    <dgm:pt modelId="{3E5E8F93-A2B8-4BA1-8060-DEC8C9D88C64}" type="parTrans" cxnId="{16C43E6A-D5C3-4A73-A0FA-66A141E274A9}">
      <dgm:prSet/>
      <dgm:spPr/>
      <dgm:t>
        <a:bodyPr/>
        <a:lstStyle/>
        <a:p>
          <a:endParaRPr lang="en-MY"/>
        </a:p>
      </dgm:t>
    </dgm:pt>
    <dgm:pt modelId="{98C743B1-F9E5-4014-8D0C-58E06F03C9AD}" type="sibTrans" cxnId="{16C43E6A-D5C3-4A73-A0FA-66A141E274A9}">
      <dgm:prSet/>
      <dgm:spPr/>
      <dgm:t>
        <a:bodyPr/>
        <a:lstStyle/>
        <a:p>
          <a:endParaRPr lang="en-MY"/>
        </a:p>
      </dgm:t>
    </dgm:pt>
    <dgm:pt modelId="{27E43100-3D98-4B1F-B062-14E5AB971ECB}">
      <dgm:prSet phldrT="[Text]"/>
      <dgm:spPr/>
      <dgm:t>
        <a:bodyPr/>
        <a:lstStyle/>
        <a:p>
          <a:r>
            <a:rPr lang="en-MY" dirty="0"/>
            <a:t>Interpret the result</a:t>
          </a:r>
        </a:p>
      </dgm:t>
    </dgm:pt>
    <dgm:pt modelId="{F31D14B2-6D9D-4F9B-BD2D-F9E874DC85FF}" type="parTrans" cxnId="{F87100B2-C188-481E-B6ED-25527D314970}">
      <dgm:prSet/>
      <dgm:spPr/>
      <dgm:t>
        <a:bodyPr/>
        <a:lstStyle/>
        <a:p>
          <a:endParaRPr lang="en-MY"/>
        </a:p>
      </dgm:t>
    </dgm:pt>
    <dgm:pt modelId="{17F123EB-EC5B-4B2A-BE57-49B5CED77B86}" type="sibTrans" cxnId="{F87100B2-C188-481E-B6ED-25527D314970}">
      <dgm:prSet/>
      <dgm:spPr/>
      <dgm:t>
        <a:bodyPr/>
        <a:lstStyle/>
        <a:p>
          <a:endParaRPr lang="en-MY"/>
        </a:p>
      </dgm:t>
    </dgm:pt>
    <dgm:pt modelId="{55A760DE-6063-4FDC-9697-9AF86AA64AD8}" type="pres">
      <dgm:prSet presAssocID="{112A5D94-AF41-4FE5-A09D-467C018BC2A4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DBF5CB97-4406-4C00-8AF1-277C29D045B5}" type="pres">
      <dgm:prSet presAssocID="{27E43100-3D98-4B1F-B062-14E5AB971ECB}" presName="Accent4" presStyleCnt="0"/>
      <dgm:spPr/>
    </dgm:pt>
    <dgm:pt modelId="{01B6A3BA-3B3D-4B2E-A2C4-1401B3D14A4A}" type="pres">
      <dgm:prSet presAssocID="{27E43100-3D98-4B1F-B062-14E5AB971ECB}" presName="Accent" presStyleLbl="node1" presStyleIdx="0" presStyleCnt="4"/>
      <dgm:spPr/>
    </dgm:pt>
    <dgm:pt modelId="{A9A3A4BD-894B-4E82-BB78-F3F24AC7BFA0}" type="pres">
      <dgm:prSet presAssocID="{27E43100-3D98-4B1F-B062-14E5AB971ECB}" presName="ParentBackground4" presStyleCnt="0"/>
      <dgm:spPr/>
    </dgm:pt>
    <dgm:pt modelId="{65FAAB23-7CB4-466D-AF61-09B3EFC57A59}" type="pres">
      <dgm:prSet presAssocID="{27E43100-3D98-4B1F-B062-14E5AB971ECB}" presName="ParentBackground" presStyleLbl="fgAcc1" presStyleIdx="0" presStyleCnt="4"/>
      <dgm:spPr/>
    </dgm:pt>
    <dgm:pt modelId="{A393A52C-51CC-4EC0-AB76-48C199574BF9}" type="pres">
      <dgm:prSet presAssocID="{27E43100-3D98-4B1F-B062-14E5AB971ECB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90181798-F325-461E-8919-C4C5C9B84F3D}" type="pres">
      <dgm:prSet presAssocID="{B765893F-35A2-41A4-B2C1-2E932C5F5EB4}" presName="Accent3" presStyleCnt="0"/>
      <dgm:spPr/>
    </dgm:pt>
    <dgm:pt modelId="{FEACC29B-9C45-4B6E-8A15-50F2E4F0358E}" type="pres">
      <dgm:prSet presAssocID="{B765893F-35A2-41A4-B2C1-2E932C5F5EB4}" presName="Accent" presStyleLbl="node1" presStyleIdx="1" presStyleCnt="4"/>
      <dgm:spPr/>
    </dgm:pt>
    <dgm:pt modelId="{3B0239C1-CC16-4052-9F9A-FDE833492F26}" type="pres">
      <dgm:prSet presAssocID="{B765893F-35A2-41A4-B2C1-2E932C5F5EB4}" presName="ParentBackground3" presStyleCnt="0"/>
      <dgm:spPr/>
    </dgm:pt>
    <dgm:pt modelId="{C4BA2D79-85ED-4463-8B9C-11ABAE60F4D5}" type="pres">
      <dgm:prSet presAssocID="{B765893F-35A2-41A4-B2C1-2E932C5F5EB4}" presName="ParentBackground" presStyleLbl="fgAcc1" presStyleIdx="1" presStyleCnt="4"/>
      <dgm:spPr/>
    </dgm:pt>
    <dgm:pt modelId="{253EBAE7-1D05-40AE-9119-E3D772C4FC5F}" type="pres">
      <dgm:prSet presAssocID="{B765893F-35A2-41A4-B2C1-2E932C5F5EB4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AD0A07D-D4A8-4A36-B66A-B3A183981BD5}" type="pres">
      <dgm:prSet presAssocID="{A1B82979-3F0D-4958-B2C7-5271C90E3558}" presName="Accent2" presStyleCnt="0"/>
      <dgm:spPr/>
    </dgm:pt>
    <dgm:pt modelId="{7D8622D7-265D-40E8-9ED9-64D0B8F9D78E}" type="pres">
      <dgm:prSet presAssocID="{A1B82979-3F0D-4958-B2C7-5271C90E3558}" presName="Accent" presStyleLbl="node1" presStyleIdx="2" presStyleCnt="4"/>
      <dgm:spPr/>
    </dgm:pt>
    <dgm:pt modelId="{28C1847B-7503-47A5-9C6E-128580EC8694}" type="pres">
      <dgm:prSet presAssocID="{A1B82979-3F0D-4958-B2C7-5271C90E3558}" presName="ParentBackground2" presStyleCnt="0"/>
      <dgm:spPr/>
    </dgm:pt>
    <dgm:pt modelId="{16FFC6E0-1A81-44C0-A360-88BB15D90F04}" type="pres">
      <dgm:prSet presAssocID="{A1B82979-3F0D-4958-B2C7-5271C90E3558}" presName="ParentBackground" presStyleLbl="fgAcc1" presStyleIdx="2" presStyleCnt="4"/>
      <dgm:spPr/>
    </dgm:pt>
    <dgm:pt modelId="{B496CFF1-5867-4594-A109-F6F7967EE4A9}" type="pres">
      <dgm:prSet presAssocID="{A1B82979-3F0D-4958-B2C7-5271C90E3558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14FDED4-73A7-42EB-B321-42143232E065}" type="pres">
      <dgm:prSet presAssocID="{A227B295-58CF-496D-B339-EA8A63A4FB63}" presName="Accent1" presStyleCnt="0"/>
      <dgm:spPr/>
    </dgm:pt>
    <dgm:pt modelId="{5F17BB8C-4A8C-4EBF-B93D-D52B9AA01F82}" type="pres">
      <dgm:prSet presAssocID="{A227B295-58CF-496D-B339-EA8A63A4FB63}" presName="Accent" presStyleLbl="node1" presStyleIdx="3" presStyleCnt="4"/>
      <dgm:spPr/>
    </dgm:pt>
    <dgm:pt modelId="{E472EFDF-CA41-4C88-BAC0-C29BA5B68A32}" type="pres">
      <dgm:prSet presAssocID="{A227B295-58CF-496D-B339-EA8A63A4FB63}" presName="ParentBackground1" presStyleCnt="0"/>
      <dgm:spPr/>
    </dgm:pt>
    <dgm:pt modelId="{2A0D62AA-A368-4216-A006-DC17914AC917}" type="pres">
      <dgm:prSet presAssocID="{A227B295-58CF-496D-B339-EA8A63A4FB63}" presName="ParentBackground" presStyleLbl="fgAcc1" presStyleIdx="3" presStyleCnt="4"/>
      <dgm:spPr/>
    </dgm:pt>
    <dgm:pt modelId="{AEE66A7A-E6EC-4167-A905-2DC3B5D21972}" type="pres">
      <dgm:prSet presAssocID="{A227B295-58CF-496D-B339-EA8A63A4FB63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CDEF5A2F-B4CC-4248-B620-419E88B726C2}" type="presOf" srcId="{B765893F-35A2-41A4-B2C1-2E932C5F5EB4}" destId="{253EBAE7-1D05-40AE-9119-E3D772C4FC5F}" srcOrd="1" destOrd="0" presId="urn:microsoft.com/office/officeart/2011/layout/CircleProcess"/>
    <dgm:cxn modelId="{E9098C35-3959-417F-8C6C-9DAB6A91B97C}" type="presOf" srcId="{A227B295-58CF-496D-B339-EA8A63A4FB63}" destId="{2A0D62AA-A368-4216-A006-DC17914AC917}" srcOrd="0" destOrd="0" presId="urn:microsoft.com/office/officeart/2011/layout/CircleProcess"/>
    <dgm:cxn modelId="{56AE6A5E-DB61-4C86-9E01-F487A6DC6CFE}" srcId="{112A5D94-AF41-4FE5-A09D-467C018BC2A4}" destId="{A227B295-58CF-496D-B339-EA8A63A4FB63}" srcOrd="0" destOrd="0" parTransId="{5DC8B910-A53E-4359-B269-AEBC6FB157A7}" sibTransId="{32DD3D08-8DAF-4C2D-8878-2641CD7FE655}"/>
    <dgm:cxn modelId="{16C43E6A-D5C3-4A73-A0FA-66A141E274A9}" srcId="{112A5D94-AF41-4FE5-A09D-467C018BC2A4}" destId="{B765893F-35A2-41A4-B2C1-2E932C5F5EB4}" srcOrd="2" destOrd="0" parTransId="{3E5E8F93-A2B8-4BA1-8060-DEC8C9D88C64}" sibTransId="{98C743B1-F9E5-4014-8D0C-58E06F03C9AD}"/>
    <dgm:cxn modelId="{01535386-8972-408B-9A46-11B68657E7E2}" type="presOf" srcId="{27E43100-3D98-4B1F-B062-14E5AB971ECB}" destId="{65FAAB23-7CB4-466D-AF61-09B3EFC57A59}" srcOrd="0" destOrd="0" presId="urn:microsoft.com/office/officeart/2011/layout/CircleProcess"/>
    <dgm:cxn modelId="{51EE9F91-4184-4851-BCCB-759F46A231C1}" type="presOf" srcId="{27E43100-3D98-4B1F-B062-14E5AB971ECB}" destId="{A393A52C-51CC-4EC0-AB76-48C199574BF9}" srcOrd="1" destOrd="0" presId="urn:microsoft.com/office/officeart/2011/layout/CircleProcess"/>
    <dgm:cxn modelId="{732BA4A4-C738-4273-A91B-1FA431BB0A07}" type="presOf" srcId="{A1B82979-3F0D-4958-B2C7-5271C90E3558}" destId="{16FFC6E0-1A81-44C0-A360-88BB15D90F04}" srcOrd="0" destOrd="0" presId="urn:microsoft.com/office/officeart/2011/layout/CircleProcess"/>
    <dgm:cxn modelId="{631A98AD-7DD5-405A-9097-5629B3CAD315}" type="presOf" srcId="{B765893F-35A2-41A4-B2C1-2E932C5F5EB4}" destId="{C4BA2D79-85ED-4463-8B9C-11ABAE60F4D5}" srcOrd="0" destOrd="0" presId="urn:microsoft.com/office/officeart/2011/layout/CircleProcess"/>
    <dgm:cxn modelId="{F87100B2-C188-481E-B6ED-25527D314970}" srcId="{112A5D94-AF41-4FE5-A09D-467C018BC2A4}" destId="{27E43100-3D98-4B1F-B062-14E5AB971ECB}" srcOrd="3" destOrd="0" parTransId="{F31D14B2-6D9D-4F9B-BD2D-F9E874DC85FF}" sibTransId="{17F123EB-EC5B-4B2A-BE57-49B5CED77B86}"/>
    <dgm:cxn modelId="{F4C2C7D8-8461-4919-BB6F-8138F7AED472}" srcId="{112A5D94-AF41-4FE5-A09D-467C018BC2A4}" destId="{A1B82979-3F0D-4958-B2C7-5271C90E3558}" srcOrd="1" destOrd="0" parTransId="{41D59C05-3C2B-46AF-A558-94C5EA3A0D99}" sibTransId="{229E42E7-4B47-4CC9-922B-29D38FE92381}"/>
    <dgm:cxn modelId="{E94F9CEE-9778-46CE-9BC2-F86446A7131B}" type="presOf" srcId="{A1B82979-3F0D-4958-B2C7-5271C90E3558}" destId="{B496CFF1-5867-4594-A109-F6F7967EE4A9}" srcOrd="1" destOrd="0" presId="urn:microsoft.com/office/officeart/2011/layout/CircleProcess"/>
    <dgm:cxn modelId="{B1035AFA-BE82-4FBC-89DE-39A89E7BA5E1}" type="presOf" srcId="{112A5D94-AF41-4FE5-A09D-467C018BC2A4}" destId="{55A760DE-6063-4FDC-9697-9AF86AA64AD8}" srcOrd="0" destOrd="0" presId="urn:microsoft.com/office/officeart/2011/layout/CircleProcess"/>
    <dgm:cxn modelId="{A20C28FC-40C2-4B75-A80B-9D2D334312A8}" type="presOf" srcId="{A227B295-58CF-496D-B339-EA8A63A4FB63}" destId="{AEE66A7A-E6EC-4167-A905-2DC3B5D21972}" srcOrd="1" destOrd="0" presId="urn:microsoft.com/office/officeart/2011/layout/CircleProcess"/>
    <dgm:cxn modelId="{49338FF7-1CCE-429C-96C6-72A2B111503B}" type="presParOf" srcId="{55A760DE-6063-4FDC-9697-9AF86AA64AD8}" destId="{DBF5CB97-4406-4C00-8AF1-277C29D045B5}" srcOrd="0" destOrd="0" presId="urn:microsoft.com/office/officeart/2011/layout/CircleProcess"/>
    <dgm:cxn modelId="{9F49F9DA-6DA6-4A32-82DA-6DAE07E7E564}" type="presParOf" srcId="{DBF5CB97-4406-4C00-8AF1-277C29D045B5}" destId="{01B6A3BA-3B3D-4B2E-A2C4-1401B3D14A4A}" srcOrd="0" destOrd="0" presId="urn:microsoft.com/office/officeart/2011/layout/CircleProcess"/>
    <dgm:cxn modelId="{7BE8ED78-CB9C-45C1-9D72-A30F09DAEE32}" type="presParOf" srcId="{55A760DE-6063-4FDC-9697-9AF86AA64AD8}" destId="{A9A3A4BD-894B-4E82-BB78-F3F24AC7BFA0}" srcOrd="1" destOrd="0" presId="urn:microsoft.com/office/officeart/2011/layout/CircleProcess"/>
    <dgm:cxn modelId="{339CFD17-CED0-4CEF-8609-7E376E341116}" type="presParOf" srcId="{A9A3A4BD-894B-4E82-BB78-F3F24AC7BFA0}" destId="{65FAAB23-7CB4-466D-AF61-09B3EFC57A59}" srcOrd="0" destOrd="0" presId="urn:microsoft.com/office/officeart/2011/layout/CircleProcess"/>
    <dgm:cxn modelId="{4D6D5EBA-5281-47E2-9072-75F7FC79F965}" type="presParOf" srcId="{55A760DE-6063-4FDC-9697-9AF86AA64AD8}" destId="{A393A52C-51CC-4EC0-AB76-48C199574BF9}" srcOrd="2" destOrd="0" presId="urn:microsoft.com/office/officeart/2011/layout/CircleProcess"/>
    <dgm:cxn modelId="{0059F503-48B6-40FF-9E70-37566BD2FCA0}" type="presParOf" srcId="{55A760DE-6063-4FDC-9697-9AF86AA64AD8}" destId="{90181798-F325-461E-8919-C4C5C9B84F3D}" srcOrd="3" destOrd="0" presId="urn:microsoft.com/office/officeart/2011/layout/CircleProcess"/>
    <dgm:cxn modelId="{89249971-D219-4EF7-AAB5-3C0E084F4B89}" type="presParOf" srcId="{90181798-F325-461E-8919-C4C5C9B84F3D}" destId="{FEACC29B-9C45-4B6E-8A15-50F2E4F0358E}" srcOrd="0" destOrd="0" presId="urn:microsoft.com/office/officeart/2011/layout/CircleProcess"/>
    <dgm:cxn modelId="{DDD18BD0-D426-4689-B7DB-E357922D0A88}" type="presParOf" srcId="{55A760DE-6063-4FDC-9697-9AF86AA64AD8}" destId="{3B0239C1-CC16-4052-9F9A-FDE833492F26}" srcOrd="4" destOrd="0" presId="urn:microsoft.com/office/officeart/2011/layout/CircleProcess"/>
    <dgm:cxn modelId="{E88C141C-AF58-42EF-B878-C32113F9DDFD}" type="presParOf" srcId="{3B0239C1-CC16-4052-9F9A-FDE833492F26}" destId="{C4BA2D79-85ED-4463-8B9C-11ABAE60F4D5}" srcOrd="0" destOrd="0" presId="urn:microsoft.com/office/officeart/2011/layout/CircleProcess"/>
    <dgm:cxn modelId="{93188F1A-7556-414A-A865-2B220E1230C2}" type="presParOf" srcId="{55A760DE-6063-4FDC-9697-9AF86AA64AD8}" destId="{253EBAE7-1D05-40AE-9119-E3D772C4FC5F}" srcOrd="5" destOrd="0" presId="urn:microsoft.com/office/officeart/2011/layout/CircleProcess"/>
    <dgm:cxn modelId="{78342E00-6444-4787-8D1D-F797450A901B}" type="presParOf" srcId="{55A760DE-6063-4FDC-9697-9AF86AA64AD8}" destId="{7AD0A07D-D4A8-4A36-B66A-B3A183981BD5}" srcOrd="6" destOrd="0" presId="urn:microsoft.com/office/officeart/2011/layout/CircleProcess"/>
    <dgm:cxn modelId="{9211D204-4B8A-4302-B16E-832925EB4527}" type="presParOf" srcId="{7AD0A07D-D4A8-4A36-B66A-B3A183981BD5}" destId="{7D8622D7-265D-40E8-9ED9-64D0B8F9D78E}" srcOrd="0" destOrd="0" presId="urn:microsoft.com/office/officeart/2011/layout/CircleProcess"/>
    <dgm:cxn modelId="{FC829FD3-B32C-49E8-822D-01217BBBC421}" type="presParOf" srcId="{55A760DE-6063-4FDC-9697-9AF86AA64AD8}" destId="{28C1847B-7503-47A5-9C6E-128580EC8694}" srcOrd="7" destOrd="0" presId="urn:microsoft.com/office/officeart/2011/layout/CircleProcess"/>
    <dgm:cxn modelId="{8A76C549-60B9-44D1-870A-5495B231AFA9}" type="presParOf" srcId="{28C1847B-7503-47A5-9C6E-128580EC8694}" destId="{16FFC6E0-1A81-44C0-A360-88BB15D90F04}" srcOrd="0" destOrd="0" presId="urn:microsoft.com/office/officeart/2011/layout/CircleProcess"/>
    <dgm:cxn modelId="{36A0CFFD-F1B8-423A-9026-01F685A11530}" type="presParOf" srcId="{55A760DE-6063-4FDC-9697-9AF86AA64AD8}" destId="{B496CFF1-5867-4594-A109-F6F7967EE4A9}" srcOrd="8" destOrd="0" presId="urn:microsoft.com/office/officeart/2011/layout/CircleProcess"/>
    <dgm:cxn modelId="{C7AAED83-2D84-4032-9614-D5D95DE73D6A}" type="presParOf" srcId="{55A760DE-6063-4FDC-9697-9AF86AA64AD8}" destId="{B14FDED4-73A7-42EB-B321-42143232E065}" srcOrd="9" destOrd="0" presId="urn:microsoft.com/office/officeart/2011/layout/CircleProcess"/>
    <dgm:cxn modelId="{3CCC9C77-4878-4065-B84B-05B50506AAB4}" type="presParOf" srcId="{B14FDED4-73A7-42EB-B321-42143232E065}" destId="{5F17BB8C-4A8C-4EBF-B93D-D52B9AA01F82}" srcOrd="0" destOrd="0" presId="urn:microsoft.com/office/officeart/2011/layout/CircleProcess"/>
    <dgm:cxn modelId="{975E1DE4-0EF0-4FEC-B252-085772569EF6}" type="presParOf" srcId="{55A760DE-6063-4FDC-9697-9AF86AA64AD8}" destId="{E472EFDF-CA41-4C88-BAC0-C29BA5B68A32}" srcOrd="10" destOrd="0" presId="urn:microsoft.com/office/officeart/2011/layout/CircleProcess"/>
    <dgm:cxn modelId="{3F50B8E8-4C97-4961-B5AD-4C02A41E82BE}" type="presParOf" srcId="{E472EFDF-CA41-4C88-BAC0-C29BA5B68A32}" destId="{2A0D62AA-A368-4216-A006-DC17914AC917}" srcOrd="0" destOrd="0" presId="urn:microsoft.com/office/officeart/2011/layout/CircleProcess"/>
    <dgm:cxn modelId="{87EB33AF-655C-4707-8E34-FFF5F1B133A8}" type="presParOf" srcId="{55A760DE-6063-4FDC-9697-9AF86AA64AD8}" destId="{AEE66A7A-E6EC-4167-A905-2DC3B5D21972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2A5D94-AF41-4FE5-A09D-467C018BC2A4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A227B295-58CF-496D-B339-EA8A63A4FB63}">
      <dgm:prSet phldrT="[Text]"/>
      <dgm:spPr/>
      <dgm:t>
        <a:bodyPr/>
        <a:lstStyle/>
        <a:p>
          <a:r>
            <a:rPr lang="en-MY" dirty="0"/>
            <a:t>Import and read dataset</a:t>
          </a:r>
        </a:p>
      </dgm:t>
    </dgm:pt>
    <dgm:pt modelId="{5DC8B910-A53E-4359-B269-AEBC6FB157A7}" type="parTrans" cxnId="{56AE6A5E-DB61-4C86-9E01-F487A6DC6CFE}">
      <dgm:prSet/>
      <dgm:spPr/>
      <dgm:t>
        <a:bodyPr/>
        <a:lstStyle/>
        <a:p>
          <a:endParaRPr lang="en-MY"/>
        </a:p>
      </dgm:t>
    </dgm:pt>
    <dgm:pt modelId="{32DD3D08-8DAF-4C2D-8878-2641CD7FE655}" type="sibTrans" cxnId="{56AE6A5E-DB61-4C86-9E01-F487A6DC6CFE}">
      <dgm:prSet/>
      <dgm:spPr/>
      <dgm:t>
        <a:bodyPr/>
        <a:lstStyle/>
        <a:p>
          <a:endParaRPr lang="en-MY"/>
        </a:p>
      </dgm:t>
    </dgm:pt>
    <dgm:pt modelId="{A1B82979-3F0D-4958-B2C7-5271C90E3558}">
      <dgm:prSet phldrT="[Text]"/>
      <dgm:spPr/>
      <dgm:t>
        <a:bodyPr/>
        <a:lstStyle/>
        <a:p>
          <a:r>
            <a:rPr lang="en-MY" dirty="0"/>
            <a:t>Clean the dataset</a:t>
          </a:r>
        </a:p>
      </dgm:t>
    </dgm:pt>
    <dgm:pt modelId="{41D59C05-3C2B-46AF-A558-94C5EA3A0D99}" type="parTrans" cxnId="{F4C2C7D8-8461-4919-BB6F-8138F7AED472}">
      <dgm:prSet/>
      <dgm:spPr/>
      <dgm:t>
        <a:bodyPr/>
        <a:lstStyle/>
        <a:p>
          <a:endParaRPr lang="en-MY"/>
        </a:p>
      </dgm:t>
    </dgm:pt>
    <dgm:pt modelId="{229E42E7-4B47-4CC9-922B-29D38FE92381}" type="sibTrans" cxnId="{F4C2C7D8-8461-4919-BB6F-8138F7AED472}">
      <dgm:prSet/>
      <dgm:spPr/>
      <dgm:t>
        <a:bodyPr/>
        <a:lstStyle/>
        <a:p>
          <a:endParaRPr lang="en-MY"/>
        </a:p>
      </dgm:t>
    </dgm:pt>
    <dgm:pt modelId="{B765893F-35A2-41A4-B2C1-2E932C5F5EB4}">
      <dgm:prSet phldrT="[Text]"/>
      <dgm:spPr/>
      <dgm:t>
        <a:bodyPr/>
        <a:lstStyle/>
        <a:p>
          <a:r>
            <a:rPr lang="en-MY" dirty="0"/>
            <a:t>Run the algorithm</a:t>
          </a:r>
        </a:p>
      </dgm:t>
    </dgm:pt>
    <dgm:pt modelId="{3E5E8F93-A2B8-4BA1-8060-DEC8C9D88C64}" type="parTrans" cxnId="{16C43E6A-D5C3-4A73-A0FA-66A141E274A9}">
      <dgm:prSet/>
      <dgm:spPr/>
      <dgm:t>
        <a:bodyPr/>
        <a:lstStyle/>
        <a:p>
          <a:endParaRPr lang="en-MY"/>
        </a:p>
      </dgm:t>
    </dgm:pt>
    <dgm:pt modelId="{98C743B1-F9E5-4014-8D0C-58E06F03C9AD}" type="sibTrans" cxnId="{16C43E6A-D5C3-4A73-A0FA-66A141E274A9}">
      <dgm:prSet/>
      <dgm:spPr/>
      <dgm:t>
        <a:bodyPr/>
        <a:lstStyle/>
        <a:p>
          <a:endParaRPr lang="en-MY"/>
        </a:p>
      </dgm:t>
    </dgm:pt>
    <dgm:pt modelId="{27E43100-3D98-4B1F-B062-14E5AB971ECB}">
      <dgm:prSet phldrT="[Text]"/>
      <dgm:spPr/>
      <dgm:t>
        <a:bodyPr/>
        <a:lstStyle/>
        <a:p>
          <a:r>
            <a:rPr lang="en-MY" dirty="0"/>
            <a:t>Interpret the result</a:t>
          </a:r>
        </a:p>
      </dgm:t>
    </dgm:pt>
    <dgm:pt modelId="{F31D14B2-6D9D-4F9B-BD2D-F9E874DC85FF}" type="parTrans" cxnId="{F87100B2-C188-481E-B6ED-25527D314970}">
      <dgm:prSet/>
      <dgm:spPr/>
      <dgm:t>
        <a:bodyPr/>
        <a:lstStyle/>
        <a:p>
          <a:endParaRPr lang="en-MY"/>
        </a:p>
      </dgm:t>
    </dgm:pt>
    <dgm:pt modelId="{17F123EB-EC5B-4B2A-BE57-49B5CED77B86}" type="sibTrans" cxnId="{F87100B2-C188-481E-B6ED-25527D314970}">
      <dgm:prSet/>
      <dgm:spPr/>
      <dgm:t>
        <a:bodyPr/>
        <a:lstStyle/>
        <a:p>
          <a:endParaRPr lang="en-MY"/>
        </a:p>
      </dgm:t>
    </dgm:pt>
    <dgm:pt modelId="{55A760DE-6063-4FDC-9697-9AF86AA64AD8}" type="pres">
      <dgm:prSet presAssocID="{112A5D94-AF41-4FE5-A09D-467C018BC2A4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DBF5CB97-4406-4C00-8AF1-277C29D045B5}" type="pres">
      <dgm:prSet presAssocID="{27E43100-3D98-4B1F-B062-14E5AB971ECB}" presName="Accent4" presStyleCnt="0"/>
      <dgm:spPr/>
    </dgm:pt>
    <dgm:pt modelId="{01B6A3BA-3B3D-4B2E-A2C4-1401B3D14A4A}" type="pres">
      <dgm:prSet presAssocID="{27E43100-3D98-4B1F-B062-14E5AB971ECB}" presName="Accent" presStyleLbl="node1" presStyleIdx="0" presStyleCnt="4"/>
      <dgm:spPr/>
    </dgm:pt>
    <dgm:pt modelId="{A9A3A4BD-894B-4E82-BB78-F3F24AC7BFA0}" type="pres">
      <dgm:prSet presAssocID="{27E43100-3D98-4B1F-B062-14E5AB971ECB}" presName="ParentBackground4" presStyleCnt="0"/>
      <dgm:spPr/>
    </dgm:pt>
    <dgm:pt modelId="{65FAAB23-7CB4-466D-AF61-09B3EFC57A59}" type="pres">
      <dgm:prSet presAssocID="{27E43100-3D98-4B1F-B062-14E5AB971ECB}" presName="ParentBackground" presStyleLbl="fgAcc1" presStyleIdx="0" presStyleCnt="4"/>
      <dgm:spPr/>
    </dgm:pt>
    <dgm:pt modelId="{A393A52C-51CC-4EC0-AB76-48C199574BF9}" type="pres">
      <dgm:prSet presAssocID="{27E43100-3D98-4B1F-B062-14E5AB971ECB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90181798-F325-461E-8919-C4C5C9B84F3D}" type="pres">
      <dgm:prSet presAssocID="{B765893F-35A2-41A4-B2C1-2E932C5F5EB4}" presName="Accent3" presStyleCnt="0"/>
      <dgm:spPr/>
    </dgm:pt>
    <dgm:pt modelId="{FEACC29B-9C45-4B6E-8A15-50F2E4F0358E}" type="pres">
      <dgm:prSet presAssocID="{B765893F-35A2-41A4-B2C1-2E932C5F5EB4}" presName="Accent" presStyleLbl="node1" presStyleIdx="1" presStyleCnt="4"/>
      <dgm:spPr/>
    </dgm:pt>
    <dgm:pt modelId="{3B0239C1-CC16-4052-9F9A-FDE833492F26}" type="pres">
      <dgm:prSet presAssocID="{B765893F-35A2-41A4-B2C1-2E932C5F5EB4}" presName="ParentBackground3" presStyleCnt="0"/>
      <dgm:spPr/>
    </dgm:pt>
    <dgm:pt modelId="{C4BA2D79-85ED-4463-8B9C-11ABAE60F4D5}" type="pres">
      <dgm:prSet presAssocID="{B765893F-35A2-41A4-B2C1-2E932C5F5EB4}" presName="ParentBackground" presStyleLbl="fgAcc1" presStyleIdx="1" presStyleCnt="4"/>
      <dgm:spPr/>
    </dgm:pt>
    <dgm:pt modelId="{253EBAE7-1D05-40AE-9119-E3D772C4FC5F}" type="pres">
      <dgm:prSet presAssocID="{B765893F-35A2-41A4-B2C1-2E932C5F5EB4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AD0A07D-D4A8-4A36-B66A-B3A183981BD5}" type="pres">
      <dgm:prSet presAssocID="{A1B82979-3F0D-4958-B2C7-5271C90E3558}" presName="Accent2" presStyleCnt="0"/>
      <dgm:spPr/>
    </dgm:pt>
    <dgm:pt modelId="{7D8622D7-265D-40E8-9ED9-64D0B8F9D78E}" type="pres">
      <dgm:prSet presAssocID="{A1B82979-3F0D-4958-B2C7-5271C90E3558}" presName="Accent" presStyleLbl="node1" presStyleIdx="2" presStyleCnt="4"/>
      <dgm:spPr/>
    </dgm:pt>
    <dgm:pt modelId="{28C1847B-7503-47A5-9C6E-128580EC8694}" type="pres">
      <dgm:prSet presAssocID="{A1B82979-3F0D-4958-B2C7-5271C90E3558}" presName="ParentBackground2" presStyleCnt="0"/>
      <dgm:spPr/>
    </dgm:pt>
    <dgm:pt modelId="{16FFC6E0-1A81-44C0-A360-88BB15D90F04}" type="pres">
      <dgm:prSet presAssocID="{A1B82979-3F0D-4958-B2C7-5271C90E3558}" presName="ParentBackground" presStyleLbl="fgAcc1" presStyleIdx="2" presStyleCnt="4"/>
      <dgm:spPr/>
    </dgm:pt>
    <dgm:pt modelId="{B496CFF1-5867-4594-A109-F6F7967EE4A9}" type="pres">
      <dgm:prSet presAssocID="{A1B82979-3F0D-4958-B2C7-5271C90E3558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14FDED4-73A7-42EB-B321-42143232E065}" type="pres">
      <dgm:prSet presAssocID="{A227B295-58CF-496D-B339-EA8A63A4FB63}" presName="Accent1" presStyleCnt="0"/>
      <dgm:spPr/>
    </dgm:pt>
    <dgm:pt modelId="{5F17BB8C-4A8C-4EBF-B93D-D52B9AA01F82}" type="pres">
      <dgm:prSet presAssocID="{A227B295-58CF-496D-B339-EA8A63A4FB63}" presName="Accent" presStyleLbl="node1" presStyleIdx="3" presStyleCnt="4"/>
      <dgm:spPr/>
    </dgm:pt>
    <dgm:pt modelId="{E472EFDF-CA41-4C88-BAC0-C29BA5B68A32}" type="pres">
      <dgm:prSet presAssocID="{A227B295-58CF-496D-B339-EA8A63A4FB63}" presName="ParentBackground1" presStyleCnt="0"/>
      <dgm:spPr/>
    </dgm:pt>
    <dgm:pt modelId="{2A0D62AA-A368-4216-A006-DC17914AC917}" type="pres">
      <dgm:prSet presAssocID="{A227B295-58CF-496D-B339-EA8A63A4FB63}" presName="ParentBackground" presStyleLbl="fgAcc1" presStyleIdx="3" presStyleCnt="4"/>
      <dgm:spPr/>
    </dgm:pt>
    <dgm:pt modelId="{AEE66A7A-E6EC-4167-A905-2DC3B5D21972}" type="pres">
      <dgm:prSet presAssocID="{A227B295-58CF-496D-B339-EA8A63A4FB63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CDEF5A2F-B4CC-4248-B620-419E88B726C2}" type="presOf" srcId="{B765893F-35A2-41A4-B2C1-2E932C5F5EB4}" destId="{253EBAE7-1D05-40AE-9119-E3D772C4FC5F}" srcOrd="1" destOrd="0" presId="urn:microsoft.com/office/officeart/2011/layout/CircleProcess"/>
    <dgm:cxn modelId="{E9098C35-3959-417F-8C6C-9DAB6A91B97C}" type="presOf" srcId="{A227B295-58CF-496D-B339-EA8A63A4FB63}" destId="{2A0D62AA-A368-4216-A006-DC17914AC917}" srcOrd="0" destOrd="0" presId="urn:microsoft.com/office/officeart/2011/layout/CircleProcess"/>
    <dgm:cxn modelId="{56AE6A5E-DB61-4C86-9E01-F487A6DC6CFE}" srcId="{112A5D94-AF41-4FE5-A09D-467C018BC2A4}" destId="{A227B295-58CF-496D-B339-EA8A63A4FB63}" srcOrd="0" destOrd="0" parTransId="{5DC8B910-A53E-4359-B269-AEBC6FB157A7}" sibTransId="{32DD3D08-8DAF-4C2D-8878-2641CD7FE655}"/>
    <dgm:cxn modelId="{16C43E6A-D5C3-4A73-A0FA-66A141E274A9}" srcId="{112A5D94-AF41-4FE5-A09D-467C018BC2A4}" destId="{B765893F-35A2-41A4-B2C1-2E932C5F5EB4}" srcOrd="2" destOrd="0" parTransId="{3E5E8F93-A2B8-4BA1-8060-DEC8C9D88C64}" sibTransId="{98C743B1-F9E5-4014-8D0C-58E06F03C9AD}"/>
    <dgm:cxn modelId="{01535386-8972-408B-9A46-11B68657E7E2}" type="presOf" srcId="{27E43100-3D98-4B1F-B062-14E5AB971ECB}" destId="{65FAAB23-7CB4-466D-AF61-09B3EFC57A59}" srcOrd="0" destOrd="0" presId="urn:microsoft.com/office/officeart/2011/layout/CircleProcess"/>
    <dgm:cxn modelId="{51EE9F91-4184-4851-BCCB-759F46A231C1}" type="presOf" srcId="{27E43100-3D98-4B1F-B062-14E5AB971ECB}" destId="{A393A52C-51CC-4EC0-AB76-48C199574BF9}" srcOrd="1" destOrd="0" presId="urn:microsoft.com/office/officeart/2011/layout/CircleProcess"/>
    <dgm:cxn modelId="{732BA4A4-C738-4273-A91B-1FA431BB0A07}" type="presOf" srcId="{A1B82979-3F0D-4958-B2C7-5271C90E3558}" destId="{16FFC6E0-1A81-44C0-A360-88BB15D90F04}" srcOrd="0" destOrd="0" presId="urn:microsoft.com/office/officeart/2011/layout/CircleProcess"/>
    <dgm:cxn modelId="{631A98AD-7DD5-405A-9097-5629B3CAD315}" type="presOf" srcId="{B765893F-35A2-41A4-B2C1-2E932C5F5EB4}" destId="{C4BA2D79-85ED-4463-8B9C-11ABAE60F4D5}" srcOrd="0" destOrd="0" presId="urn:microsoft.com/office/officeart/2011/layout/CircleProcess"/>
    <dgm:cxn modelId="{F87100B2-C188-481E-B6ED-25527D314970}" srcId="{112A5D94-AF41-4FE5-A09D-467C018BC2A4}" destId="{27E43100-3D98-4B1F-B062-14E5AB971ECB}" srcOrd="3" destOrd="0" parTransId="{F31D14B2-6D9D-4F9B-BD2D-F9E874DC85FF}" sibTransId="{17F123EB-EC5B-4B2A-BE57-49B5CED77B86}"/>
    <dgm:cxn modelId="{F4C2C7D8-8461-4919-BB6F-8138F7AED472}" srcId="{112A5D94-AF41-4FE5-A09D-467C018BC2A4}" destId="{A1B82979-3F0D-4958-B2C7-5271C90E3558}" srcOrd="1" destOrd="0" parTransId="{41D59C05-3C2B-46AF-A558-94C5EA3A0D99}" sibTransId="{229E42E7-4B47-4CC9-922B-29D38FE92381}"/>
    <dgm:cxn modelId="{E94F9CEE-9778-46CE-9BC2-F86446A7131B}" type="presOf" srcId="{A1B82979-3F0D-4958-B2C7-5271C90E3558}" destId="{B496CFF1-5867-4594-A109-F6F7967EE4A9}" srcOrd="1" destOrd="0" presId="urn:microsoft.com/office/officeart/2011/layout/CircleProcess"/>
    <dgm:cxn modelId="{B1035AFA-BE82-4FBC-89DE-39A89E7BA5E1}" type="presOf" srcId="{112A5D94-AF41-4FE5-A09D-467C018BC2A4}" destId="{55A760DE-6063-4FDC-9697-9AF86AA64AD8}" srcOrd="0" destOrd="0" presId="urn:microsoft.com/office/officeart/2011/layout/CircleProcess"/>
    <dgm:cxn modelId="{A20C28FC-40C2-4B75-A80B-9D2D334312A8}" type="presOf" srcId="{A227B295-58CF-496D-B339-EA8A63A4FB63}" destId="{AEE66A7A-E6EC-4167-A905-2DC3B5D21972}" srcOrd="1" destOrd="0" presId="urn:microsoft.com/office/officeart/2011/layout/CircleProcess"/>
    <dgm:cxn modelId="{49338FF7-1CCE-429C-96C6-72A2B111503B}" type="presParOf" srcId="{55A760DE-6063-4FDC-9697-9AF86AA64AD8}" destId="{DBF5CB97-4406-4C00-8AF1-277C29D045B5}" srcOrd="0" destOrd="0" presId="urn:microsoft.com/office/officeart/2011/layout/CircleProcess"/>
    <dgm:cxn modelId="{9F49F9DA-6DA6-4A32-82DA-6DAE07E7E564}" type="presParOf" srcId="{DBF5CB97-4406-4C00-8AF1-277C29D045B5}" destId="{01B6A3BA-3B3D-4B2E-A2C4-1401B3D14A4A}" srcOrd="0" destOrd="0" presId="urn:microsoft.com/office/officeart/2011/layout/CircleProcess"/>
    <dgm:cxn modelId="{7BE8ED78-CB9C-45C1-9D72-A30F09DAEE32}" type="presParOf" srcId="{55A760DE-6063-4FDC-9697-9AF86AA64AD8}" destId="{A9A3A4BD-894B-4E82-BB78-F3F24AC7BFA0}" srcOrd="1" destOrd="0" presId="urn:microsoft.com/office/officeart/2011/layout/CircleProcess"/>
    <dgm:cxn modelId="{339CFD17-CED0-4CEF-8609-7E376E341116}" type="presParOf" srcId="{A9A3A4BD-894B-4E82-BB78-F3F24AC7BFA0}" destId="{65FAAB23-7CB4-466D-AF61-09B3EFC57A59}" srcOrd="0" destOrd="0" presId="urn:microsoft.com/office/officeart/2011/layout/CircleProcess"/>
    <dgm:cxn modelId="{4D6D5EBA-5281-47E2-9072-75F7FC79F965}" type="presParOf" srcId="{55A760DE-6063-4FDC-9697-9AF86AA64AD8}" destId="{A393A52C-51CC-4EC0-AB76-48C199574BF9}" srcOrd="2" destOrd="0" presId="urn:microsoft.com/office/officeart/2011/layout/CircleProcess"/>
    <dgm:cxn modelId="{0059F503-48B6-40FF-9E70-37566BD2FCA0}" type="presParOf" srcId="{55A760DE-6063-4FDC-9697-9AF86AA64AD8}" destId="{90181798-F325-461E-8919-C4C5C9B84F3D}" srcOrd="3" destOrd="0" presId="urn:microsoft.com/office/officeart/2011/layout/CircleProcess"/>
    <dgm:cxn modelId="{89249971-D219-4EF7-AAB5-3C0E084F4B89}" type="presParOf" srcId="{90181798-F325-461E-8919-C4C5C9B84F3D}" destId="{FEACC29B-9C45-4B6E-8A15-50F2E4F0358E}" srcOrd="0" destOrd="0" presId="urn:microsoft.com/office/officeart/2011/layout/CircleProcess"/>
    <dgm:cxn modelId="{DDD18BD0-D426-4689-B7DB-E357922D0A88}" type="presParOf" srcId="{55A760DE-6063-4FDC-9697-9AF86AA64AD8}" destId="{3B0239C1-CC16-4052-9F9A-FDE833492F26}" srcOrd="4" destOrd="0" presId="urn:microsoft.com/office/officeart/2011/layout/CircleProcess"/>
    <dgm:cxn modelId="{E88C141C-AF58-42EF-B878-C32113F9DDFD}" type="presParOf" srcId="{3B0239C1-CC16-4052-9F9A-FDE833492F26}" destId="{C4BA2D79-85ED-4463-8B9C-11ABAE60F4D5}" srcOrd="0" destOrd="0" presId="urn:microsoft.com/office/officeart/2011/layout/CircleProcess"/>
    <dgm:cxn modelId="{93188F1A-7556-414A-A865-2B220E1230C2}" type="presParOf" srcId="{55A760DE-6063-4FDC-9697-9AF86AA64AD8}" destId="{253EBAE7-1D05-40AE-9119-E3D772C4FC5F}" srcOrd="5" destOrd="0" presId="urn:microsoft.com/office/officeart/2011/layout/CircleProcess"/>
    <dgm:cxn modelId="{78342E00-6444-4787-8D1D-F797450A901B}" type="presParOf" srcId="{55A760DE-6063-4FDC-9697-9AF86AA64AD8}" destId="{7AD0A07D-D4A8-4A36-B66A-B3A183981BD5}" srcOrd="6" destOrd="0" presId="urn:microsoft.com/office/officeart/2011/layout/CircleProcess"/>
    <dgm:cxn modelId="{9211D204-4B8A-4302-B16E-832925EB4527}" type="presParOf" srcId="{7AD0A07D-D4A8-4A36-B66A-B3A183981BD5}" destId="{7D8622D7-265D-40E8-9ED9-64D0B8F9D78E}" srcOrd="0" destOrd="0" presId="urn:microsoft.com/office/officeart/2011/layout/CircleProcess"/>
    <dgm:cxn modelId="{FC829FD3-B32C-49E8-822D-01217BBBC421}" type="presParOf" srcId="{55A760DE-6063-4FDC-9697-9AF86AA64AD8}" destId="{28C1847B-7503-47A5-9C6E-128580EC8694}" srcOrd="7" destOrd="0" presId="urn:microsoft.com/office/officeart/2011/layout/CircleProcess"/>
    <dgm:cxn modelId="{8A76C549-60B9-44D1-870A-5495B231AFA9}" type="presParOf" srcId="{28C1847B-7503-47A5-9C6E-128580EC8694}" destId="{16FFC6E0-1A81-44C0-A360-88BB15D90F04}" srcOrd="0" destOrd="0" presId="urn:microsoft.com/office/officeart/2011/layout/CircleProcess"/>
    <dgm:cxn modelId="{36A0CFFD-F1B8-423A-9026-01F685A11530}" type="presParOf" srcId="{55A760DE-6063-4FDC-9697-9AF86AA64AD8}" destId="{B496CFF1-5867-4594-A109-F6F7967EE4A9}" srcOrd="8" destOrd="0" presId="urn:microsoft.com/office/officeart/2011/layout/CircleProcess"/>
    <dgm:cxn modelId="{C7AAED83-2D84-4032-9614-D5D95DE73D6A}" type="presParOf" srcId="{55A760DE-6063-4FDC-9697-9AF86AA64AD8}" destId="{B14FDED4-73A7-42EB-B321-42143232E065}" srcOrd="9" destOrd="0" presId="urn:microsoft.com/office/officeart/2011/layout/CircleProcess"/>
    <dgm:cxn modelId="{3CCC9C77-4878-4065-B84B-05B50506AAB4}" type="presParOf" srcId="{B14FDED4-73A7-42EB-B321-42143232E065}" destId="{5F17BB8C-4A8C-4EBF-B93D-D52B9AA01F82}" srcOrd="0" destOrd="0" presId="urn:microsoft.com/office/officeart/2011/layout/CircleProcess"/>
    <dgm:cxn modelId="{975E1DE4-0EF0-4FEC-B252-085772569EF6}" type="presParOf" srcId="{55A760DE-6063-4FDC-9697-9AF86AA64AD8}" destId="{E472EFDF-CA41-4C88-BAC0-C29BA5B68A32}" srcOrd="10" destOrd="0" presId="urn:microsoft.com/office/officeart/2011/layout/CircleProcess"/>
    <dgm:cxn modelId="{3F50B8E8-4C97-4961-B5AD-4C02A41E82BE}" type="presParOf" srcId="{E472EFDF-CA41-4C88-BAC0-C29BA5B68A32}" destId="{2A0D62AA-A368-4216-A006-DC17914AC917}" srcOrd="0" destOrd="0" presId="urn:microsoft.com/office/officeart/2011/layout/CircleProcess"/>
    <dgm:cxn modelId="{87EB33AF-655C-4707-8E34-FFF5F1B133A8}" type="presParOf" srcId="{55A760DE-6063-4FDC-9697-9AF86AA64AD8}" destId="{AEE66A7A-E6EC-4167-A905-2DC3B5D21972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B6A3BA-3B3D-4B2E-A2C4-1401B3D14A4A}">
      <dsp:nvSpPr>
        <dsp:cNvPr id="0" name=""/>
        <dsp:cNvSpPr/>
      </dsp:nvSpPr>
      <dsp:spPr>
        <a:xfrm>
          <a:off x="7023650" y="648786"/>
          <a:ext cx="1718850" cy="17189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FAAB23-7CB4-466D-AF61-09B3EFC57A59}">
      <dsp:nvSpPr>
        <dsp:cNvPr id="0" name=""/>
        <dsp:cNvSpPr/>
      </dsp:nvSpPr>
      <dsp:spPr>
        <a:xfrm>
          <a:off x="7081142" y="706094"/>
          <a:ext cx="1604604" cy="160432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kern="1200" dirty="0"/>
            <a:t>Interpret the result</a:t>
          </a:r>
        </a:p>
      </dsp:txBody>
      <dsp:txXfrm>
        <a:off x="7310371" y="935327"/>
        <a:ext cx="1146146" cy="1145858"/>
      </dsp:txXfrm>
    </dsp:sp>
    <dsp:sp modelId="{FEACC29B-9C45-4B6E-8A15-50F2E4F0358E}">
      <dsp:nvSpPr>
        <dsp:cNvPr id="0" name=""/>
        <dsp:cNvSpPr/>
      </dsp:nvSpPr>
      <dsp:spPr>
        <a:xfrm rot="2700000">
          <a:off x="5239923" y="648666"/>
          <a:ext cx="1718878" cy="171887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BA2D79-85ED-4463-8B9C-11ABAE60F4D5}">
      <dsp:nvSpPr>
        <dsp:cNvPr id="0" name=""/>
        <dsp:cNvSpPr/>
      </dsp:nvSpPr>
      <dsp:spPr>
        <a:xfrm>
          <a:off x="5304800" y="706094"/>
          <a:ext cx="1604604" cy="160432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kern="1200" dirty="0"/>
            <a:t>Run the algorithm</a:t>
          </a:r>
        </a:p>
      </dsp:txBody>
      <dsp:txXfrm>
        <a:off x="5534029" y="935327"/>
        <a:ext cx="1146146" cy="1145858"/>
      </dsp:txXfrm>
    </dsp:sp>
    <dsp:sp modelId="{7D8622D7-265D-40E8-9ED9-64D0B8F9D78E}">
      <dsp:nvSpPr>
        <dsp:cNvPr id="0" name=""/>
        <dsp:cNvSpPr/>
      </dsp:nvSpPr>
      <dsp:spPr>
        <a:xfrm rot="2700000">
          <a:off x="3470952" y="648666"/>
          <a:ext cx="1718878" cy="171887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FFC6E0-1A81-44C0-A360-88BB15D90F04}">
      <dsp:nvSpPr>
        <dsp:cNvPr id="0" name=""/>
        <dsp:cNvSpPr/>
      </dsp:nvSpPr>
      <dsp:spPr>
        <a:xfrm>
          <a:off x="3528457" y="706094"/>
          <a:ext cx="1604604" cy="160432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kern="1200" dirty="0"/>
            <a:t>Clean the dataset</a:t>
          </a:r>
        </a:p>
      </dsp:txBody>
      <dsp:txXfrm>
        <a:off x="3757687" y="935327"/>
        <a:ext cx="1146146" cy="1145858"/>
      </dsp:txXfrm>
    </dsp:sp>
    <dsp:sp modelId="{5F17BB8C-4A8C-4EBF-B93D-D52B9AA01F82}">
      <dsp:nvSpPr>
        <dsp:cNvPr id="0" name=""/>
        <dsp:cNvSpPr/>
      </dsp:nvSpPr>
      <dsp:spPr>
        <a:xfrm rot="2700000">
          <a:off x="1694609" y="648666"/>
          <a:ext cx="1718878" cy="171887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0D62AA-A368-4216-A006-DC17914AC917}">
      <dsp:nvSpPr>
        <dsp:cNvPr id="0" name=""/>
        <dsp:cNvSpPr/>
      </dsp:nvSpPr>
      <dsp:spPr>
        <a:xfrm>
          <a:off x="1752115" y="706094"/>
          <a:ext cx="1604604" cy="160432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kern="1200" dirty="0"/>
            <a:t>Import and read dataset</a:t>
          </a:r>
        </a:p>
      </dsp:txBody>
      <dsp:txXfrm>
        <a:off x="1981344" y="935327"/>
        <a:ext cx="1146146" cy="11458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B6A3BA-3B3D-4B2E-A2C4-1401B3D14A4A}">
      <dsp:nvSpPr>
        <dsp:cNvPr id="0" name=""/>
        <dsp:cNvSpPr/>
      </dsp:nvSpPr>
      <dsp:spPr>
        <a:xfrm>
          <a:off x="4709042" y="566856"/>
          <a:ext cx="1415101" cy="14151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FAAB23-7CB4-466D-AF61-09B3EFC57A59}">
      <dsp:nvSpPr>
        <dsp:cNvPr id="0" name=""/>
        <dsp:cNvSpPr/>
      </dsp:nvSpPr>
      <dsp:spPr>
        <a:xfrm>
          <a:off x="4756373" y="614037"/>
          <a:ext cx="1321044" cy="132081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 dirty="0"/>
            <a:t>Interpret the result</a:t>
          </a:r>
        </a:p>
      </dsp:txBody>
      <dsp:txXfrm>
        <a:off x="4945094" y="802760"/>
        <a:ext cx="943603" cy="943366"/>
      </dsp:txXfrm>
    </dsp:sp>
    <dsp:sp modelId="{FEACC29B-9C45-4B6E-8A15-50F2E4F0358E}">
      <dsp:nvSpPr>
        <dsp:cNvPr id="0" name=""/>
        <dsp:cNvSpPr/>
      </dsp:nvSpPr>
      <dsp:spPr>
        <a:xfrm rot="2700000">
          <a:off x="3240528" y="566756"/>
          <a:ext cx="1415125" cy="1415125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BA2D79-85ED-4463-8B9C-11ABAE60F4D5}">
      <dsp:nvSpPr>
        <dsp:cNvPr id="0" name=""/>
        <dsp:cNvSpPr/>
      </dsp:nvSpPr>
      <dsp:spPr>
        <a:xfrm>
          <a:off x="3293940" y="614037"/>
          <a:ext cx="1321044" cy="132081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 dirty="0"/>
            <a:t>Run the algorithm</a:t>
          </a:r>
        </a:p>
      </dsp:txBody>
      <dsp:txXfrm>
        <a:off x="3482660" y="802760"/>
        <a:ext cx="943603" cy="943366"/>
      </dsp:txXfrm>
    </dsp:sp>
    <dsp:sp modelId="{7D8622D7-265D-40E8-9ED9-64D0B8F9D78E}">
      <dsp:nvSpPr>
        <dsp:cNvPr id="0" name=""/>
        <dsp:cNvSpPr/>
      </dsp:nvSpPr>
      <dsp:spPr>
        <a:xfrm rot="2700000">
          <a:off x="1784162" y="566756"/>
          <a:ext cx="1415125" cy="1415125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FFC6E0-1A81-44C0-A360-88BB15D90F04}">
      <dsp:nvSpPr>
        <dsp:cNvPr id="0" name=""/>
        <dsp:cNvSpPr/>
      </dsp:nvSpPr>
      <dsp:spPr>
        <a:xfrm>
          <a:off x="1831506" y="614037"/>
          <a:ext cx="1321044" cy="132081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 dirty="0"/>
            <a:t>Clean the dataset</a:t>
          </a:r>
        </a:p>
      </dsp:txBody>
      <dsp:txXfrm>
        <a:off x="2020227" y="802760"/>
        <a:ext cx="943603" cy="943366"/>
      </dsp:txXfrm>
    </dsp:sp>
    <dsp:sp modelId="{5F17BB8C-4A8C-4EBF-B93D-D52B9AA01F82}">
      <dsp:nvSpPr>
        <dsp:cNvPr id="0" name=""/>
        <dsp:cNvSpPr/>
      </dsp:nvSpPr>
      <dsp:spPr>
        <a:xfrm rot="2700000">
          <a:off x="321729" y="566756"/>
          <a:ext cx="1415125" cy="1415125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0D62AA-A368-4216-A006-DC17914AC917}">
      <dsp:nvSpPr>
        <dsp:cNvPr id="0" name=""/>
        <dsp:cNvSpPr/>
      </dsp:nvSpPr>
      <dsp:spPr>
        <a:xfrm>
          <a:off x="369072" y="614037"/>
          <a:ext cx="1321044" cy="132081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 dirty="0"/>
            <a:t>Import and read dataset</a:t>
          </a:r>
        </a:p>
      </dsp:txBody>
      <dsp:txXfrm>
        <a:off x="557793" y="802760"/>
        <a:ext cx="943603" cy="943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504" y="6598796"/>
            <a:ext cx="25706456" cy="4553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008" y="12037544"/>
            <a:ext cx="21169448" cy="5428890"/>
          </a:xfrm>
        </p:spPr>
        <p:txBody>
          <a:bodyPr/>
          <a:lstStyle>
            <a:lvl1pPr marL="0" indent="0" algn="ctr">
              <a:buNone/>
              <a:defRPr/>
            </a:lvl1pPr>
            <a:lvl2pPr marL="470322" indent="0" algn="ctr">
              <a:buNone/>
              <a:defRPr/>
            </a:lvl2pPr>
            <a:lvl3pPr marL="940643" indent="0" algn="ctr">
              <a:buNone/>
              <a:defRPr/>
            </a:lvl3pPr>
            <a:lvl4pPr marL="1410965" indent="0" algn="ctr">
              <a:buNone/>
              <a:defRPr/>
            </a:lvl4pPr>
            <a:lvl5pPr marL="1881287" indent="0" algn="ctr">
              <a:buNone/>
              <a:defRPr/>
            </a:lvl5pPr>
            <a:lvl6pPr marL="2351608" indent="0" algn="ctr">
              <a:buNone/>
              <a:defRPr/>
            </a:lvl6pPr>
            <a:lvl7pPr marL="2821930" indent="0" algn="ctr">
              <a:buNone/>
              <a:defRPr/>
            </a:lvl7pPr>
            <a:lvl8pPr marL="3292251" indent="0" algn="ctr">
              <a:buNone/>
              <a:defRPr/>
            </a:lvl8pPr>
            <a:lvl9pPr marL="376257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7235E1-9EE5-9B4E-A378-16028398161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270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F710A-7EB4-8248-AD16-1A5A614CA6F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696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7242" y="851140"/>
            <a:ext cx="6803885" cy="181236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2336" y="851140"/>
            <a:ext cx="20258795" cy="181236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BF9AA-33CA-734A-9E34-8DEFA349FDE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934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0172C-9007-214A-B59E-92CD2D2A6BA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925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840" y="13649451"/>
            <a:ext cx="25706456" cy="4219549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840" y="9002690"/>
            <a:ext cx="25706456" cy="4646761"/>
          </a:xfrm>
        </p:spPr>
        <p:txBody>
          <a:bodyPr anchor="b"/>
          <a:lstStyle>
            <a:lvl1pPr marL="0" indent="0">
              <a:buNone/>
              <a:defRPr sz="2100"/>
            </a:lvl1pPr>
            <a:lvl2pPr marL="470322" indent="0">
              <a:buNone/>
              <a:defRPr sz="1900"/>
            </a:lvl2pPr>
            <a:lvl3pPr marL="940643" indent="0">
              <a:buNone/>
              <a:defRPr sz="1600"/>
            </a:lvl3pPr>
            <a:lvl4pPr marL="1410965" indent="0">
              <a:buNone/>
              <a:defRPr sz="1400"/>
            </a:lvl4pPr>
            <a:lvl5pPr marL="1881287" indent="0">
              <a:buNone/>
              <a:defRPr sz="1400"/>
            </a:lvl5pPr>
            <a:lvl6pPr marL="2351608" indent="0">
              <a:buNone/>
              <a:defRPr sz="1400"/>
            </a:lvl6pPr>
            <a:lvl7pPr marL="2821930" indent="0">
              <a:buNone/>
              <a:defRPr sz="1400"/>
            </a:lvl7pPr>
            <a:lvl8pPr marL="3292251" indent="0">
              <a:buNone/>
              <a:defRPr sz="1400"/>
            </a:lvl8pPr>
            <a:lvl9pPr marL="376257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7F13A-C50D-2947-AB70-F7A900AB46F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67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336" y="4957313"/>
            <a:ext cx="13531340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9789" y="4957313"/>
            <a:ext cx="13531339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09E48-7AF0-F147-8625-1E9BBEDE6E7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410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336" y="4755209"/>
            <a:ext cx="13362219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336" y="6736818"/>
            <a:ext cx="13362219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4030" y="4755209"/>
            <a:ext cx="13367097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4030" y="6736818"/>
            <a:ext cx="13367097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0E0976-4050-8849-B93D-C9974A7BE4B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4890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92A00D-80C1-5E42-9731-05E9BE2843A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004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B8E08-0882-4045-8039-B54BFF0D5BD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8454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336" y="846211"/>
            <a:ext cx="9950519" cy="359844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3865" y="846211"/>
            <a:ext cx="16907263" cy="1812861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336" y="4444657"/>
            <a:ext cx="9950519" cy="14530166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0FF174-7C35-1A4B-A6AA-113DC766108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753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381" y="14870294"/>
            <a:ext cx="18146403" cy="175485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7381" y="1897812"/>
            <a:ext cx="18146403" cy="12745731"/>
          </a:xfrm>
        </p:spPr>
        <p:txBody>
          <a:bodyPr lIns="294019" tIns="147016" rIns="294019" bIns="147016"/>
          <a:lstStyle>
            <a:lvl1pPr marL="0" indent="0">
              <a:buNone/>
              <a:defRPr sz="3300"/>
            </a:lvl1pPr>
            <a:lvl2pPr marL="470322" indent="0">
              <a:buNone/>
              <a:defRPr sz="2900"/>
            </a:lvl2pPr>
            <a:lvl3pPr marL="940643" indent="0">
              <a:buNone/>
              <a:defRPr sz="2500"/>
            </a:lvl3pPr>
            <a:lvl4pPr marL="1410965" indent="0">
              <a:buNone/>
              <a:defRPr sz="2100"/>
            </a:lvl4pPr>
            <a:lvl5pPr marL="1881287" indent="0">
              <a:buNone/>
              <a:defRPr sz="2100"/>
            </a:lvl5pPr>
            <a:lvl6pPr marL="2351608" indent="0">
              <a:buNone/>
              <a:defRPr sz="2100"/>
            </a:lvl6pPr>
            <a:lvl7pPr marL="2821930" indent="0">
              <a:buNone/>
              <a:defRPr sz="2100"/>
            </a:lvl7pPr>
            <a:lvl8pPr marL="3292251" indent="0">
              <a:buNone/>
              <a:defRPr sz="2100"/>
            </a:lvl8pPr>
            <a:lvl9pPr marL="3762573" indent="0">
              <a:buNone/>
              <a:defRPr sz="21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7381" y="16625153"/>
            <a:ext cx="18146403" cy="2492623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6CDCD6-9923-B144-AE4C-F2786CB3066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0040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428625"/>
            <a:ext cx="136112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47408" tIns="73708" rIns="147408" bIns="73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495550"/>
            <a:ext cx="13611225" cy="705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650" y="9737725"/>
            <a:ext cx="3529013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>
              <a:defRPr sz="2300"/>
            </a:lvl1pPr>
          </a:lstStyle>
          <a:p>
            <a:endParaRPr lang="en-US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67313" y="9737725"/>
            <a:ext cx="4787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ctr">
              <a:defRPr sz="2300"/>
            </a:lvl1pPr>
          </a:lstStyle>
          <a:p>
            <a:endParaRPr lang="en-US" altLang="x-non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7863" y="9737725"/>
            <a:ext cx="3529012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r">
              <a:defRPr sz="2300"/>
            </a:lvl1pPr>
          </a:lstStyle>
          <a:p>
            <a:fld id="{C65CAD8A-68BD-6243-838A-3DD119E815E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2pPr>
      <a:lvl3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3pPr>
      <a:lvl4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4pPr>
      <a:lvl5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5pPr>
      <a:lvl6pPr marL="470322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6pPr>
      <a:lvl7pPr marL="940643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7pPr>
      <a:lvl8pPr marL="1410965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8pPr>
      <a:lvl9pPr marL="1881287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9pPr>
    </p:titleStyle>
    <p:bodyStyle>
      <a:lvl1pPr marL="554038" indent="-554038" algn="l" defTabSz="1473200" rtl="0" eaLnBrk="1" fontAlgn="base" hangingPunct="1">
        <a:spcBef>
          <a:spcPct val="20000"/>
        </a:spcBef>
        <a:spcAft>
          <a:spcPct val="0"/>
        </a:spcAft>
        <a:buChar char="•"/>
        <a:defRPr sz="5200">
          <a:solidFill>
            <a:schemeClr val="tx1"/>
          </a:solidFill>
          <a:latin typeface="+mn-lt"/>
          <a:ea typeface="+mn-ea"/>
          <a:cs typeface="+mn-cs"/>
        </a:defRPr>
      </a:lvl1pPr>
      <a:lvl2pPr marL="1198563" indent="-460375" algn="l" defTabSz="1473200" rtl="0" eaLnBrk="1" fontAlgn="base" hangingPunct="1">
        <a:spcBef>
          <a:spcPct val="20000"/>
        </a:spcBef>
        <a:spcAft>
          <a:spcPct val="0"/>
        </a:spcAft>
        <a:buChar char="–"/>
        <a:defRPr sz="4500">
          <a:solidFill>
            <a:schemeClr val="tx1"/>
          </a:solidFill>
          <a:latin typeface="+mn-lt"/>
        </a:defRPr>
      </a:lvl2pPr>
      <a:lvl3pPr marL="1843088" indent="-368300" algn="l" defTabSz="1473200" rtl="0" eaLnBrk="1" fontAlgn="base" hangingPunct="1">
        <a:spcBef>
          <a:spcPct val="20000"/>
        </a:spcBef>
        <a:spcAft>
          <a:spcPct val="0"/>
        </a:spcAft>
        <a:buChar char="•"/>
        <a:defRPr sz="3900">
          <a:solidFill>
            <a:schemeClr val="tx1"/>
          </a:solidFill>
          <a:latin typeface="+mn-lt"/>
        </a:defRPr>
      </a:lvl3pPr>
      <a:lvl4pPr marL="2581275" indent="-368300" algn="l" defTabSz="1473200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3317875" indent="-368300" algn="l" defTabSz="1473200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7089119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559441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029763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500084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322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64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965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1287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608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93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2251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257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12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5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4.png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13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2.xml"/><Relationship Id="rId12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.xml"/><Relationship Id="rId11" Type="http://schemas.openxmlformats.org/officeDocument/2006/relationships/image" Target="../media/image4.png"/><Relationship Id="rId5" Type="http://schemas.openxmlformats.org/officeDocument/2006/relationships/diagramData" Target="../diagrams/data2.xml"/><Relationship Id="rId10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microsoft.com/office/2007/relationships/diagramDrawing" Target="../diagrams/drawing2.xml"/><Relationship Id="rId1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15"/>
          <p:cNvSpPr>
            <a:spLocks noChangeShapeType="1"/>
          </p:cNvSpPr>
          <p:nvPr/>
        </p:nvSpPr>
        <p:spPr bwMode="auto">
          <a:xfrm>
            <a:off x="0" y="1406525"/>
            <a:ext cx="15122525" cy="0"/>
          </a:xfrm>
          <a:prstGeom prst="line">
            <a:avLst/>
          </a:prstGeom>
          <a:noFill/>
          <a:ln w="1143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064" tIns="47032" rIns="94064" bIns="47032"/>
          <a:lstStyle/>
          <a:p>
            <a:endParaRPr lang="en-US"/>
          </a:p>
        </p:txBody>
      </p:sp>
      <p:pic>
        <p:nvPicPr>
          <p:cNvPr id="2051" name="Picture 17" descr="logo 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46525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14"/>
          <p:cNvSpPr>
            <a:spLocks noChangeArrowheads="1"/>
          </p:cNvSpPr>
          <p:nvPr/>
        </p:nvSpPr>
        <p:spPr bwMode="auto">
          <a:xfrm>
            <a:off x="0" y="1425575"/>
            <a:ext cx="15123600" cy="9267825"/>
          </a:xfrm>
          <a:prstGeom prst="rect">
            <a:avLst/>
          </a:prstGeom>
          <a:solidFill>
            <a:srgbClr val="0463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165" tIns="23582" rIns="47165" bIns="23582" anchor="ctr"/>
          <a:lstStyle>
            <a:lvl1pPr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x-none" dirty="0"/>
          </a:p>
        </p:txBody>
      </p:sp>
      <p:pic>
        <p:nvPicPr>
          <p:cNvPr id="2053" name="Picture 5" descr="use RH modifi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13" y="0"/>
            <a:ext cx="5662612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55932" y="1514814"/>
            <a:ext cx="15122525" cy="49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165" tIns="23582" rIns="47165" bIns="23582">
            <a:spAutoFit/>
          </a:bodyPr>
          <a:lstStyle>
            <a:lvl1pPr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dirty="0">
                <a:solidFill>
                  <a:schemeClr val="bg1"/>
                </a:solidFill>
              </a:rPr>
              <a:t>Student: Yew </a:t>
            </a:r>
            <a:r>
              <a:rPr lang="en-US" altLang="x-none" dirty="0" err="1">
                <a:solidFill>
                  <a:schemeClr val="bg1"/>
                </a:solidFill>
              </a:rPr>
              <a:t>KaiShen</a:t>
            </a:r>
            <a:r>
              <a:rPr lang="en-US" altLang="x-none" dirty="0">
                <a:solidFill>
                  <a:schemeClr val="bg1"/>
                </a:solidFill>
              </a:rPr>
              <a:t>			Supervisor: Panagiotis </a:t>
            </a:r>
            <a:r>
              <a:rPr lang="en-US" altLang="x-none" dirty="0" err="1">
                <a:solidFill>
                  <a:schemeClr val="bg1"/>
                </a:solidFill>
              </a:rPr>
              <a:t>Kanellopoulos</a:t>
            </a:r>
            <a:endParaRPr lang="en-US" altLang="x-none" dirty="0">
              <a:solidFill>
                <a:schemeClr val="bg1"/>
              </a:solidFill>
            </a:endParaRPr>
          </a:p>
        </p:txBody>
      </p:sp>
      <p:sp>
        <p:nvSpPr>
          <p:cNvPr id="2059" name="TextBox 11"/>
          <p:cNvSpPr txBox="1">
            <a:spLocks noChangeArrowheads="1"/>
          </p:cNvSpPr>
          <p:nvPr/>
        </p:nvSpPr>
        <p:spPr bwMode="auto">
          <a:xfrm>
            <a:off x="4974006" y="409351"/>
            <a:ext cx="5286375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dirty="0"/>
              <a:t>Applications in Data Clustering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55B08-C146-4C0B-F7E2-8964B35B65D5}"/>
              </a:ext>
            </a:extLst>
          </p:cNvPr>
          <p:cNvSpPr txBox="1"/>
          <p:nvPr/>
        </p:nvSpPr>
        <p:spPr>
          <a:xfrm>
            <a:off x="8043632" y="2082391"/>
            <a:ext cx="676875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000" dirty="0">
                <a:latin typeface="Impact" panose="020B0806030902050204" pitchFamily="34" charset="0"/>
              </a:rPr>
              <a:t>WHY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2000" dirty="0"/>
              <a:t>organizations can better understand their datasets by observing what are the similar characteristics in each cluster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2000" dirty="0"/>
              <a:t>to discover hidden patterns since it is unsupervised machine learning and there isn’t any defined output from the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2000" dirty="0"/>
              <a:t>identify their customers and communicate with them through most effective ways</a:t>
            </a:r>
          </a:p>
        </p:txBody>
      </p:sp>
      <p:graphicFrame>
        <p:nvGraphicFramePr>
          <p:cNvPr id="2126" name="Diagram 2125">
            <a:extLst>
              <a:ext uri="{FF2B5EF4-FFF2-40B4-BE49-F238E27FC236}">
                <a16:creationId xmlns:a16="http://schemas.microsoft.com/office/drawing/2014/main" id="{84687FAC-A2BD-5B84-A390-F059E41B67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1941476"/>
              </p:ext>
            </p:extLst>
          </p:nvPr>
        </p:nvGraphicFramePr>
        <p:xfrm>
          <a:off x="-1573635" y="6270664"/>
          <a:ext cx="10081120" cy="3016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127" name="TextBox 2126">
            <a:extLst>
              <a:ext uri="{FF2B5EF4-FFF2-40B4-BE49-F238E27FC236}">
                <a16:creationId xmlns:a16="http://schemas.microsoft.com/office/drawing/2014/main" id="{12716626-6D81-8E20-3F71-AB055889B113}"/>
              </a:ext>
            </a:extLst>
          </p:cNvPr>
          <p:cNvSpPr txBox="1"/>
          <p:nvPr/>
        </p:nvSpPr>
        <p:spPr>
          <a:xfrm>
            <a:off x="521448" y="8548211"/>
            <a:ext cx="47051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000" dirty="0">
                <a:latin typeface="Impact" panose="020B0806030902050204" pitchFamily="34" charset="0"/>
              </a:rPr>
              <a:t>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2000" dirty="0"/>
              <a:t>Visual Studio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2000" dirty="0"/>
              <a:t>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2000" dirty="0" err="1"/>
              <a:t>Jupyter</a:t>
            </a:r>
            <a:r>
              <a:rPr lang="en-MY" sz="2000" dirty="0"/>
              <a:t> </a:t>
            </a:r>
          </a:p>
        </p:txBody>
      </p:sp>
      <p:pic>
        <p:nvPicPr>
          <p:cNvPr id="1034" name="Picture 10" descr="Quickest way to try out Jupyter Notebook: zero install, 3 CLI commands and  5 minutes to action - AMIS, Data Driven Blog - Oracle &amp; Microsoft Azure">
            <a:extLst>
              <a:ext uri="{FF2B5EF4-FFF2-40B4-BE49-F238E27FC236}">
                <a16:creationId xmlns:a16="http://schemas.microsoft.com/office/drawing/2014/main" id="{C0B03578-7EE5-0AE5-3352-BFD98A955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797" y="9376955"/>
            <a:ext cx="1293651" cy="129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2" name="Picture 2131">
            <a:extLst>
              <a:ext uri="{FF2B5EF4-FFF2-40B4-BE49-F238E27FC236}">
                <a16:creationId xmlns:a16="http://schemas.microsoft.com/office/drawing/2014/main" id="{0E72A6B7-D08B-76B9-2143-9A179ED4BE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779" y="9764413"/>
            <a:ext cx="2584454" cy="872952"/>
          </a:xfrm>
          <a:prstGeom prst="rect">
            <a:avLst/>
          </a:prstGeom>
        </p:spPr>
      </p:pic>
      <p:pic>
        <p:nvPicPr>
          <p:cNvPr id="2136" name="Picture 2135">
            <a:extLst>
              <a:ext uri="{FF2B5EF4-FFF2-40B4-BE49-F238E27FC236}">
                <a16:creationId xmlns:a16="http://schemas.microsoft.com/office/drawing/2014/main" id="{2A767BE5-1A1D-705C-4382-2FC4D4D43E4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423" y="8729765"/>
            <a:ext cx="2677146" cy="960296"/>
          </a:xfrm>
          <a:prstGeom prst="rect">
            <a:avLst/>
          </a:prstGeom>
        </p:spPr>
      </p:pic>
      <p:pic>
        <p:nvPicPr>
          <p:cNvPr id="1036" name="Picture 12" descr="A Beginner's Guide to Customer Segmentation with k-Means Clustering | by  Bryan Tan | Medium">
            <a:extLst>
              <a:ext uri="{FF2B5EF4-FFF2-40B4-BE49-F238E27FC236}">
                <a16:creationId xmlns:a16="http://schemas.microsoft.com/office/drawing/2014/main" id="{A416B014-A26E-B96A-65BE-1CA23A26F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966" y="6662012"/>
            <a:ext cx="6455448" cy="328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14AFE6-4E9C-AC86-B2D6-137AF4651853}"/>
              </a:ext>
            </a:extLst>
          </p:cNvPr>
          <p:cNvSpPr txBox="1"/>
          <p:nvPr/>
        </p:nvSpPr>
        <p:spPr>
          <a:xfrm>
            <a:off x="8043632" y="5601257"/>
            <a:ext cx="43152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000" dirty="0">
                <a:latin typeface="Impact" panose="020B0806030902050204" pitchFamily="34" charset="0"/>
              </a:rPr>
              <a:t>CUSTOMER SEGMENTATION</a:t>
            </a:r>
            <a:endParaRPr lang="en-MY" sz="2000" dirty="0"/>
          </a:p>
        </p:txBody>
      </p:sp>
      <p:pic>
        <p:nvPicPr>
          <p:cNvPr id="1028" name="Picture 4" descr="Clustering with unsupervised learning and key concepts of it — DS/ML course">
            <a:extLst>
              <a:ext uri="{FF2B5EF4-FFF2-40B4-BE49-F238E27FC236}">
                <a16:creationId xmlns:a16="http://schemas.microsoft.com/office/drawing/2014/main" id="{171A2AD9-303E-2A90-0C7B-8DCB7674B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42" y="2402385"/>
            <a:ext cx="6152791" cy="35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8C7F2F-28F3-3054-6F79-3ECF5471C830}"/>
              </a:ext>
            </a:extLst>
          </p:cNvPr>
          <p:cNvSpPr txBox="1"/>
          <p:nvPr/>
        </p:nvSpPr>
        <p:spPr>
          <a:xfrm>
            <a:off x="6485" y="1922646"/>
            <a:ext cx="1156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000" dirty="0">
                <a:latin typeface="Impact" panose="020B0806030902050204" pitchFamily="34" charset="0"/>
              </a:rPr>
              <a:t>WHAT</a:t>
            </a:r>
            <a:r>
              <a:rPr lang="en-MY" sz="2000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503666A-D944-EAB7-BD03-88D94F063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" y="1406525"/>
            <a:ext cx="15122103" cy="9286875"/>
          </a:xfrm>
          <a:prstGeom prst="rect">
            <a:avLst/>
          </a:prstGeom>
        </p:spPr>
      </p:pic>
      <p:sp>
        <p:nvSpPr>
          <p:cNvPr id="2050" name="Line 15"/>
          <p:cNvSpPr>
            <a:spLocks noChangeShapeType="1"/>
          </p:cNvSpPr>
          <p:nvPr/>
        </p:nvSpPr>
        <p:spPr bwMode="auto">
          <a:xfrm>
            <a:off x="0" y="1406525"/>
            <a:ext cx="15122525" cy="0"/>
          </a:xfrm>
          <a:prstGeom prst="line">
            <a:avLst/>
          </a:prstGeom>
          <a:noFill/>
          <a:ln w="1143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064" tIns="47032" rIns="94064" bIns="47032"/>
          <a:lstStyle/>
          <a:p>
            <a:endParaRPr lang="en-US"/>
          </a:p>
        </p:txBody>
      </p:sp>
      <p:pic>
        <p:nvPicPr>
          <p:cNvPr id="2051" name="Picture 17" descr="logo 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46525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use RH modified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13" y="0"/>
            <a:ext cx="5662612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55932" y="1514814"/>
            <a:ext cx="15122525" cy="49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165" tIns="23582" rIns="47165" bIns="23582">
            <a:spAutoFit/>
          </a:bodyPr>
          <a:lstStyle>
            <a:lvl1pPr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dirty="0">
                <a:solidFill>
                  <a:schemeClr val="bg1"/>
                </a:solidFill>
              </a:rPr>
              <a:t>Student: Yew </a:t>
            </a:r>
            <a:r>
              <a:rPr lang="en-US" altLang="x-none" dirty="0" err="1">
                <a:solidFill>
                  <a:schemeClr val="bg1"/>
                </a:solidFill>
              </a:rPr>
              <a:t>KaiShen</a:t>
            </a:r>
            <a:r>
              <a:rPr lang="en-US" altLang="x-none" dirty="0">
                <a:solidFill>
                  <a:schemeClr val="bg1"/>
                </a:solidFill>
              </a:rPr>
              <a:t>			Supervisor: Panagiotis </a:t>
            </a:r>
            <a:r>
              <a:rPr lang="en-US" altLang="x-none" dirty="0" err="1">
                <a:solidFill>
                  <a:schemeClr val="bg1"/>
                </a:solidFill>
              </a:rPr>
              <a:t>Kanellopoulos</a:t>
            </a:r>
            <a:endParaRPr lang="en-US" altLang="x-none" dirty="0">
              <a:solidFill>
                <a:schemeClr val="bg1"/>
              </a:solidFill>
            </a:endParaRPr>
          </a:p>
        </p:txBody>
      </p:sp>
      <p:sp>
        <p:nvSpPr>
          <p:cNvPr id="2059" name="TextBox 11"/>
          <p:cNvSpPr txBox="1">
            <a:spLocks noChangeArrowheads="1"/>
          </p:cNvSpPr>
          <p:nvPr/>
        </p:nvSpPr>
        <p:spPr bwMode="auto">
          <a:xfrm>
            <a:off x="4974006" y="409351"/>
            <a:ext cx="5286375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dirty="0"/>
              <a:t>Applications in Data Clustering</a:t>
            </a:r>
          </a:p>
        </p:txBody>
      </p:sp>
      <p:sp>
        <p:nvSpPr>
          <p:cNvPr id="2127" name="TextBox 2126">
            <a:extLst>
              <a:ext uri="{FF2B5EF4-FFF2-40B4-BE49-F238E27FC236}">
                <a16:creationId xmlns:a16="http://schemas.microsoft.com/office/drawing/2014/main" id="{12716626-6D81-8E20-3F71-AB055889B113}"/>
              </a:ext>
            </a:extLst>
          </p:cNvPr>
          <p:cNvSpPr txBox="1"/>
          <p:nvPr/>
        </p:nvSpPr>
        <p:spPr>
          <a:xfrm>
            <a:off x="113442" y="9074301"/>
            <a:ext cx="47051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000" dirty="0">
                <a:solidFill>
                  <a:schemeClr val="bg1"/>
                </a:solidFill>
                <a:latin typeface="Impact" panose="020B0806030902050204" pitchFamily="34" charset="0"/>
              </a:rPr>
              <a:t>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2000" dirty="0">
                <a:solidFill>
                  <a:schemeClr val="bg1"/>
                </a:solidFill>
              </a:rPr>
              <a:t>Visual Studio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2000" dirty="0">
                <a:solidFill>
                  <a:schemeClr val="bg1"/>
                </a:solidFill>
              </a:rPr>
              <a:t>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2000" dirty="0" err="1">
                <a:solidFill>
                  <a:schemeClr val="bg1"/>
                </a:solidFill>
              </a:rPr>
              <a:t>Jupyter</a:t>
            </a:r>
            <a:r>
              <a:rPr lang="en-MY" sz="20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036" name="Picture 12" descr="A Beginner's Guide to Customer Segmentation with k-Means Clustering | by  Bryan Tan | Medium">
            <a:extLst>
              <a:ext uri="{FF2B5EF4-FFF2-40B4-BE49-F238E27FC236}">
                <a16:creationId xmlns:a16="http://schemas.microsoft.com/office/drawing/2014/main" id="{A416B014-A26E-B96A-65BE-1CA23A26F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238" y="7900720"/>
            <a:ext cx="645544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lustering with unsupervised learning and key concepts of it — DS/ML course">
            <a:extLst>
              <a:ext uri="{FF2B5EF4-FFF2-40B4-BE49-F238E27FC236}">
                <a16:creationId xmlns:a16="http://schemas.microsoft.com/office/drawing/2014/main" id="{171A2AD9-303E-2A90-0C7B-8DCB7674B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42" y="2402385"/>
            <a:ext cx="6152791" cy="35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8C7F2F-28F3-3054-6F79-3ECF5471C830}"/>
              </a:ext>
            </a:extLst>
          </p:cNvPr>
          <p:cNvSpPr txBox="1"/>
          <p:nvPr/>
        </p:nvSpPr>
        <p:spPr>
          <a:xfrm>
            <a:off x="6485" y="1922646"/>
            <a:ext cx="1156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000" dirty="0">
                <a:solidFill>
                  <a:schemeClr val="bg1"/>
                </a:solidFill>
                <a:latin typeface="Impact" panose="020B0806030902050204" pitchFamily="34" charset="0"/>
              </a:rPr>
              <a:t>WHAT</a:t>
            </a:r>
            <a:r>
              <a:rPr lang="en-MY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A9BCDF-AF07-2463-92A3-D4FDC69F8CE9}"/>
              </a:ext>
            </a:extLst>
          </p:cNvPr>
          <p:cNvSpPr txBox="1"/>
          <p:nvPr/>
        </p:nvSpPr>
        <p:spPr>
          <a:xfrm>
            <a:off x="6315680" y="1956386"/>
            <a:ext cx="1156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000" dirty="0">
                <a:solidFill>
                  <a:schemeClr val="bg1"/>
                </a:solidFill>
                <a:latin typeface="Impact" panose="020B0806030902050204" pitchFamily="34" charset="0"/>
              </a:rPr>
              <a:t>WHY</a:t>
            </a:r>
            <a:r>
              <a:rPr lang="en-MY" sz="20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5" name="Picture 4" descr="What Is Customer Marketing? Why Use It As A Business Strategy? - CommBox">
            <a:extLst>
              <a:ext uri="{FF2B5EF4-FFF2-40B4-BE49-F238E27FC236}">
                <a16:creationId xmlns:a16="http://schemas.microsoft.com/office/drawing/2014/main" id="{A985FCA6-E2B4-2B7D-0EB3-02721E270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50" y="2476168"/>
            <a:ext cx="5184576" cy="328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50D225-4A7F-D787-A49E-5C6A0A1EA254}"/>
              </a:ext>
            </a:extLst>
          </p:cNvPr>
          <p:cNvSpPr txBox="1"/>
          <p:nvPr/>
        </p:nvSpPr>
        <p:spPr>
          <a:xfrm>
            <a:off x="11881742" y="2510384"/>
            <a:ext cx="29523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MY" sz="2400" b="1" dirty="0">
                <a:solidFill>
                  <a:schemeClr val="bg1"/>
                </a:solidFill>
              </a:rPr>
              <a:t>understand dataset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MY" sz="2400" b="1" dirty="0">
                <a:solidFill>
                  <a:schemeClr val="bg1"/>
                </a:solidFill>
              </a:rPr>
              <a:t>hidden information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MY" sz="2400" b="1" dirty="0">
                <a:solidFill>
                  <a:schemeClr val="bg1"/>
                </a:solidFill>
              </a:rPr>
              <a:t>better communication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MY" sz="2400" b="1" dirty="0">
                <a:solidFill>
                  <a:schemeClr val="bg1"/>
                </a:solidFill>
              </a:rPr>
              <a:t>marketing strategy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8B9619E-F63E-FB52-8A0F-CA03878625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928" y="6602640"/>
            <a:ext cx="1048316" cy="104831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F87037E-B6D8-6AEA-7FF8-3BB2DD2C0144}"/>
              </a:ext>
            </a:extLst>
          </p:cNvPr>
          <p:cNvSpPr txBox="1"/>
          <p:nvPr/>
        </p:nvSpPr>
        <p:spPr>
          <a:xfrm>
            <a:off x="-25474" y="6039435"/>
            <a:ext cx="1156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000" dirty="0">
                <a:solidFill>
                  <a:schemeClr val="bg1"/>
                </a:solidFill>
                <a:latin typeface="Impact" panose="020B0806030902050204" pitchFamily="34" charset="0"/>
              </a:rPr>
              <a:t>HOW</a:t>
            </a:r>
            <a:r>
              <a:rPr lang="en-MY" sz="2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8965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503666A-D944-EAB7-BD03-88D94F063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" y="1406525"/>
            <a:ext cx="15122103" cy="9286875"/>
          </a:xfrm>
          <a:prstGeom prst="rect">
            <a:avLst/>
          </a:prstGeom>
        </p:spPr>
      </p:pic>
      <p:sp>
        <p:nvSpPr>
          <p:cNvPr id="2050" name="Line 15"/>
          <p:cNvSpPr>
            <a:spLocks noChangeShapeType="1"/>
          </p:cNvSpPr>
          <p:nvPr/>
        </p:nvSpPr>
        <p:spPr bwMode="auto">
          <a:xfrm>
            <a:off x="0" y="1406525"/>
            <a:ext cx="15122525" cy="0"/>
          </a:xfrm>
          <a:prstGeom prst="line">
            <a:avLst/>
          </a:prstGeom>
          <a:noFill/>
          <a:ln w="1143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064" tIns="47032" rIns="94064" bIns="47032"/>
          <a:lstStyle/>
          <a:p>
            <a:endParaRPr lang="en-US"/>
          </a:p>
        </p:txBody>
      </p:sp>
      <p:pic>
        <p:nvPicPr>
          <p:cNvPr id="2051" name="Picture 17" descr="logo 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46525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use RH modified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13" y="0"/>
            <a:ext cx="5662612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55932" y="1514814"/>
            <a:ext cx="15122525" cy="49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165" tIns="23582" rIns="47165" bIns="23582">
            <a:spAutoFit/>
          </a:bodyPr>
          <a:lstStyle>
            <a:lvl1pPr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dirty="0">
                <a:solidFill>
                  <a:schemeClr val="bg1"/>
                </a:solidFill>
              </a:rPr>
              <a:t>Student: Yew </a:t>
            </a:r>
            <a:r>
              <a:rPr lang="en-US" altLang="x-none" dirty="0" err="1">
                <a:solidFill>
                  <a:schemeClr val="bg1"/>
                </a:solidFill>
              </a:rPr>
              <a:t>KaiShen</a:t>
            </a:r>
            <a:r>
              <a:rPr lang="en-US" altLang="x-none" dirty="0">
                <a:solidFill>
                  <a:schemeClr val="bg1"/>
                </a:solidFill>
              </a:rPr>
              <a:t>			Supervisor: Panagiotis </a:t>
            </a:r>
            <a:r>
              <a:rPr lang="en-US" altLang="x-none" dirty="0" err="1">
                <a:solidFill>
                  <a:schemeClr val="bg1"/>
                </a:solidFill>
              </a:rPr>
              <a:t>Kanellopoulos</a:t>
            </a:r>
            <a:endParaRPr lang="en-US" altLang="x-none" dirty="0">
              <a:solidFill>
                <a:schemeClr val="bg1"/>
              </a:solidFill>
            </a:endParaRPr>
          </a:p>
        </p:txBody>
      </p:sp>
      <p:sp>
        <p:nvSpPr>
          <p:cNvPr id="2059" name="TextBox 11"/>
          <p:cNvSpPr txBox="1">
            <a:spLocks noChangeArrowheads="1"/>
          </p:cNvSpPr>
          <p:nvPr/>
        </p:nvSpPr>
        <p:spPr bwMode="auto">
          <a:xfrm>
            <a:off x="4974006" y="409351"/>
            <a:ext cx="5286375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dirty="0"/>
              <a:t>Applications in Data Clustering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55B08-C146-4C0B-F7E2-8964B35B65D5}"/>
              </a:ext>
            </a:extLst>
          </p:cNvPr>
          <p:cNvSpPr txBox="1"/>
          <p:nvPr/>
        </p:nvSpPr>
        <p:spPr>
          <a:xfrm>
            <a:off x="8043632" y="2082391"/>
            <a:ext cx="676875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000" dirty="0">
                <a:solidFill>
                  <a:schemeClr val="bg1"/>
                </a:solidFill>
                <a:latin typeface="Impact" panose="020B0806030902050204" pitchFamily="34" charset="0"/>
              </a:rPr>
              <a:t>WHY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2000" dirty="0">
                <a:solidFill>
                  <a:schemeClr val="bg1"/>
                </a:solidFill>
              </a:rPr>
              <a:t>organizations can better understand their datasets by observing what are the similar characteristics in each cluster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2000" dirty="0">
                <a:solidFill>
                  <a:schemeClr val="bg1"/>
                </a:solidFill>
              </a:rPr>
              <a:t>to discover hidden patterns since it is unsupervised machine learning and there isn’t any defined output from the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2000" dirty="0">
                <a:solidFill>
                  <a:schemeClr val="bg1"/>
                </a:solidFill>
              </a:rPr>
              <a:t>identify their customers and communicate with them through most effective ways</a:t>
            </a:r>
          </a:p>
        </p:txBody>
      </p:sp>
      <p:graphicFrame>
        <p:nvGraphicFramePr>
          <p:cNvPr id="2126" name="Diagram 2125">
            <a:extLst>
              <a:ext uri="{FF2B5EF4-FFF2-40B4-BE49-F238E27FC236}">
                <a16:creationId xmlns:a16="http://schemas.microsoft.com/office/drawing/2014/main" id="{84687FAC-A2BD-5B84-A390-F059E41B67FB}"/>
              </a:ext>
            </a:extLst>
          </p:cNvPr>
          <p:cNvGraphicFramePr/>
          <p:nvPr/>
        </p:nvGraphicFramePr>
        <p:xfrm>
          <a:off x="113442" y="5766754"/>
          <a:ext cx="6152791" cy="2548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127" name="TextBox 2126">
            <a:extLst>
              <a:ext uri="{FF2B5EF4-FFF2-40B4-BE49-F238E27FC236}">
                <a16:creationId xmlns:a16="http://schemas.microsoft.com/office/drawing/2014/main" id="{12716626-6D81-8E20-3F71-AB055889B113}"/>
              </a:ext>
            </a:extLst>
          </p:cNvPr>
          <p:cNvSpPr txBox="1"/>
          <p:nvPr/>
        </p:nvSpPr>
        <p:spPr>
          <a:xfrm>
            <a:off x="521448" y="8548211"/>
            <a:ext cx="47051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000" dirty="0">
                <a:solidFill>
                  <a:schemeClr val="bg1"/>
                </a:solidFill>
                <a:latin typeface="Impact" panose="020B0806030902050204" pitchFamily="34" charset="0"/>
              </a:rPr>
              <a:t>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2000" dirty="0">
                <a:solidFill>
                  <a:schemeClr val="bg1"/>
                </a:solidFill>
              </a:rPr>
              <a:t>Visual Studio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2000" dirty="0">
                <a:solidFill>
                  <a:schemeClr val="bg1"/>
                </a:solidFill>
              </a:rPr>
              <a:t>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2000" dirty="0" err="1">
                <a:solidFill>
                  <a:schemeClr val="bg1"/>
                </a:solidFill>
              </a:rPr>
              <a:t>Jupyter</a:t>
            </a:r>
            <a:r>
              <a:rPr lang="en-MY" sz="20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034" name="Picture 10" descr="Quickest way to try out Jupyter Notebook: zero install, 3 CLI commands and  5 minutes to action - AMIS, Data Driven Blog - Oracle &amp; Microsoft Azure">
            <a:extLst>
              <a:ext uri="{FF2B5EF4-FFF2-40B4-BE49-F238E27FC236}">
                <a16:creationId xmlns:a16="http://schemas.microsoft.com/office/drawing/2014/main" id="{C0B03578-7EE5-0AE5-3352-BFD98A955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797" y="9376955"/>
            <a:ext cx="1293651" cy="129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2" name="Picture 2131">
            <a:extLst>
              <a:ext uri="{FF2B5EF4-FFF2-40B4-BE49-F238E27FC236}">
                <a16:creationId xmlns:a16="http://schemas.microsoft.com/office/drawing/2014/main" id="{0E72A6B7-D08B-76B9-2143-9A179ED4BE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779" y="9764413"/>
            <a:ext cx="2584454" cy="872952"/>
          </a:xfrm>
          <a:prstGeom prst="rect">
            <a:avLst/>
          </a:prstGeom>
        </p:spPr>
      </p:pic>
      <p:pic>
        <p:nvPicPr>
          <p:cNvPr id="2136" name="Picture 2135">
            <a:extLst>
              <a:ext uri="{FF2B5EF4-FFF2-40B4-BE49-F238E27FC236}">
                <a16:creationId xmlns:a16="http://schemas.microsoft.com/office/drawing/2014/main" id="{2A767BE5-1A1D-705C-4382-2FC4D4D43E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423" y="8729765"/>
            <a:ext cx="2677146" cy="960296"/>
          </a:xfrm>
          <a:prstGeom prst="rect">
            <a:avLst/>
          </a:prstGeom>
        </p:spPr>
      </p:pic>
      <p:pic>
        <p:nvPicPr>
          <p:cNvPr id="1036" name="Picture 12" descr="A Beginner's Guide to Customer Segmentation with k-Means Clustering | by  Bryan Tan | Medium">
            <a:extLst>
              <a:ext uri="{FF2B5EF4-FFF2-40B4-BE49-F238E27FC236}">
                <a16:creationId xmlns:a16="http://schemas.microsoft.com/office/drawing/2014/main" id="{A416B014-A26E-B96A-65BE-1CA23A26F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966" y="6662012"/>
            <a:ext cx="6455448" cy="328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14AFE6-4E9C-AC86-B2D6-137AF4651853}"/>
              </a:ext>
            </a:extLst>
          </p:cNvPr>
          <p:cNvSpPr txBox="1"/>
          <p:nvPr/>
        </p:nvSpPr>
        <p:spPr>
          <a:xfrm>
            <a:off x="8043632" y="5601257"/>
            <a:ext cx="43152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000" dirty="0">
                <a:solidFill>
                  <a:schemeClr val="bg1"/>
                </a:solidFill>
                <a:latin typeface="Impact" panose="020B0806030902050204" pitchFamily="34" charset="0"/>
              </a:rPr>
              <a:t>CUSTOMER SEGMENTATION</a:t>
            </a:r>
            <a:endParaRPr lang="en-MY" sz="2000" dirty="0">
              <a:solidFill>
                <a:schemeClr val="bg1"/>
              </a:solidFill>
            </a:endParaRPr>
          </a:p>
        </p:txBody>
      </p:sp>
      <p:pic>
        <p:nvPicPr>
          <p:cNvPr id="1028" name="Picture 4" descr="Clustering with unsupervised learning and key concepts of it — DS/ML course">
            <a:extLst>
              <a:ext uri="{FF2B5EF4-FFF2-40B4-BE49-F238E27FC236}">
                <a16:creationId xmlns:a16="http://schemas.microsoft.com/office/drawing/2014/main" id="{171A2AD9-303E-2A90-0C7B-8DCB7674B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42" y="2402385"/>
            <a:ext cx="6152791" cy="35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8C7F2F-28F3-3054-6F79-3ECF5471C830}"/>
              </a:ext>
            </a:extLst>
          </p:cNvPr>
          <p:cNvSpPr txBox="1"/>
          <p:nvPr/>
        </p:nvSpPr>
        <p:spPr>
          <a:xfrm>
            <a:off x="6485" y="1922646"/>
            <a:ext cx="1156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000" dirty="0">
                <a:solidFill>
                  <a:schemeClr val="bg1"/>
                </a:solidFill>
                <a:latin typeface="Impact" panose="020B0806030902050204" pitchFamily="34" charset="0"/>
              </a:rPr>
              <a:t>WHAT</a:t>
            </a:r>
            <a:r>
              <a:rPr lang="en-MY" sz="2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518448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D40E6585C8784EB4F7A91A219ECB38" ma:contentTypeVersion="0" ma:contentTypeDescription="Create a new document." ma:contentTypeScope="" ma:versionID="225f1df7c0d1d866e72199d38b91779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9E428E-B4E8-4A06-9EB6-04820EC0F3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4D0D3C5-34E4-4C50-AEF0-1975AC22AD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CE301 Poster Template</Template>
  <TotalTime>14437</TotalTime>
  <Words>200</Words>
  <Application>Microsoft Office PowerPoint</Application>
  <PresentationFormat>Custom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Impact</vt:lpstr>
      <vt:lpstr>Wingdings</vt:lpstr>
      <vt:lpstr>Default Design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Vickers, Anthony J</dc:creator>
  <cp:lastModifiedBy>yew kaishen</cp:lastModifiedBy>
  <cp:revision>3</cp:revision>
  <dcterms:created xsi:type="dcterms:W3CDTF">2017-01-16T10:10:48Z</dcterms:created>
  <dcterms:modified xsi:type="dcterms:W3CDTF">2023-03-18T19:52:58Z</dcterms:modified>
</cp:coreProperties>
</file>