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8" r:id="rId5"/>
    <p:sldId id="259" r:id="rId6"/>
    <p:sldId id="263" r:id="rId7"/>
    <p:sldId id="266" r:id="rId8"/>
    <p:sldId id="265" r:id="rId9"/>
    <p:sldId id="264" r:id="rId10"/>
    <p:sldId id="261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E7A81-A97F-4B03-887F-8A78B96BA38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F8F732D4-EDAE-47AB-AD6B-BC5DED35042C}">
      <dgm:prSet phldrT="[文字]" custT="1"/>
      <dgm:spPr/>
      <dgm:t>
        <a:bodyPr/>
        <a:lstStyle/>
        <a:p>
          <a:r>
            <a:rPr lang="zh-TW" altLang="en-US" sz="1800" dirty="0" smtClean="0"/>
            <a:t>選擇格子</a:t>
          </a:r>
          <a:endParaRPr lang="zh-TW" altLang="en-US" sz="1800" dirty="0"/>
        </a:p>
      </dgm:t>
    </dgm:pt>
    <dgm:pt modelId="{64809D0D-3BE2-4B36-8745-44F7E13CA631}" type="parTrans" cxnId="{07E8C74A-FD8F-43F6-B8F9-FA1F249DB72E}">
      <dgm:prSet/>
      <dgm:spPr/>
      <dgm:t>
        <a:bodyPr/>
        <a:lstStyle/>
        <a:p>
          <a:endParaRPr lang="zh-TW" altLang="en-US"/>
        </a:p>
      </dgm:t>
    </dgm:pt>
    <dgm:pt modelId="{0E284F07-53AE-4404-A8BE-6250E27F2EC3}" type="sibTrans" cxnId="{07E8C74A-FD8F-43F6-B8F9-FA1F249DB72E}">
      <dgm:prSet/>
      <dgm:spPr/>
      <dgm:t>
        <a:bodyPr/>
        <a:lstStyle/>
        <a:p>
          <a:endParaRPr lang="zh-TW" altLang="en-US"/>
        </a:p>
      </dgm:t>
    </dgm:pt>
    <dgm:pt modelId="{D5AB8257-AF77-4B7E-9F5A-B5A4CAE37079}">
      <dgm:prSet phldrT="[文字]" custT="1"/>
      <dgm:spPr/>
      <dgm:t>
        <a:bodyPr/>
        <a:lstStyle/>
        <a:p>
          <a:r>
            <a:rPr lang="zh-TW" altLang="en-US" sz="1800" dirty="0" smtClean="0"/>
            <a:t>正確</a:t>
          </a:r>
          <a:endParaRPr lang="zh-TW" altLang="en-US" sz="1800" dirty="0"/>
        </a:p>
      </dgm:t>
    </dgm:pt>
    <dgm:pt modelId="{D3B9B89E-716E-4E82-A90E-9C6721BBBC05}" type="parTrans" cxnId="{C1389399-62F2-482B-8BDF-5009B707EE31}">
      <dgm:prSet/>
      <dgm:spPr/>
      <dgm:t>
        <a:bodyPr/>
        <a:lstStyle/>
        <a:p>
          <a:endParaRPr lang="zh-TW" altLang="en-US"/>
        </a:p>
      </dgm:t>
    </dgm:pt>
    <dgm:pt modelId="{AD800320-7EA9-4ED4-8081-30F869184DB6}" type="sibTrans" cxnId="{C1389399-62F2-482B-8BDF-5009B707EE31}">
      <dgm:prSet/>
      <dgm:spPr/>
      <dgm:t>
        <a:bodyPr/>
        <a:lstStyle/>
        <a:p>
          <a:endParaRPr lang="zh-TW" altLang="en-US"/>
        </a:p>
      </dgm:t>
    </dgm:pt>
    <dgm:pt modelId="{308EF816-920E-46E4-BFF9-963A21BD6CD7}">
      <dgm:prSet phldrT="[文字]" custT="1"/>
      <dgm:spPr/>
      <dgm:t>
        <a:bodyPr/>
        <a:lstStyle/>
        <a:p>
          <a:r>
            <a:rPr lang="zh-TW" altLang="en-US" sz="1800" dirty="0" smtClean="0"/>
            <a:t>錯誤</a:t>
          </a:r>
          <a:endParaRPr lang="zh-TW" altLang="en-US" sz="1800" dirty="0"/>
        </a:p>
      </dgm:t>
    </dgm:pt>
    <dgm:pt modelId="{D387BCE7-DB84-46E8-98E5-98CF37C3D657}" type="parTrans" cxnId="{0E187975-1A47-4042-96DB-E7ECD9D5BBF3}">
      <dgm:prSet/>
      <dgm:spPr/>
      <dgm:t>
        <a:bodyPr/>
        <a:lstStyle/>
        <a:p>
          <a:endParaRPr lang="zh-TW" altLang="en-US"/>
        </a:p>
      </dgm:t>
    </dgm:pt>
    <dgm:pt modelId="{4A54F31A-EFE0-4651-89FD-C86100C2B292}" type="sibTrans" cxnId="{0E187975-1A47-4042-96DB-E7ECD9D5BBF3}">
      <dgm:prSet/>
      <dgm:spPr/>
      <dgm:t>
        <a:bodyPr/>
        <a:lstStyle/>
        <a:p>
          <a:endParaRPr lang="zh-TW" altLang="en-US"/>
        </a:p>
      </dgm:t>
    </dgm:pt>
    <dgm:pt modelId="{64AEC126-3D35-4AC1-9343-324D79939660}">
      <dgm:prSet phldrT="[文字]"/>
      <dgm:spPr/>
      <dgm:t>
        <a:bodyPr/>
        <a:lstStyle/>
        <a:p>
          <a:r>
            <a:rPr lang="zh-TW" altLang="en-US" dirty="0" smtClean="0"/>
            <a:t>塗灰</a:t>
          </a:r>
          <a:r>
            <a:rPr lang="en-US" altLang="zh-TW" dirty="0" smtClean="0"/>
            <a:t>(</a:t>
          </a:r>
          <a:r>
            <a:rPr lang="zh-TW" altLang="en-US" dirty="0" smtClean="0"/>
            <a:t>打</a:t>
          </a:r>
          <a:r>
            <a:rPr lang="en-US" altLang="zh-TW" dirty="0" smtClean="0"/>
            <a:t>X)</a:t>
          </a:r>
          <a:endParaRPr lang="zh-TW" altLang="en-US" dirty="0"/>
        </a:p>
      </dgm:t>
    </dgm:pt>
    <dgm:pt modelId="{DC31C0D3-6C75-4FA2-A3E1-41E8199E45DB}" type="parTrans" cxnId="{6B272BB3-EB50-447F-AACE-6A41660D31FD}">
      <dgm:prSet/>
      <dgm:spPr/>
      <dgm:t>
        <a:bodyPr/>
        <a:lstStyle/>
        <a:p>
          <a:endParaRPr lang="zh-TW" altLang="en-US"/>
        </a:p>
      </dgm:t>
    </dgm:pt>
    <dgm:pt modelId="{101A08E4-34D0-40B5-9341-13CFA887336F}" type="sibTrans" cxnId="{6B272BB3-EB50-447F-AACE-6A41660D31FD}">
      <dgm:prSet/>
      <dgm:spPr/>
      <dgm:t>
        <a:bodyPr/>
        <a:lstStyle/>
        <a:p>
          <a:endParaRPr lang="zh-TW" altLang="en-US"/>
        </a:p>
      </dgm:t>
    </dgm:pt>
    <dgm:pt modelId="{C95760FF-1917-4EF5-BC76-77AC38180E00}">
      <dgm:prSet/>
      <dgm:spPr/>
      <dgm:t>
        <a:bodyPr/>
        <a:lstStyle/>
        <a:p>
          <a:r>
            <a:rPr lang="zh-TW" altLang="en-US" dirty="0" smtClean="0"/>
            <a:t>判定遊戲是否結束</a:t>
          </a:r>
          <a:endParaRPr lang="zh-TW" altLang="en-US" dirty="0"/>
        </a:p>
      </dgm:t>
    </dgm:pt>
    <dgm:pt modelId="{6AE01627-0C8A-4494-A220-B78187F60DEE}" type="parTrans" cxnId="{94D8C6BC-569C-42F6-80AD-2E53A023CCAC}">
      <dgm:prSet/>
      <dgm:spPr/>
      <dgm:t>
        <a:bodyPr/>
        <a:lstStyle/>
        <a:p>
          <a:endParaRPr lang="zh-TW" altLang="en-US"/>
        </a:p>
      </dgm:t>
    </dgm:pt>
    <dgm:pt modelId="{B0C0CB49-6895-4E3B-B453-014FC6285B7C}" type="sibTrans" cxnId="{94D8C6BC-569C-42F6-80AD-2E53A023CCAC}">
      <dgm:prSet/>
      <dgm:spPr/>
      <dgm:t>
        <a:bodyPr/>
        <a:lstStyle/>
        <a:p>
          <a:endParaRPr lang="zh-TW" altLang="en-US"/>
        </a:p>
      </dgm:t>
    </dgm:pt>
    <dgm:pt modelId="{6FB12726-5A54-41E0-9B2B-4FD4FD073C15}">
      <dgm:prSet/>
      <dgm:spPr/>
      <dgm:t>
        <a:bodyPr/>
        <a:lstStyle/>
        <a:p>
          <a:r>
            <a:rPr lang="zh-TW" altLang="en-US" dirty="0" smtClean="0"/>
            <a:t>塗藍</a:t>
          </a:r>
          <a:endParaRPr lang="zh-TW" altLang="en-US" dirty="0"/>
        </a:p>
      </dgm:t>
    </dgm:pt>
    <dgm:pt modelId="{8DD47639-7F1E-4392-9EB6-539D913060EB}" type="parTrans" cxnId="{22A1F339-E416-49EA-AEC5-7CA36FC48688}">
      <dgm:prSet/>
      <dgm:spPr/>
      <dgm:t>
        <a:bodyPr/>
        <a:lstStyle/>
        <a:p>
          <a:endParaRPr lang="zh-TW" altLang="en-US"/>
        </a:p>
      </dgm:t>
    </dgm:pt>
    <dgm:pt modelId="{7985055A-1005-4F10-B78D-0491AE88F553}" type="sibTrans" cxnId="{22A1F339-E416-49EA-AEC5-7CA36FC48688}">
      <dgm:prSet/>
      <dgm:spPr/>
      <dgm:t>
        <a:bodyPr/>
        <a:lstStyle/>
        <a:p>
          <a:endParaRPr lang="zh-TW" altLang="en-US"/>
        </a:p>
      </dgm:t>
    </dgm:pt>
    <dgm:pt modelId="{5054FF15-8FEC-4E63-8085-9C983B616BBF}">
      <dgm:prSet/>
      <dgm:spPr/>
      <dgm:t>
        <a:bodyPr/>
        <a:lstStyle/>
        <a:p>
          <a:r>
            <a:rPr lang="en-US" altLang="zh-TW" dirty="0" smtClean="0"/>
            <a:t>O=&gt;</a:t>
          </a:r>
          <a:r>
            <a:rPr lang="zh-TW" altLang="en-US" dirty="0" smtClean="0"/>
            <a:t>彈出視窗</a:t>
          </a:r>
          <a:r>
            <a:rPr lang="en-US" altLang="zh-TW" smtClean="0"/>
            <a:t>(win)</a:t>
          </a:r>
          <a:endParaRPr lang="zh-TW" altLang="en-US" dirty="0"/>
        </a:p>
      </dgm:t>
    </dgm:pt>
    <dgm:pt modelId="{F0374884-6776-4BA5-9856-9B99E3021141}" type="parTrans" cxnId="{5F218F20-2949-48E3-83E9-B854A8D78558}">
      <dgm:prSet/>
      <dgm:spPr/>
      <dgm:t>
        <a:bodyPr/>
        <a:lstStyle/>
        <a:p>
          <a:endParaRPr lang="zh-TW" altLang="en-US"/>
        </a:p>
      </dgm:t>
    </dgm:pt>
    <dgm:pt modelId="{1B955E4F-3479-495B-B0B3-68E263656608}" type="sibTrans" cxnId="{5F218F20-2949-48E3-83E9-B854A8D78558}">
      <dgm:prSet/>
      <dgm:spPr/>
      <dgm:t>
        <a:bodyPr/>
        <a:lstStyle/>
        <a:p>
          <a:endParaRPr lang="zh-TW" altLang="en-US"/>
        </a:p>
      </dgm:t>
    </dgm:pt>
    <dgm:pt modelId="{912A19B5-FFF8-4BBD-A016-86391F675704}">
      <dgm:prSet/>
      <dgm:spPr/>
      <dgm:t>
        <a:bodyPr/>
        <a:lstStyle/>
        <a:p>
          <a:r>
            <a:rPr lang="en-US" altLang="zh-TW" dirty="0" smtClean="0"/>
            <a:t>X=&gt;</a:t>
          </a:r>
          <a:r>
            <a:rPr lang="zh-TW" altLang="en-US" dirty="0" smtClean="0"/>
            <a:t>無反應</a:t>
          </a:r>
          <a:endParaRPr lang="zh-TW" altLang="en-US" dirty="0"/>
        </a:p>
      </dgm:t>
    </dgm:pt>
    <dgm:pt modelId="{2175DF07-D131-41B4-B858-F324D370D12B}" type="parTrans" cxnId="{6F0028C7-B26B-4A51-96CF-348B58F4DEC2}">
      <dgm:prSet/>
      <dgm:spPr/>
      <dgm:t>
        <a:bodyPr/>
        <a:lstStyle/>
        <a:p>
          <a:endParaRPr lang="zh-TW" altLang="en-US"/>
        </a:p>
      </dgm:t>
    </dgm:pt>
    <dgm:pt modelId="{C67D95F4-268E-4BC7-8E68-4818BB20FAC7}" type="sibTrans" cxnId="{6F0028C7-B26B-4A51-96CF-348B58F4DEC2}">
      <dgm:prSet/>
      <dgm:spPr/>
      <dgm:t>
        <a:bodyPr/>
        <a:lstStyle/>
        <a:p>
          <a:endParaRPr lang="zh-TW" altLang="en-US"/>
        </a:p>
      </dgm:t>
    </dgm:pt>
    <dgm:pt modelId="{BBEC8002-366E-408F-BBEC-1FC4F2B4CBF5}" type="pres">
      <dgm:prSet presAssocID="{97CE7A81-A97F-4B03-887F-8A78B96BA3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C78FCDA-A7C1-48BB-A93C-6A8394503FB2}" type="pres">
      <dgm:prSet presAssocID="{F8F732D4-EDAE-47AB-AD6B-BC5DED35042C}" presName="root1" presStyleCnt="0"/>
      <dgm:spPr/>
    </dgm:pt>
    <dgm:pt modelId="{D317595B-B846-40BD-8FE5-3763411DB428}" type="pres">
      <dgm:prSet presAssocID="{F8F732D4-EDAE-47AB-AD6B-BC5DED3504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0D6FA9-3215-4F25-BA96-150C26A3257A}" type="pres">
      <dgm:prSet presAssocID="{F8F732D4-EDAE-47AB-AD6B-BC5DED35042C}" presName="level2hierChild" presStyleCnt="0"/>
      <dgm:spPr/>
    </dgm:pt>
    <dgm:pt modelId="{C9FD1A3F-C843-4909-8870-67811D45669D}" type="pres">
      <dgm:prSet presAssocID="{D3B9B89E-716E-4E82-A90E-9C6721BBBC05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589B9CEA-3AA4-456F-8F9C-0491174B8779}" type="pres">
      <dgm:prSet presAssocID="{D3B9B89E-716E-4E82-A90E-9C6721BBBC05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364B7E0-8F61-424D-8A93-FC590F0BAE46}" type="pres">
      <dgm:prSet presAssocID="{D5AB8257-AF77-4B7E-9F5A-B5A4CAE37079}" presName="root2" presStyleCnt="0"/>
      <dgm:spPr/>
    </dgm:pt>
    <dgm:pt modelId="{75BDB0B8-2D64-4BF4-9D2B-4906F285BCAE}" type="pres">
      <dgm:prSet presAssocID="{D5AB8257-AF77-4B7E-9F5A-B5A4CAE37079}" presName="LevelTwoTextNode" presStyleLbl="node2" presStyleIdx="0" presStyleCnt="2" custLinFactNeighborX="-24029" custLinFactNeighborY="693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D0785D-936D-4164-BE8C-4D4D6C20B7B3}" type="pres">
      <dgm:prSet presAssocID="{D5AB8257-AF77-4B7E-9F5A-B5A4CAE37079}" presName="level3hierChild" presStyleCnt="0"/>
      <dgm:spPr/>
    </dgm:pt>
    <dgm:pt modelId="{AD593D85-351E-48E5-B415-AD41467E133D}" type="pres">
      <dgm:prSet presAssocID="{6AE01627-0C8A-4494-A220-B78187F60DEE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A7A9E952-6CDF-4531-A00D-F1CF9AF2AA69}" type="pres">
      <dgm:prSet presAssocID="{6AE01627-0C8A-4494-A220-B78187F60DEE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2A8F4BAE-FD4F-48B9-BACD-2C3C66377824}" type="pres">
      <dgm:prSet presAssocID="{C95760FF-1917-4EF5-BC76-77AC38180E00}" presName="root2" presStyleCnt="0"/>
      <dgm:spPr/>
    </dgm:pt>
    <dgm:pt modelId="{29D3CB01-7711-49BD-96ED-61A28BB6D780}" type="pres">
      <dgm:prSet presAssocID="{C95760FF-1917-4EF5-BC76-77AC38180E00}" presName="LevelTwoTextNode" presStyleLbl="node3" presStyleIdx="0" presStyleCnt="3" custScaleX="139689" custScaleY="50905" custLinFactNeighborX="-47720" custLinFactNeighborY="-6596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E9D708-1968-4A94-9D92-C4BAF050EC11}" type="pres">
      <dgm:prSet presAssocID="{C95760FF-1917-4EF5-BC76-77AC38180E00}" presName="level3hierChild" presStyleCnt="0"/>
      <dgm:spPr/>
    </dgm:pt>
    <dgm:pt modelId="{7454B5D2-997A-4F5D-916D-E0D9021F171C}" type="pres">
      <dgm:prSet presAssocID="{F0374884-6776-4BA5-9856-9B99E3021141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DFC326AF-9004-4C01-A7C3-6409D83C2F3D}" type="pres">
      <dgm:prSet presAssocID="{F0374884-6776-4BA5-9856-9B99E3021141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6390D006-CEAB-4C7B-91D9-896605BDA4F4}" type="pres">
      <dgm:prSet presAssocID="{5054FF15-8FEC-4E63-8085-9C983B616BBF}" presName="root2" presStyleCnt="0"/>
      <dgm:spPr/>
    </dgm:pt>
    <dgm:pt modelId="{1D082223-284D-427B-85D0-B9EB1968E648}" type="pres">
      <dgm:prSet presAssocID="{5054FF15-8FEC-4E63-8085-9C983B616BBF}" presName="LevelTwoTextNode" presStyleLbl="node4" presStyleIdx="0" presStyleCnt="2" custScaleX="125864" custScaleY="74782" custLinFactNeighborX="-60531" custLinFactNeighborY="-8810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43EC7-1C74-4191-99F8-F92E3096DAB0}" type="pres">
      <dgm:prSet presAssocID="{5054FF15-8FEC-4E63-8085-9C983B616BBF}" presName="level3hierChild" presStyleCnt="0"/>
      <dgm:spPr/>
    </dgm:pt>
    <dgm:pt modelId="{6C001031-3139-4107-9585-7E294E085323}" type="pres">
      <dgm:prSet presAssocID="{2175DF07-D131-41B4-B858-F324D370D12B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1225702B-93DB-4502-AE3E-583D4EA04DE8}" type="pres">
      <dgm:prSet presAssocID="{2175DF07-D131-41B4-B858-F324D370D12B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520B44CC-4CB2-4F4E-BFEC-265459EBF937}" type="pres">
      <dgm:prSet presAssocID="{912A19B5-FFF8-4BBD-A016-86391F675704}" presName="root2" presStyleCnt="0"/>
      <dgm:spPr/>
    </dgm:pt>
    <dgm:pt modelId="{A984E209-276A-42BA-A939-E0FE9AF735F4}" type="pres">
      <dgm:prSet presAssocID="{912A19B5-FFF8-4BBD-A016-86391F675704}" presName="LevelTwoTextNode" presStyleLbl="node4" presStyleIdx="1" presStyleCnt="2" custScaleX="131294" custScaleY="58423" custLinFactNeighborX="-60531" custLinFactNeighborY="-160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C87C31-A648-4305-B514-CEF8AF526AB2}" type="pres">
      <dgm:prSet presAssocID="{912A19B5-FFF8-4BBD-A016-86391F675704}" presName="level3hierChild" presStyleCnt="0"/>
      <dgm:spPr/>
    </dgm:pt>
    <dgm:pt modelId="{CDB74846-B045-482D-9F8A-04C47ACB8C0F}" type="pres">
      <dgm:prSet presAssocID="{8DD47639-7F1E-4392-9EB6-539D913060EB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61634B84-219F-4CF6-8348-FF367718F500}" type="pres">
      <dgm:prSet presAssocID="{8DD47639-7F1E-4392-9EB6-539D913060EB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DD0F66A4-653B-4C95-99CB-F03FCD0939E0}" type="pres">
      <dgm:prSet presAssocID="{6FB12726-5A54-41E0-9B2B-4FD4FD073C15}" presName="root2" presStyleCnt="0"/>
      <dgm:spPr/>
    </dgm:pt>
    <dgm:pt modelId="{0DE81696-4522-4682-8FE1-356CFB7D5AD9}" type="pres">
      <dgm:prSet presAssocID="{6FB12726-5A54-41E0-9B2B-4FD4FD073C15}" presName="LevelTwoTextNode" presStyleLbl="node3" presStyleIdx="1" presStyleCnt="3" custScaleX="79529" custScaleY="91463" custLinFactNeighborX="-22435" custLinFactNeighborY="501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45AE7A-1FD3-4B2E-93A1-5145C3067EAA}" type="pres">
      <dgm:prSet presAssocID="{6FB12726-5A54-41E0-9B2B-4FD4FD073C15}" presName="level3hierChild" presStyleCnt="0"/>
      <dgm:spPr/>
    </dgm:pt>
    <dgm:pt modelId="{861803F8-E54F-4C92-A791-67713988C401}" type="pres">
      <dgm:prSet presAssocID="{D387BCE7-DB84-46E8-98E5-98CF37C3D657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E15817FD-2076-46D1-A669-CA00410CFFFD}" type="pres">
      <dgm:prSet presAssocID="{D387BCE7-DB84-46E8-98E5-98CF37C3D657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6E51484A-72B6-40D2-BEDF-107B9AA9175F}" type="pres">
      <dgm:prSet presAssocID="{308EF816-920E-46E4-BFF9-963A21BD6CD7}" presName="root2" presStyleCnt="0"/>
      <dgm:spPr/>
    </dgm:pt>
    <dgm:pt modelId="{B9AD5F86-185F-4D3B-A16C-6CB129B8A665}" type="pres">
      <dgm:prSet presAssocID="{308EF816-920E-46E4-BFF9-963A21BD6CD7}" presName="LevelTwoTextNode" presStyleLbl="node2" presStyleIdx="1" presStyleCnt="2" custLinFactNeighborX="-29086" custLinFactNeighborY="63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6DACF1-83D7-472A-BDDC-C97D71B32D15}" type="pres">
      <dgm:prSet presAssocID="{308EF816-920E-46E4-BFF9-963A21BD6CD7}" presName="level3hierChild" presStyleCnt="0"/>
      <dgm:spPr/>
    </dgm:pt>
    <dgm:pt modelId="{C7F2BB96-1388-4AC6-92F4-81F7FC06BB7B}" type="pres">
      <dgm:prSet presAssocID="{DC31C0D3-6C75-4FA2-A3E1-41E8199E45D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46DDE5C5-8BF2-44CF-AC6E-3F809DA4C71B}" type="pres">
      <dgm:prSet presAssocID="{DC31C0D3-6C75-4FA2-A3E1-41E8199E45D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BCC8CA2E-09A4-447A-A42E-950A54EF6AF4}" type="pres">
      <dgm:prSet presAssocID="{64AEC126-3D35-4AC1-9343-324D79939660}" presName="root2" presStyleCnt="0"/>
      <dgm:spPr/>
    </dgm:pt>
    <dgm:pt modelId="{078E4BC4-DBAC-48ED-A32D-0D769D6E9036}" type="pres">
      <dgm:prSet presAssocID="{64AEC126-3D35-4AC1-9343-324D79939660}" presName="LevelTwoTextNode" presStyleLbl="node3" presStyleIdx="2" presStyleCnt="3" custScaleX="93497" custScaleY="103637" custLinFactY="43025" custLinFactNeighborX="-37606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14F180-1B38-4D98-B1C7-0D62B63D220B}" type="pres">
      <dgm:prSet presAssocID="{64AEC126-3D35-4AC1-9343-324D79939660}" presName="level3hierChild" presStyleCnt="0"/>
      <dgm:spPr/>
    </dgm:pt>
  </dgm:ptLst>
  <dgm:cxnLst>
    <dgm:cxn modelId="{89B0AE61-82D5-48DA-9AF0-3F7563979932}" type="presOf" srcId="{8DD47639-7F1E-4392-9EB6-539D913060EB}" destId="{61634B84-219F-4CF6-8348-FF367718F500}" srcOrd="1" destOrd="0" presId="urn:microsoft.com/office/officeart/2005/8/layout/hierarchy2"/>
    <dgm:cxn modelId="{B7D004F4-79F4-4551-9260-F0C6D6E9136F}" type="presOf" srcId="{2175DF07-D131-41B4-B858-F324D370D12B}" destId="{6C001031-3139-4107-9585-7E294E085323}" srcOrd="0" destOrd="0" presId="urn:microsoft.com/office/officeart/2005/8/layout/hierarchy2"/>
    <dgm:cxn modelId="{899291BB-B0FB-403B-82E9-029276D9AED0}" type="presOf" srcId="{D3B9B89E-716E-4E82-A90E-9C6721BBBC05}" destId="{589B9CEA-3AA4-456F-8F9C-0491174B8779}" srcOrd="1" destOrd="0" presId="urn:microsoft.com/office/officeart/2005/8/layout/hierarchy2"/>
    <dgm:cxn modelId="{9F41B313-CBB8-454A-9DD2-5AA347232288}" type="presOf" srcId="{5054FF15-8FEC-4E63-8085-9C983B616BBF}" destId="{1D082223-284D-427B-85D0-B9EB1968E648}" srcOrd="0" destOrd="0" presId="urn:microsoft.com/office/officeart/2005/8/layout/hierarchy2"/>
    <dgm:cxn modelId="{50010E70-2868-4CB3-889B-1E47B87B3F7F}" type="presOf" srcId="{8DD47639-7F1E-4392-9EB6-539D913060EB}" destId="{CDB74846-B045-482D-9F8A-04C47ACB8C0F}" srcOrd="0" destOrd="0" presId="urn:microsoft.com/office/officeart/2005/8/layout/hierarchy2"/>
    <dgm:cxn modelId="{2F763271-A283-4E3D-89BC-03F25F6E137E}" type="presOf" srcId="{6FB12726-5A54-41E0-9B2B-4FD4FD073C15}" destId="{0DE81696-4522-4682-8FE1-356CFB7D5AD9}" srcOrd="0" destOrd="0" presId="urn:microsoft.com/office/officeart/2005/8/layout/hierarchy2"/>
    <dgm:cxn modelId="{9AF0E681-818B-4824-94C8-47465091499B}" type="presOf" srcId="{6AE01627-0C8A-4494-A220-B78187F60DEE}" destId="{A7A9E952-6CDF-4531-A00D-F1CF9AF2AA69}" srcOrd="1" destOrd="0" presId="urn:microsoft.com/office/officeart/2005/8/layout/hierarchy2"/>
    <dgm:cxn modelId="{3AF8BB70-943B-4633-ABA0-1DF4FC4C0A0F}" type="presOf" srcId="{6AE01627-0C8A-4494-A220-B78187F60DEE}" destId="{AD593D85-351E-48E5-B415-AD41467E133D}" srcOrd="0" destOrd="0" presId="urn:microsoft.com/office/officeart/2005/8/layout/hierarchy2"/>
    <dgm:cxn modelId="{F4DB32E4-3181-4258-903F-77334104C387}" type="presOf" srcId="{D5AB8257-AF77-4B7E-9F5A-B5A4CAE37079}" destId="{75BDB0B8-2D64-4BF4-9D2B-4906F285BCAE}" srcOrd="0" destOrd="0" presId="urn:microsoft.com/office/officeart/2005/8/layout/hierarchy2"/>
    <dgm:cxn modelId="{F974B7C2-2834-4BB0-A48E-63F1F782DBB3}" type="presOf" srcId="{D3B9B89E-716E-4E82-A90E-9C6721BBBC05}" destId="{C9FD1A3F-C843-4909-8870-67811D45669D}" srcOrd="0" destOrd="0" presId="urn:microsoft.com/office/officeart/2005/8/layout/hierarchy2"/>
    <dgm:cxn modelId="{09DEBA91-5D2F-4D47-B2CB-977BA5088D62}" type="presOf" srcId="{308EF816-920E-46E4-BFF9-963A21BD6CD7}" destId="{B9AD5F86-185F-4D3B-A16C-6CB129B8A665}" srcOrd="0" destOrd="0" presId="urn:microsoft.com/office/officeart/2005/8/layout/hierarchy2"/>
    <dgm:cxn modelId="{FFC05B6E-440F-4E86-98EC-7509D0C8F656}" type="presOf" srcId="{64AEC126-3D35-4AC1-9343-324D79939660}" destId="{078E4BC4-DBAC-48ED-A32D-0D769D6E9036}" srcOrd="0" destOrd="0" presId="urn:microsoft.com/office/officeart/2005/8/layout/hierarchy2"/>
    <dgm:cxn modelId="{6F0028C7-B26B-4A51-96CF-348B58F4DEC2}" srcId="{C95760FF-1917-4EF5-BC76-77AC38180E00}" destId="{912A19B5-FFF8-4BBD-A016-86391F675704}" srcOrd="1" destOrd="0" parTransId="{2175DF07-D131-41B4-B858-F324D370D12B}" sibTransId="{C67D95F4-268E-4BC7-8E68-4818BB20FAC7}"/>
    <dgm:cxn modelId="{3E8A12CB-6801-4E26-828E-3287D10748F8}" type="presOf" srcId="{DC31C0D3-6C75-4FA2-A3E1-41E8199E45DB}" destId="{C7F2BB96-1388-4AC6-92F4-81F7FC06BB7B}" srcOrd="0" destOrd="0" presId="urn:microsoft.com/office/officeart/2005/8/layout/hierarchy2"/>
    <dgm:cxn modelId="{4A4AC0B8-6585-441D-86AB-72441719DF3D}" type="presOf" srcId="{97CE7A81-A97F-4B03-887F-8A78B96BA38F}" destId="{BBEC8002-366E-408F-BBEC-1FC4F2B4CBF5}" srcOrd="0" destOrd="0" presId="urn:microsoft.com/office/officeart/2005/8/layout/hierarchy2"/>
    <dgm:cxn modelId="{468CF2EF-0438-4E1C-B796-9C6AF76F4109}" type="presOf" srcId="{C95760FF-1917-4EF5-BC76-77AC38180E00}" destId="{29D3CB01-7711-49BD-96ED-61A28BB6D780}" srcOrd="0" destOrd="0" presId="urn:microsoft.com/office/officeart/2005/8/layout/hierarchy2"/>
    <dgm:cxn modelId="{9CA1318C-4603-4B84-B5E1-617071323ED0}" type="presOf" srcId="{D387BCE7-DB84-46E8-98E5-98CF37C3D657}" destId="{E15817FD-2076-46D1-A669-CA00410CFFFD}" srcOrd="1" destOrd="0" presId="urn:microsoft.com/office/officeart/2005/8/layout/hierarchy2"/>
    <dgm:cxn modelId="{E2E66031-3E48-420B-9A8E-170C0EF79FC5}" type="presOf" srcId="{D387BCE7-DB84-46E8-98E5-98CF37C3D657}" destId="{861803F8-E54F-4C92-A791-67713988C401}" srcOrd="0" destOrd="0" presId="urn:microsoft.com/office/officeart/2005/8/layout/hierarchy2"/>
    <dgm:cxn modelId="{07E8C74A-FD8F-43F6-B8F9-FA1F249DB72E}" srcId="{97CE7A81-A97F-4B03-887F-8A78B96BA38F}" destId="{F8F732D4-EDAE-47AB-AD6B-BC5DED35042C}" srcOrd="0" destOrd="0" parTransId="{64809D0D-3BE2-4B36-8745-44F7E13CA631}" sibTransId="{0E284F07-53AE-4404-A8BE-6250E27F2EC3}"/>
    <dgm:cxn modelId="{24925663-CB66-474F-88BA-945E76DB1906}" type="presOf" srcId="{F0374884-6776-4BA5-9856-9B99E3021141}" destId="{7454B5D2-997A-4F5D-916D-E0D9021F171C}" srcOrd="0" destOrd="0" presId="urn:microsoft.com/office/officeart/2005/8/layout/hierarchy2"/>
    <dgm:cxn modelId="{869732C0-55E6-4021-B1B0-4A66D270C1CE}" type="presOf" srcId="{F8F732D4-EDAE-47AB-AD6B-BC5DED35042C}" destId="{D317595B-B846-40BD-8FE5-3763411DB428}" srcOrd="0" destOrd="0" presId="urn:microsoft.com/office/officeart/2005/8/layout/hierarchy2"/>
    <dgm:cxn modelId="{5F218F20-2949-48E3-83E9-B854A8D78558}" srcId="{C95760FF-1917-4EF5-BC76-77AC38180E00}" destId="{5054FF15-8FEC-4E63-8085-9C983B616BBF}" srcOrd="0" destOrd="0" parTransId="{F0374884-6776-4BA5-9856-9B99E3021141}" sibTransId="{1B955E4F-3479-495B-B0B3-68E263656608}"/>
    <dgm:cxn modelId="{0E187975-1A47-4042-96DB-E7ECD9D5BBF3}" srcId="{F8F732D4-EDAE-47AB-AD6B-BC5DED35042C}" destId="{308EF816-920E-46E4-BFF9-963A21BD6CD7}" srcOrd="1" destOrd="0" parTransId="{D387BCE7-DB84-46E8-98E5-98CF37C3D657}" sibTransId="{4A54F31A-EFE0-4651-89FD-C86100C2B292}"/>
    <dgm:cxn modelId="{CF544415-F858-46A2-A67A-C69F9045F28F}" type="presOf" srcId="{DC31C0D3-6C75-4FA2-A3E1-41E8199E45DB}" destId="{46DDE5C5-8BF2-44CF-AC6E-3F809DA4C71B}" srcOrd="1" destOrd="0" presId="urn:microsoft.com/office/officeart/2005/8/layout/hierarchy2"/>
    <dgm:cxn modelId="{94D8C6BC-569C-42F6-80AD-2E53A023CCAC}" srcId="{D5AB8257-AF77-4B7E-9F5A-B5A4CAE37079}" destId="{C95760FF-1917-4EF5-BC76-77AC38180E00}" srcOrd="0" destOrd="0" parTransId="{6AE01627-0C8A-4494-A220-B78187F60DEE}" sibTransId="{B0C0CB49-6895-4E3B-B453-014FC6285B7C}"/>
    <dgm:cxn modelId="{22A1F339-E416-49EA-AEC5-7CA36FC48688}" srcId="{D5AB8257-AF77-4B7E-9F5A-B5A4CAE37079}" destId="{6FB12726-5A54-41E0-9B2B-4FD4FD073C15}" srcOrd="1" destOrd="0" parTransId="{8DD47639-7F1E-4392-9EB6-539D913060EB}" sibTransId="{7985055A-1005-4F10-B78D-0491AE88F553}"/>
    <dgm:cxn modelId="{6B272BB3-EB50-447F-AACE-6A41660D31FD}" srcId="{308EF816-920E-46E4-BFF9-963A21BD6CD7}" destId="{64AEC126-3D35-4AC1-9343-324D79939660}" srcOrd="0" destOrd="0" parTransId="{DC31C0D3-6C75-4FA2-A3E1-41E8199E45DB}" sibTransId="{101A08E4-34D0-40B5-9341-13CFA887336F}"/>
    <dgm:cxn modelId="{E42B721E-AABB-423B-A306-BCE4DE49EB1F}" type="presOf" srcId="{912A19B5-FFF8-4BBD-A016-86391F675704}" destId="{A984E209-276A-42BA-A939-E0FE9AF735F4}" srcOrd="0" destOrd="0" presId="urn:microsoft.com/office/officeart/2005/8/layout/hierarchy2"/>
    <dgm:cxn modelId="{5769C9AF-07F5-4E94-B411-4053752FB63F}" type="presOf" srcId="{2175DF07-D131-41B4-B858-F324D370D12B}" destId="{1225702B-93DB-4502-AE3E-583D4EA04DE8}" srcOrd="1" destOrd="0" presId="urn:microsoft.com/office/officeart/2005/8/layout/hierarchy2"/>
    <dgm:cxn modelId="{C1389399-62F2-482B-8BDF-5009B707EE31}" srcId="{F8F732D4-EDAE-47AB-AD6B-BC5DED35042C}" destId="{D5AB8257-AF77-4B7E-9F5A-B5A4CAE37079}" srcOrd="0" destOrd="0" parTransId="{D3B9B89E-716E-4E82-A90E-9C6721BBBC05}" sibTransId="{AD800320-7EA9-4ED4-8081-30F869184DB6}"/>
    <dgm:cxn modelId="{0E146718-6722-4FE7-85F9-6B3AEC2903B9}" type="presOf" srcId="{F0374884-6776-4BA5-9856-9B99E3021141}" destId="{DFC326AF-9004-4C01-A7C3-6409D83C2F3D}" srcOrd="1" destOrd="0" presId="urn:microsoft.com/office/officeart/2005/8/layout/hierarchy2"/>
    <dgm:cxn modelId="{2AF3B5FE-CC6F-4445-99A1-BF8D646BC52C}" type="presParOf" srcId="{BBEC8002-366E-408F-BBEC-1FC4F2B4CBF5}" destId="{0C78FCDA-A7C1-48BB-A93C-6A8394503FB2}" srcOrd="0" destOrd="0" presId="urn:microsoft.com/office/officeart/2005/8/layout/hierarchy2"/>
    <dgm:cxn modelId="{3AC78EB1-8A95-4D4B-AF18-12871417CAD4}" type="presParOf" srcId="{0C78FCDA-A7C1-48BB-A93C-6A8394503FB2}" destId="{D317595B-B846-40BD-8FE5-3763411DB428}" srcOrd="0" destOrd="0" presId="urn:microsoft.com/office/officeart/2005/8/layout/hierarchy2"/>
    <dgm:cxn modelId="{3CCC9416-9B31-4B9B-8E71-A6DBC16D7E78}" type="presParOf" srcId="{0C78FCDA-A7C1-48BB-A93C-6A8394503FB2}" destId="{100D6FA9-3215-4F25-BA96-150C26A3257A}" srcOrd="1" destOrd="0" presId="urn:microsoft.com/office/officeart/2005/8/layout/hierarchy2"/>
    <dgm:cxn modelId="{33976E6C-A24F-4F73-AADD-FADBD851FAD7}" type="presParOf" srcId="{100D6FA9-3215-4F25-BA96-150C26A3257A}" destId="{C9FD1A3F-C843-4909-8870-67811D45669D}" srcOrd="0" destOrd="0" presId="urn:microsoft.com/office/officeart/2005/8/layout/hierarchy2"/>
    <dgm:cxn modelId="{8DC4890B-325C-4463-BEEB-D6C6B547C34C}" type="presParOf" srcId="{C9FD1A3F-C843-4909-8870-67811D45669D}" destId="{589B9CEA-3AA4-456F-8F9C-0491174B8779}" srcOrd="0" destOrd="0" presId="urn:microsoft.com/office/officeart/2005/8/layout/hierarchy2"/>
    <dgm:cxn modelId="{8F09D2E3-D8B3-425B-8381-0FAC9D0A464E}" type="presParOf" srcId="{100D6FA9-3215-4F25-BA96-150C26A3257A}" destId="{F364B7E0-8F61-424D-8A93-FC590F0BAE46}" srcOrd="1" destOrd="0" presId="urn:microsoft.com/office/officeart/2005/8/layout/hierarchy2"/>
    <dgm:cxn modelId="{C1A01EA2-E4C8-4526-97AE-E39DD7429CE6}" type="presParOf" srcId="{F364B7E0-8F61-424D-8A93-FC590F0BAE46}" destId="{75BDB0B8-2D64-4BF4-9D2B-4906F285BCAE}" srcOrd="0" destOrd="0" presId="urn:microsoft.com/office/officeart/2005/8/layout/hierarchy2"/>
    <dgm:cxn modelId="{DA9410BD-ECEC-4C88-B7A3-09586DF23D21}" type="presParOf" srcId="{F364B7E0-8F61-424D-8A93-FC590F0BAE46}" destId="{82D0785D-936D-4164-BE8C-4D4D6C20B7B3}" srcOrd="1" destOrd="0" presId="urn:microsoft.com/office/officeart/2005/8/layout/hierarchy2"/>
    <dgm:cxn modelId="{E743E525-47C0-4E75-937D-6DD099CB10CD}" type="presParOf" srcId="{82D0785D-936D-4164-BE8C-4D4D6C20B7B3}" destId="{AD593D85-351E-48E5-B415-AD41467E133D}" srcOrd="0" destOrd="0" presId="urn:microsoft.com/office/officeart/2005/8/layout/hierarchy2"/>
    <dgm:cxn modelId="{CE867A2B-C1AA-405F-8EB1-D150154EACF5}" type="presParOf" srcId="{AD593D85-351E-48E5-B415-AD41467E133D}" destId="{A7A9E952-6CDF-4531-A00D-F1CF9AF2AA69}" srcOrd="0" destOrd="0" presId="urn:microsoft.com/office/officeart/2005/8/layout/hierarchy2"/>
    <dgm:cxn modelId="{62F0C829-331D-4186-B73A-F4B7E043F334}" type="presParOf" srcId="{82D0785D-936D-4164-BE8C-4D4D6C20B7B3}" destId="{2A8F4BAE-FD4F-48B9-BACD-2C3C66377824}" srcOrd="1" destOrd="0" presId="urn:microsoft.com/office/officeart/2005/8/layout/hierarchy2"/>
    <dgm:cxn modelId="{BFE6B733-D8E2-46FB-A9D0-87EFB36C93C3}" type="presParOf" srcId="{2A8F4BAE-FD4F-48B9-BACD-2C3C66377824}" destId="{29D3CB01-7711-49BD-96ED-61A28BB6D780}" srcOrd="0" destOrd="0" presId="urn:microsoft.com/office/officeart/2005/8/layout/hierarchy2"/>
    <dgm:cxn modelId="{FD40C81C-8563-4EB9-9127-DADACF1DA7B8}" type="presParOf" srcId="{2A8F4BAE-FD4F-48B9-BACD-2C3C66377824}" destId="{24E9D708-1968-4A94-9D92-C4BAF050EC11}" srcOrd="1" destOrd="0" presId="urn:microsoft.com/office/officeart/2005/8/layout/hierarchy2"/>
    <dgm:cxn modelId="{01530BA7-01B9-448E-8D95-5E70DCB87F2C}" type="presParOf" srcId="{24E9D708-1968-4A94-9D92-C4BAF050EC11}" destId="{7454B5D2-997A-4F5D-916D-E0D9021F171C}" srcOrd="0" destOrd="0" presId="urn:microsoft.com/office/officeart/2005/8/layout/hierarchy2"/>
    <dgm:cxn modelId="{94119417-3E41-434D-A6DB-3822E011ECD9}" type="presParOf" srcId="{7454B5D2-997A-4F5D-916D-E0D9021F171C}" destId="{DFC326AF-9004-4C01-A7C3-6409D83C2F3D}" srcOrd="0" destOrd="0" presId="urn:microsoft.com/office/officeart/2005/8/layout/hierarchy2"/>
    <dgm:cxn modelId="{E394C6E1-5AAD-4E16-ABA5-56DF9081C0DE}" type="presParOf" srcId="{24E9D708-1968-4A94-9D92-C4BAF050EC11}" destId="{6390D006-CEAB-4C7B-91D9-896605BDA4F4}" srcOrd="1" destOrd="0" presId="urn:microsoft.com/office/officeart/2005/8/layout/hierarchy2"/>
    <dgm:cxn modelId="{C8D411F4-218B-4C2C-80C3-1D4C5BE85098}" type="presParOf" srcId="{6390D006-CEAB-4C7B-91D9-896605BDA4F4}" destId="{1D082223-284D-427B-85D0-B9EB1968E648}" srcOrd="0" destOrd="0" presId="urn:microsoft.com/office/officeart/2005/8/layout/hierarchy2"/>
    <dgm:cxn modelId="{7059EAA0-4C35-4889-8E23-0D542CC3D089}" type="presParOf" srcId="{6390D006-CEAB-4C7B-91D9-896605BDA4F4}" destId="{6D643EC7-1C74-4191-99F8-F92E3096DAB0}" srcOrd="1" destOrd="0" presId="urn:microsoft.com/office/officeart/2005/8/layout/hierarchy2"/>
    <dgm:cxn modelId="{879ED942-7547-4380-9BF8-EE7C5EEA5ABA}" type="presParOf" srcId="{24E9D708-1968-4A94-9D92-C4BAF050EC11}" destId="{6C001031-3139-4107-9585-7E294E085323}" srcOrd="2" destOrd="0" presId="urn:microsoft.com/office/officeart/2005/8/layout/hierarchy2"/>
    <dgm:cxn modelId="{8954FD92-898F-44BA-AE5B-FB7DF0F313F3}" type="presParOf" srcId="{6C001031-3139-4107-9585-7E294E085323}" destId="{1225702B-93DB-4502-AE3E-583D4EA04DE8}" srcOrd="0" destOrd="0" presId="urn:microsoft.com/office/officeart/2005/8/layout/hierarchy2"/>
    <dgm:cxn modelId="{B13FCCA4-AA04-42FD-9477-C39C7E87FFD9}" type="presParOf" srcId="{24E9D708-1968-4A94-9D92-C4BAF050EC11}" destId="{520B44CC-4CB2-4F4E-BFEC-265459EBF937}" srcOrd="3" destOrd="0" presId="urn:microsoft.com/office/officeart/2005/8/layout/hierarchy2"/>
    <dgm:cxn modelId="{289CE3F2-7F2E-4D94-90D6-1F418192D37F}" type="presParOf" srcId="{520B44CC-4CB2-4F4E-BFEC-265459EBF937}" destId="{A984E209-276A-42BA-A939-E0FE9AF735F4}" srcOrd="0" destOrd="0" presId="urn:microsoft.com/office/officeart/2005/8/layout/hierarchy2"/>
    <dgm:cxn modelId="{05298DC5-3A1A-453B-94E0-81B06915A602}" type="presParOf" srcId="{520B44CC-4CB2-4F4E-BFEC-265459EBF937}" destId="{68C87C31-A648-4305-B514-CEF8AF526AB2}" srcOrd="1" destOrd="0" presId="urn:microsoft.com/office/officeart/2005/8/layout/hierarchy2"/>
    <dgm:cxn modelId="{F45654A5-900B-42B3-A64E-2E2775D511CC}" type="presParOf" srcId="{82D0785D-936D-4164-BE8C-4D4D6C20B7B3}" destId="{CDB74846-B045-482D-9F8A-04C47ACB8C0F}" srcOrd="2" destOrd="0" presId="urn:microsoft.com/office/officeart/2005/8/layout/hierarchy2"/>
    <dgm:cxn modelId="{1A9F4B6C-C806-4706-B08D-6ECC5442175F}" type="presParOf" srcId="{CDB74846-B045-482D-9F8A-04C47ACB8C0F}" destId="{61634B84-219F-4CF6-8348-FF367718F500}" srcOrd="0" destOrd="0" presId="urn:microsoft.com/office/officeart/2005/8/layout/hierarchy2"/>
    <dgm:cxn modelId="{C630390B-035D-4558-8D5B-0372F0C4E376}" type="presParOf" srcId="{82D0785D-936D-4164-BE8C-4D4D6C20B7B3}" destId="{DD0F66A4-653B-4C95-99CB-F03FCD0939E0}" srcOrd="3" destOrd="0" presId="urn:microsoft.com/office/officeart/2005/8/layout/hierarchy2"/>
    <dgm:cxn modelId="{99A6BBC2-CF3D-43D8-BF00-564D6778038D}" type="presParOf" srcId="{DD0F66A4-653B-4C95-99CB-F03FCD0939E0}" destId="{0DE81696-4522-4682-8FE1-356CFB7D5AD9}" srcOrd="0" destOrd="0" presId="urn:microsoft.com/office/officeart/2005/8/layout/hierarchy2"/>
    <dgm:cxn modelId="{FCED39BB-CE39-4084-A7BE-F335A3C075DC}" type="presParOf" srcId="{DD0F66A4-653B-4C95-99CB-F03FCD0939E0}" destId="{9445AE7A-1FD3-4B2E-93A1-5145C3067EAA}" srcOrd="1" destOrd="0" presId="urn:microsoft.com/office/officeart/2005/8/layout/hierarchy2"/>
    <dgm:cxn modelId="{04D1BFE6-0315-4274-B4C7-3E01DD911BE3}" type="presParOf" srcId="{100D6FA9-3215-4F25-BA96-150C26A3257A}" destId="{861803F8-E54F-4C92-A791-67713988C401}" srcOrd="2" destOrd="0" presId="urn:microsoft.com/office/officeart/2005/8/layout/hierarchy2"/>
    <dgm:cxn modelId="{0295E68B-83C0-4BBA-9E06-AB67C8424761}" type="presParOf" srcId="{861803F8-E54F-4C92-A791-67713988C401}" destId="{E15817FD-2076-46D1-A669-CA00410CFFFD}" srcOrd="0" destOrd="0" presId="urn:microsoft.com/office/officeart/2005/8/layout/hierarchy2"/>
    <dgm:cxn modelId="{B776C16F-2E01-4260-8F59-ED8D837D70A4}" type="presParOf" srcId="{100D6FA9-3215-4F25-BA96-150C26A3257A}" destId="{6E51484A-72B6-40D2-BEDF-107B9AA9175F}" srcOrd="3" destOrd="0" presId="urn:microsoft.com/office/officeart/2005/8/layout/hierarchy2"/>
    <dgm:cxn modelId="{98D8EEF8-B77E-4ACF-8FA9-4D60E3352DE4}" type="presParOf" srcId="{6E51484A-72B6-40D2-BEDF-107B9AA9175F}" destId="{B9AD5F86-185F-4D3B-A16C-6CB129B8A665}" srcOrd="0" destOrd="0" presId="urn:microsoft.com/office/officeart/2005/8/layout/hierarchy2"/>
    <dgm:cxn modelId="{A1C640A7-5AF0-4191-A884-5C7A058F7D31}" type="presParOf" srcId="{6E51484A-72B6-40D2-BEDF-107B9AA9175F}" destId="{A86DACF1-83D7-472A-BDDC-C97D71B32D15}" srcOrd="1" destOrd="0" presId="urn:microsoft.com/office/officeart/2005/8/layout/hierarchy2"/>
    <dgm:cxn modelId="{DC1FA198-D328-4EC8-A4CC-C61B4C9D0A67}" type="presParOf" srcId="{A86DACF1-83D7-472A-BDDC-C97D71B32D15}" destId="{C7F2BB96-1388-4AC6-92F4-81F7FC06BB7B}" srcOrd="0" destOrd="0" presId="urn:microsoft.com/office/officeart/2005/8/layout/hierarchy2"/>
    <dgm:cxn modelId="{0930B147-207F-4452-8429-6354D30F1AAA}" type="presParOf" srcId="{C7F2BB96-1388-4AC6-92F4-81F7FC06BB7B}" destId="{46DDE5C5-8BF2-44CF-AC6E-3F809DA4C71B}" srcOrd="0" destOrd="0" presId="urn:microsoft.com/office/officeart/2005/8/layout/hierarchy2"/>
    <dgm:cxn modelId="{BCE6B4B2-510B-4928-9BFC-7B979F255DEB}" type="presParOf" srcId="{A86DACF1-83D7-472A-BDDC-C97D71B32D15}" destId="{BCC8CA2E-09A4-447A-A42E-950A54EF6AF4}" srcOrd="1" destOrd="0" presId="urn:microsoft.com/office/officeart/2005/8/layout/hierarchy2"/>
    <dgm:cxn modelId="{5C4DA247-882B-4C9F-95B2-ADBAE197D091}" type="presParOf" srcId="{BCC8CA2E-09A4-447A-A42E-950A54EF6AF4}" destId="{078E4BC4-DBAC-48ED-A32D-0D769D6E9036}" srcOrd="0" destOrd="0" presId="urn:microsoft.com/office/officeart/2005/8/layout/hierarchy2"/>
    <dgm:cxn modelId="{A5A48781-8FD2-4431-AE57-717B8FC272BA}" type="presParOf" srcId="{BCC8CA2E-09A4-447A-A42E-950A54EF6AF4}" destId="{E214F180-1B38-4D98-B1C7-0D62B63D22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7595B-B846-40BD-8FE5-3763411DB428}">
      <dsp:nvSpPr>
        <dsp:cNvPr id="0" name=""/>
        <dsp:cNvSpPr/>
      </dsp:nvSpPr>
      <dsp:spPr>
        <a:xfrm>
          <a:off x="4808" y="2227326"/>
          <a:ext cx="1423952" cy="711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選擇格子</a:t>
          </a:r>
          <a:endParaRPr lang="zh-TW" altLang="en-US" sz="1800" kern="1200" dirty="0"/>
        </a:p>
      </dsp:txBody>
      <dsp:txXfrm>
        <a:off x="25661" y="2248179"/>
        <a:ext cx="1382246" cy="670270"/>
      </dsp:txXfrm>
    </dsp:sp>
    <dsp:sp modelId="{C9FD1A3F-C843-4909-8870-67811D45669D}">
      <dsp:nvSpPr>
        <dsp:cNvPr id="0" name=""/>
        <dsp:cNvSpPr/>
      </dsp:nvSpPr>
      <dsp:spPr>
        <a:xfrm rot="17753234">
          <a:off x="1282027" y="2335163"/>
          <a:ext cx="52088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20885" y="1384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529448" y="2335983"/>
        <a:ext cx="26044" cy="26044"/>
      </dsp:txXfrm>
    </dsp:sp>
    <dsp:sp modelId="{75BDB0B8-2D64-4BF4-9D2B-4906F285BCAE}">
      <dsp:nvSpPr>
        <dsp:cNvPr id="0" name=""/>
        <dsp:cNvSpPr/>
      </dsp:nvSpPr>
      <dsp:spPr>
        <a:xfrm>
          <a:off x="1656180" y="1758709"/>
          <a:ext cx="1423952" cy="711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正確</a:t>
          </a:r>
          <a:endParaRPr lang="zh-TW" altLang="en-US" sz="1800" kern="1200" dirty="0"/>
        </a:p>
      </dsp:txBody>
      <dsp:txXfrm>
        <a:off x="1677033" y="1779562"/>
        <a:ext cx="1382246" cy="670270"/>
      </dsp:txXfrm>
    </dsp:sp>
    <dsp:sp modelId="{AD593D85-351E-48E5-B415-AD41467E133D}">
      <dsp:nvSpPr>
        <dsp:cNvPr id="0" name=""/>
        <dsp:cNvSpPr/>
      </dsp:nvSpPr>
      <dsp:spPr>
        <a:xfrm rot="17070006">
          <a:off x="2732493" y="1651869"/>
          <a:ext cx="927513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927513" y="1384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73061" y="1642524"/>
        <a:ext cx="46375" cy="46375"/>
      </dsp:txXfrm>
    </dsp:sp>
    <dsp:sp modelId="{29D3CB01-7711-49BD-96ED-61A28BB6D780}">
      <dsp:nvSpPr>
        <dsp:cNvPr id="0" name=""/>
        <dsp:cNvSpPr/>
      </dsp:nvSpPr>
      <dsp:spPr>
        <a:xfrm>
          <a:off x="3312366" y="1035511"/>
          <a:ext cx="1989105" cy="3624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判定遊戲是否結束</a:t>
          </a:r>
          <a:endParaRPr lang="zh-TW" altLang="en-US" sz="1500" kern="1200" dirty="0"/>
        </a:p>
      </dsp:txBody>
      <dsp:txXfrm>
        <a:off x="3322981" y="1046126"/>
        <a:ext cx="1967875" cy="341201"/>
      </dsp:txXfrm>
    </dsp:sp>
    <dsp:sp modelId="{7454B5D2-997A-4F5D-916D-E0D9021F171C}">
      <dsp:nvSpPr>
        <dsp:cNvPr id="0" name=""/>
        <dsp:cNvSpPr/>
      </dsp:nvSpPr>
      <dsp:spPr>
        <a:xfrm rot="18764047">
          <a:off x="5209786" y="993355"/>
          <a:ext cx="570527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570527" y="1384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80787" y="992935"/>
        <a:ext cx="28526" cy="28526"/>
      </dsp:txXfrm>
    </dsp:sp>
    <dsp:sp modelId="{1D082223-284D-427B-85D0-B9EB1968E648}">
      <dsp:nvSpPr>
        <dsp:cNvPr id="0" name=""/>
        <dsp:cNvSpPr/>
      </dsp:nvSpPr>
      <dsp:spPr>
        <a:xfrm>
          <a:off x="5688630" y="531453"/>
          <a:ext cx="1792244" cy="5324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O=&gt;</a:t>
          </a:r>
          <a:r>
            <a:rPr lang="zh-TW" altLang="en-US" sz="1500" kern="1200" dirty="0" smtClean="0"/>
            <a:t>彈出視窗</a:t>
          </a:r>
          <a:r>
            <a:rPr lang="en-US" altLang="zh-TW" sz="1500" kern="1200" smtClean="0"/>
            <a:t>(win)</a:t>
          </a:r>
          <a:endParaRPr lang="zh-TW" altLang="en-US" sz="1500" kern="1200" dirty="0"/>
        </a:p>
      </dsp:txBody>
      <dsp:txXfrm>
        <a:off x="5704224" y="547047"/>
        <a:ext cx="1761056" cy="501242"/>
      </dsp:txXfrm>
    </dsp:sp>
    <dsp:sp modelId="{6C001031-3139-4107-9585-7E294E085323}">
      <dsp:nvSpPr>
        <dsp:cNvPr id="0" name=""/>
        <dsp:cNvSpPr/>
      </dsp:nvSpPr>
      <dsp:spPr>
        <a:xfrm rot="3609399">
          <a:off x="5106048" y="1540301"/>
          <a:ext cx="778004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778004" y="1384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475600" y="1534693"/>
        <a:ext cx="38900" cy="38900"/>
      </dsp:txXfrm>
    </dsp:sp>
    <dsp:sp modelId="{A984E209-276A-42BA-A939-E0FE9AF735F4}">
      <dsp:nvSpPr>
        <dsp:cNvPr id="0" name=""/>
        <dsp:cNvSpPr/>
      </dsp:nvSpPr>
      <dsp:spPr>
        <a:xfrm>
          <a:off x="5688630" y="1683581"/>
          <a:ext cx="1869564" cy="4159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X=&gt;</a:t>
          </a:r>
          <a:r>
            <a:rPr lang="zh-TW" altLang="en-US" sz="1500" kern="1200" dirty="0" smtClean="0"/>
            <a:t>無反應</a:t>
          </a:r>
          <a:endParaRPr lang="zh-TW" altLang="en-US" sz="1500" kern="1200" dirty="0"/>
        </a:p>
      </dsp:txBody>
      <dsp:txXfrm>
        <a:off x="5700813" y="1695764"/>
        <a:ext cx="1845198" cy="391591"/>
      </dsp:txXfrm>
    </dsp:sp>
    <dsp:sp modelId="{CDB74846-B045-482D-9F8A-04C47ACB8C0F}">
      <dsp:nvSpPr>
        <dsp:cNvPr id="0" name=""/>
        <dsp:cNvSpPr/>
      </dsp:nvSpPr>
      <dsp:spPr>
        <a:xfrm rot="2549455">
          <a:off x="2974665" y="2372129"/>
          <a:ext cx="80321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803215" y="1384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356192" y="2365892"/>
        <a:ext cx="40160" cy="40160"/>
      </dsp:txXfrm>
    </dsp:sp>
    <dsp:sp modelId="{0DE81696-4522-4682-8FE1-356CFB7D5AD9}">
      <dsp:nvSpPr>
        <dsp:cNvPr id="0" name=""/>
        <dsp:cNvSpPr/>
      </dsp:nvSpPr>
      <dsp:spPr>
        <a:xfrm>
          <a:off x="3672412" y="2331650"/>
          <a:ext cx="1132455" cy="651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塗藍</a:t>
          </a:r>
          <a:endParaRPr lang="zh-TW" altLang="en-US" sz="1500" kern="1200" dirty="0"/>
        </a:p>
      </dsp:txBody>
      <dsp:txXfrm>
        <a:off x="3691485" y="2350723"/>
        <a:ext cx="1094309" cy="613049"/>
      </dsp:txXfrm>
    </dsp:sp>
    <dsp:sp modelId="{861803F8-E54F-4C92-A791-67713988C401}">
      <dsp:nvSpPr>
        <dsp:cNvPr id="0" name=""/>
        <dsp:cNvSpPr/>
      </dsp:nvSpPr>
      <dsp:spPr>
        <a:xfrm rot="4855342">
          <a:off x="1013952" y="3055816"/>
          <a:ext cx="985026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985026" y="1384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81840" y="3045033"/>
        <a:ext cx="49251" cy="49251"/>
      </dsp:txXfrm>
    </dsp:sp>
    <dsp:sp modelId="{B9AD5F86-185F-4D3B-A16C-6CB129B8A665}">
      <dsp:nvSpPr>
        <dsp:cNvPr id="0" name=""/>
        <dsp:cNvSpPr/>
      </dsp:nvSpPr>
      <dsp:spPr>
        <a:xfrm>
          <a:off x="1584171" y="3200016"/>
          <a:ext cx="1423952" cy="711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錯誤</a:t>
          </a:r>
          <a:endParaRPr lang="zh-TW" altLang="en-US" sz="1800" kern="1200" dirty="0"/>
        </a:p>
      </dsp:txBody>
      <dsp:txXfrm>
        <a:off x="1605024" y="3220869"/>
        <a:ext cx="1382246" cy="670270"/>
      </dsp:txXfrm>
    </dsp:sp>
    <dsp:sp modelId="{C7F2BB96-1388-4AC6-92F4-81F7FC06BB7B}">
      <dsp:nvSpPr>
        <dsp:cNvPr id="0" name=""/>
        <dsp:cNvSpPr/>
      </dsp:nvSpPr>
      <dsp:spPr>
        <a:xfrm rot="3090136">
          <a:off x="2872196" y="3823954"/>
          <a:ext cx="720115" cy="27685"/>
        </a:xfrm>
        <a:custGeom>
          <a:avLst/>
          <a:gdLst/>
          <a:ahLst/>
          <a:cxnLst/>
          <a:rect l="0" t="0" r="0" b="0"/>
          <a:pathLst>
            <a:path>
              <a:moveTo>
                <a:pt x="0" y="13842"/>
              </a:moveTo>
              <a:lnTo>
                <a:pt x="720115" y="1384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214251" y="3819794"/>
        <a:ext cx="36005" cy="36005"/>
      </dsp:txXfrm>
    </dsp:sp>
    <dsp:sp modelId="{078E4BC4-DBAC-48ED-A32D-0D769D6E9036}">
      <dsp:nvSpPr>
        <dsp:cNvPr id="0" name=""/>
        <dsp:cNvSpPr/>
      </dsp:nvSpPr>
      <dsp:spPr>
        <a:xfrm>
          <a:off x="3456384" y="3750655"/>
          <a:ext cx="1331353" cy="737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塗灰</a:t>
          </a:r>
          <a:r>
            <a:rPr lang="en-US" altLang="zh-TW" sz="1500" kern="1200" dirty="0" smtClean="0"/>
            <a:t>(</a:t>
          </a:r>
          <a:r>
            <a:rPr lang="zh-TW" altLang="en-US" sz="1500" kern="1200" dirty="0" smtClean="0"/>
            <a:t>打</a:t>
          </a:r>
          <a:r>
            <a:rPr lang="en-US" altLang="zh-TW" sz="1500" kern="1200" dirty="0" smtClean="0"/>
            <a:t>X)</a:t>
          </a:r>
          <a:endParaRPr lang="zh-TW" altLang="en-US" sz="1500" kern="1200" dirty="0"/>
        </a:p>
      </dsp:txBody>
      <dsp:txXfrm>
        <a:off x="3477996" y="3772267"/>
        <a:ext cx="1288129" cy="69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3402BA-75CC-4DAD-A4AC-B067B6CE7762}" type="datetimeFigureOut">
              <a:rPr lang="zh-TW" altLang="en-US" smtClean="0"/>
              <a:pPr/>
              <a:t>2019/7/17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693290-BF47-49A8-8C08-5AB4B233D7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3411" y="620688"/>
            <a:ext cx="4392488" cy="2304256"/>
          </a:xfrm>
        </p:spPr>
        <p:txBody>
          <a:bodyPr/>
          <a:lstStyle/>
          <a:p>
            <a:pPr algn="l"/>
            <a:r>
              <a:rPr lang="zh-TW" altLang="en-US" dirty="0" smtClean="0"/>
              <a:t>數織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Nonogram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3768" y="5863303"/>
            <a:ext cx="6368752" cy="1008112"/>
          </a:xfrm>
        </p:spPr>
        <p:txBody>
          <a:bodyPr>
            <a:normAutofit/>
          </a:bodyPr>
          <a:lstStyle/>
          <a:p>
            <a:pPr algn="r"/>
            <a:r>
              <a:rPr lang="zh-TW" altLang="en-US" sz="2400" dirty="0" smtClean="0"/>
              <a:t>姓名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張瑀芳</a:t>
            </a:r>
            <a:endParaRPr lang="zh-TW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70" y="2276871"/>
            <a:ext cx="3675311" cy="367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—05(reset)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sz="2400" dirty="0" smtClean="0"/>
              <a:t>&lt;button id="btnReset1"&gt;reset&lt;/button&gt;</a:t>
            </a:r>
          </a:p>
          <a:p>
            <a:r>
              <a:rPr lang="en-US" altLang="zh-TW" sz="2400" dirty="0" smtClean="0"/>
              <a:t>&lt;p class="lead"&gt;normal&lt;/p&gt;</a:t>
            </a:r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 $("#btnReset1").click(function() {</a:t>
            </a:r>
          </a:p>
          <a:p>
            <a:r>
              <a:rPr lang="en-US" altLang="zh-TW" sz="2000" dirty="0" smtClean="0"/>
              <a:t>            $("td").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squt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            $("td").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squf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err="1" smtClean="0"/>
              <a:t>ansArray</a:t>
            </a:r>
            <a:r>
              <a:rPr lang="en-US" altLang="zh-TW" sz="2000" dirty="0" smtClean="0"/>
              <a:t> = [1, 1, 0, 0, 1,…];</a:t>
            </a:r>
          </a:p>
          <a:p>
            <a:pPr marL="0" indent="0">
              <a:buNone/>
            </a:pPr>
            <a:r>
              <a:rPr lang="en-US" altLang="zh-TW" sz="2000" dirty="0" smtClean="0"/>
              <a:t>       		 });</a:t>
            </a:r>
            <a:endParaRPr lang="zh-TW" altLang="en-US" sz="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Jscript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1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—06-1(color)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>
          <a:xfrm>
            <a:off x="571472" y="2438400"/>
            <a:ext cx="8072494" cy="358140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&lt;style&gt;</a:t>
            </a:r>
          </a:p>
          <a:p>
            <a:r>
              <a:rPr lang="en-US" altLang="zh-TW" sz="2400" dirty="0" smtClean="0"/>
              <a:t>.squt-1 {background-color: black;  }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.squt-2 {background-color: red; }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squF</a:t>
            </a:r>
            <a:r>
              <a:rPr lang="en-US" altLang="zh-TW" sz="2400" dirty="0" smtClean="0"/>
              <a:t> { background-color: silver; }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    &lt;/style&gt;</a:t>
            </a:r>
            <a:endParaRPr lang="zh-TW" altLang="en-US" sz="20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500034" y="1643050"/>
            <a:ext cx="8215370" cy="640080"/>
          </a:xfrm>
        </p:spPr>
        <p:txBody>
          <a:bodyPr/>
          <a:lstStyle/>
          <a:p>
            <a:r>
              <a:rPr lang="en-US" altLang="zh-TW" sz="3200" dirty="0" err="1" smtClean="0"/>
              <a:t>Css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—06-2(color)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8105804" cy="3581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TW" sz="4400" dirty="0" smtClean="0"/>
              <a:t> console.log(</a:t>
            </a:r>
            <a:r>
              <a:rPr lang="en-US" altLang="zh-TW" sz="4400" dirty="0" err="1" smtClean="0"/>
              <a:t>col</a:t>
            </a:r>
            <a:r>
              <a:rPr lang="en-US" altLang="zh-TW" sz="4400" dirty="0" smtClean="0"/>
              <a:t>);</a:t>
            </a:r>
          </a:p>
          <a:p>
            <a:pPr>
              <a:buNone/>
            </a:pPr>
            <a:r>
              <a:rPr lang="en-US" altLang="zh-TW" sz="4400" dirty="0" smtClean="0"/>
              <a:t>    switch (</a:t>
            </a:r>
            <a:r>
              <a:rPr lang="en-US" altLang="zh-TW" sz="4400" dirty="0" err="1" smtClean="0"/>
              <a:t>col</a:t>
            </a:r>
            <a:r>
              <a:rPr lang="en-US" altLang="zh-TW" sz="4400" dirty="0" smtClean="0"/>
              <a:t>) {</a:t>
            </a:r>
          </a:p>
          <a:p>
            <a:r>
              <a:rPr lang="en-US" altLang="zh-TW" sz="4400" dirty="0" smtClean="0"/>
              <a:t>case 1: $("#" + </a:t>
            </a:r>
            <a:r>
              <a:rPr lang="en-US" altLang="zh-TW" sz="4400" dirty="0" err="1" smtClean="0"/>
              <a:t>TbId</a:t>
            </a:r>
            <a:r>
              <a:rPr lang="en-US" altLang="zh-TW" sz="4400" dirty="0" smtClean="0"/>
              <a:t>).</a:t>
            </a:r>
            <a:r>
              <a:rPr lang="en-US" altLang="zh-TW" sz="4400" dirty="0" err="1" smtClean="0"/>
              <a:t>addClass</a:t>
            </a:r>
            <a:r>
              <a:rPr lang="en-US" altLang="zh-TW" sz="4400" dirty="0" smtClean="0"/>
              <a:t>("squt-1");</a:t>
            </a:r>
          </a:p>
          <a:p>
            <a:pPr>
              <a:buNone/>
            </a:pPr>
            <a:r>
              <a:rPr lang="en-US" altLang="zh-TW" sz="4400" dirty="0" smtClean="0"/>
              <a:t>                            break;</a:t>
            </a:r>
          </a:p>
          <a:p>
            <a:r>
              <a:rPr lang="en-US" altLang="zh-TW" sz="4400" dirty="0" smtClean="0"/>
              <a:t>case 2:  $("#" + </a:t>
            </a:r>
            <a:r>
              <a:rPr lang="en-US" altLang="zh-TW" sz="4400" dirty="0" err="1" smtClean="0"/>
              <a:t>TbId</a:t>
            </a:r>
            <a:r>
              <a:rPr lang="en-US" altLang="zh-TW" sz="4400" dirty="0" smtClean="0"/>
              <a:t>).</a:t>
            </a:r>
            <a:r>
              <a:rPr lang="en-US" altLang="zh-TW" sz="4400" dirty="0" err="1" smtClean="0"/>
              <a:t>addClass</a:t>
            </a:r>
            <a:r>
              <a:rPr lang="en-US" altLang="zh-TW" sz="4400" dirty="0" smtClean="0"/>
              <a:t>("squt-2");</a:t>
            </a:r>
          </a:p>
          <a:p>
            <a:pPr>
              <a:buNone/>
            </a:pPr>
            <a:r>
              <a:rPr lang="en-US" altLang="zh-TW" sz="4400" dirty="0" smtClean="0"/>
              <a:t>                            break;</a:t>
            </a:r>
          </a:p>
          <a:p>
            <a:r>
              <a:rPr lang="en-US" altLang="zh-TW" sz="4400" dirty="0" smtClean="0"/>
              <a:t>case 0: console.log("check5");</a:t>
            </a:r>
          </a:p>
          <a:p>
            <a:pPr>
              <a:buNone/>
            </a:pPr>
            <a:r>
              <a:rPr lang="en-US" altLang="zh-TW" sz="4400" dirty="0" smtClean="0"/>
              <a:t>                            break;</a:t>
            </a:r>
          </a:p>
          <a:p>
            <a:pPr>
              <a:buNone/>
            </a:pPr>
            <a:r>
              <a:rPr lang="en-US" altLang="zh-TW" sz="4400" dirty="0" smtClean="0"/>
              <a:t>                    };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8177242" cy="640080"/>
          </a:xfrm>
        </p:spPr>
        <p:txBody>
          <a:bodyPr/>
          <a:lstStyle/>
          <a:p>
            <a:r>
              <a:rPr lang="en-US" altLang="zh-TW" dirty="0" smtClean="0"/>
              <a:t>Jscript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75656" y="1628800"/>
            <a:ext cx="76200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874515"/>
            <a:ext cx="2286000" cy="2143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883086"/>
            <a:ext cx="4054852" cy="11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pic>
        <p:nvPicPr>
          <p:cNvPr id="3" name="圖片 2" descr="hqdefault.jpg"/>
          <p:cNvPicPr>
            <a:picLocks noChangeAspect="1"/>
          </p:cNvPicPr>
          <p:nvPr/>
        </p:nvPicPr>
        <p:blipFill>
          <a:blip r:embed="rId2"/>
          <a:srcRect t="7353" b="8823"/>
          <a:stretch>
            <a:fillRect/>
          </a:stretch>
        </p:blipFill>
        <p:spPr>
          <a:xfrm>
            <a:off x="1142976" y="1714488"/>
            <a:ext cx="7000923" cy="4643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772816"/>
            <a:ext cx="3575018" cy="460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HTML5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CSS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JQUERY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4000" dirty="0" smtClean="0"/>
              <a:t>BOOTSTRAP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235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+mn-ea"/>
              </a:rPr>
              <a:t>上方的數字代表下面該直行中有多少個黑色格子，例如標示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dirty="0" smtClean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的那行，有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dirty="0" smtClean="0">
                <a:latin typeface="+mn-ea"/>
              </a:rPr>
              <a:t>個連著的黑格還有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個連著的黑格，兩段錯開就會有兩個數字，而連著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個的就只有一個數字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同理，左側數字就是代表右邊橫列中有多少個黑格，標示</a:t>
            </a:r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的那列就有</a:t>
            </a:r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個連著黑格和單獨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格的黑格，整個橫列只有一組連著</a:t>
            </a:r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格黑格的自然只有數字</a:t>
            </a:r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了。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遊戲流程就是由數字去推敲黑格的位置，利用標上╳來表示一定不是黑格，反覆觀察直到全部畫完。</a:t>
            </a:r>
            <a:endParaRPr lang="zh-TW" altLang="en-US" dirty="0">
              <a:latin typeface="+mn-ea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51825" y="2387535"/>
            <a:ext cx="3072650" cy="29751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遊戲邏輯判定</a:t>
            </a:r>
            <a:endParaRPr lang="zh-TW" altLang="en-US" sz="32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7866722"/>
              </p:ext>
            </p:extLst>
          </p:nvPr>
        </p:nvGraphicFramePr>
        <p:xfrm>
          <a:off x="467544" y="1556792"/>
          <a:ext cx="8424936" cy="462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—01(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+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7544" y="2420888"/>
            <a:ext cx="3106688" cy="395128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tbArray1 </a:t>
            </a:r>
          </a:p>
          <a:p>
            <a:r>
              <a:rPr lang="en-US" altLang="zh-TW" sz="2400" dirty="0" smtClean="0"/>
              <a:t>= ['a', 'b', 'c', 'd', 'e', ];</a:t>
            </a:r>
            <a:endParaRPr lang="zh-TW" altLang="en-US" sz="2400" dirty="0" smtClean="0"/>
          </a:p>
          <a:p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ansArray1 </a:t>
            </a:r>
          </a:p>
          <a:p>
            <a:r>
              <a:rPr lang="en-US" altLang="zh-TW" sz="2400" dirty="0" smtClean="0"/>
              <a:t>= [1, 1, 0, 0, 1, ];</a:t>
            </a:r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707904" y="2348880"/>
            <a:ext cx="5149079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err="1" smtClean="0"/>
              <a:t>tbId</a:t>
            </a:r>
            <a:r>
              <a:rPr lang="en-US" altLang="zh-TW" sz="2400" dirty="0" smtClean="0"/>
              <a:t> =&gt;</a:t>
            </a:r>
            <a:r>
              <a:rPr lang="zh-TW" altLang="en-US" sz="2400" dirty="0" smtClean="0"/>
              <a:t>找出所對應之陣列</a:t>
            </a:r>
            <a:r>
              <a:rPr lang="en-US" altLang="zh-TW" sz="2400" dirty="0" smtClean="0"/>
              <a:t>tbArray1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     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$(this).</a:t>
            </a:r>
            <a:r>
              <a:rPr lang="en-US" altLang="zh-TW" sz="2400" dirty="0" err="1" smtClean="0"/>
              <a:t>attr</a:t>
            </a:r>
            <a:r>
              <a:rPr lang="en-US" altLang="zh-TW" sz="2400" dirty="0" smtClean="0"/>
              <a:t>("id");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=&gt;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對應 </a:t>
            </a:r>
            <a:r>
              <a:rPr lang="en-US" altLang="zh-TW" sz="2400" dirty="0" smtClean="0"/>
              <a:t>ansArray1 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index </a:t>
            </a:r>
            <a:r>
              <a:rPr lang="zh-TW" altLang="en-US" sz="2400" dirty="0" smtClean="0"/>
              <a:t>判定 </a:t>
            </a:r>
            <a:r>
              <a:rPr lang="en-US" altLang="zh-TW" sz="2400" dirty="0" smtClean="0"/>
              <a:t>T(1) or F(0) </a:t>
            </a:r>
          </a:p>
          <a:p>
            <a:pPr marL="0" indent="0">
              <a:buNone/>
            </a:pPr>
            <a:r>
              <a:rPr lang="en-US" altLang="zh-TW" sz="2400" dirty="0" smtClean="0"/>
              <a:t>	tbArray1.indexOf(</a:t>
            </a:r>
            <a:r>
              <a:rPr lang="en-US" altLang="zh-TW" sz="2400" dirty="0" err="1" smtClean="0"/>
              <a:t>tbId</a:t>
            </a:r>
            <a:r>
              <a:rPr lang="en-US" altLang="zh-TW" sz="2400" dirty="0" smtClean="0"/>
              <a:t>);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=&gt;</a:t>
            </a:r>
            <a:r>
              <a:rPr lang="en-US" altLang="zh-TW" sz="2400" dirty="0" err="1" smtClean="0"/>
              <a:t>tf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確認判斷結果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ansArray1[</a:t>
            </a:r>
            <a:r>
              <a:rPr lang="en-US" altLang="zh-TW" sz="2400" dirty="0" err="1" smtClean="0"/>
              <a:t>num</a:t>
            </a:r>
            <a:r>
              <a:rPr lang="en-US" altLang="zh-TW" sz="2400" dirty="0" smtClean="0"/>
              <a:t>];</a:t>
            </a:r>
            <a:endParaRPr lang="zh-TW" altLang="en-US" sz="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>
          <a:xfrm>
            <a:off x="539552" y="1628800"/>
            <a:ext cx="3178696" cy="639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陣列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51920" y="1628800"/>
            <a:ext cx="4824536" cy="63976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變數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0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—02(</a:t>
            </a:r>
            <a:r>
              <a:rPr lang="zh-TW" altLang="en-US" dirty="0"/>
              <a:t>判定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400" dirty="0" smtClean="0"/>
              <a:t>(“td”).</a:t>
            </a:r>
            <a:r>
              <a:rPr lang="en-US" altLang="zh-TW" sz="2400" dirty="0"/>
              <a:t>each(function(index) {$(this).click(function()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}</a:t>
            </a:r>
            <a:endParaRPr lang="zh-TW" altLang="zh-TW" sz="2400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switch (</a:t>
            </a:r>
            <a:r>
              <a:rPr lang="en-US" altLang="zh-TW" sz="2400" dirty="0" err="1"/>
              <a:t>tf</a:t>
            </a:r>
            <a:r>
              <a:rPr lang="en-US" altLang="zh-TW" sz="2400" dirty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case </a:t>
            </a:r>
            <a:r>
              <a:rPr lang="en-US" altLang="zh-TW" sz="2400" dirty="0"/>
              <a:t>1: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tr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	break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	case </a:t>
            </a:r>
            <a:r>
              <a:rPr lang="en-US" altLang="zh-TW" sz="2400" dirty="0"/>
              <a:t>0:</a:t>
            </a:r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fau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	break</a:t>
            </a:r>
            <a:r>
              <a:rPr lang="en-US" altLang="zh-TW" sz="2400" dirty="0"/>
              <a:t>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TW" altLang="zh-TW" dirty="0"/>
              <a:t>幫每</a:t>
            </a:r>
            <a:r>
              <a:rPr lang="zh-TW" altLang="zh-TW" sz="2400" dirty="0"/>
              <a:t>一個</a:t>
            </a:r>
            <a:r>
              <a:rPr lang="en-US" altLang="zh-TW" dirty="0"/>
              <a:t> td </a:t>
            </a:r>
            <a:r>
              <a:rPr lang="zh-TW" altLang="zh-TW" dirty="0"/>
              <a:t>都掛</a:t>
            </a:r>
            <a:r>
              <a:rPr lang="en-US" altLang="zh-TW" dirty="0"/>
              <a:t> click</a:t>
            </a:r>
            <a:r>
              <a:rPr lang="zh-TW" altLang="zh-TW" dirty="0" smtClean="0"/>
              <a:t>事件</a:t>
            </a:r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163888" cy="640080"/>
          </a:xfrm>
        </p:spPr>
        <p:txBody>
          <a:bodyPr>
            <a:noAutofit/>
          </a:bodyPr>
          <a:lstStyle/>
          <a:p>
            <a:r>
              <a:rPr lang="zh-TW" altLang="en-US" dirty="0"/>
              <a:t>以 </a:t>
            </a:r>
            <a:r>
              <a:rPr lang="en-US" altLang="zh-TW" dirty="0" err="1"/>
              <a:t>var</a:t>
            </a:r>
            <a:r>
              <a:rPr lang="en-US" altLang="zh-TW" dirty="0"/>
              <a:t>=&gt;</a:t>
            </a:r>
            <a:r>
              <a:rPr lang="en-US" altLang="zh-TW" dirty="0" err="1"/>
              <a:t>tf</a:t>
            </a:r>
            <a:r>
              <a:rPr lang="zh-TW" altLang="en-US" dirty="0"/>
              <a:t>判定運行的</a:t>
            </a:r>
            <a:r>
              <a:rPr lang="en-US" altLang="zh-TW" dirty="0" smtClean="0"/>
              <a:t>fun</a:t>
            </a:r>
            <a:r>
              <a:rPr lang="zh-TW" altLang="en-US" dirty="0" smtClean="0"/>
              <a:t>為</a:t>
            </a:r>
            <a:r>
              <a:rPr lang="en-US" altLang="zh-TW" dirty="0"/>
              <a:t>T or </a:t>
            </a:r>
            <a:r>
              <a:rPr lang="en-US" altLang="zh-TW" dirty="0" smtClean="0"/>
              <a:t>F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46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—03( </a:t>
            </a:r>
            <a:r>
              <a:rPr lang="en-US" altLang="zh-TW" dirty="0" err="1" smtClean="0"/>
              <a:t>fau</a:t>
            </a:r>
            <a:r>
              <a:rPr lang="en-US" altLang="zh-TW" dirty="0" smtClean="0"/>
              <a:t>() 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function </a:t>
            </a:r>
            <a:r>
              <a:rPr lang="en-US" altLang="zh-TW" dirty="0" err="1" smtClean="0"/>
              <a:t>fau</a:t>
            </a:r>
            <a:r>
              <a:rPr lang="en-US" altLang="zh-TW" dirty="0" smtClean="0"/>
              <a:t>() {</a:t>
            </a:r>
          </a:p>
          <a:p>
            <a:pPr marL="0" indent="0">
              <a:buNone/>
            </a:pPr>
            <a:r>
              <a:rPr lang="en-US" altLang="zh-TW" dirty="0" smtClean="0"/>
              <a:t>console.log("fault");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塗灰 </a:t>
            </a:r>
          </a:p>
          <a:p>
            <a:pPr marL="0" indent="0">
              <a:buNone/>
            </a:pPr>
            <a:r>
              <a:rPr lang="en-US" altLang="zh-TW" dirty="0" smtClean="0"/>
              <a:t>$("#" + </a:t>
            </a:r>
            <a:r>
              <a:rPr lang="en-US" altLang="zh-TW" dirty="0" err="1" smtClean="0"/>
              <a:t>tbId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squf</a:t>
            </a:r>
            <a:r>
              <a:rPr lang="en-US" altLang="zh-TW" dirty="0" smtClean="0"/>
              <a:t>");</a:t>
            </a:r>
          </a:p>
          <a:p>
            <a:pPr marL="0" indent="0">
              <a:buNone/>
            </a:pPr>
            <a:r>
              <a:rPr lang="en-US" altLang="zh-TW" dirty="0" smtClean="0"/>
              <a:t> }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.</a:t>
            </a:r>
            <a:r>
              <a:rPr lang="en-US" altLang="zh-TW" dirty="0" err="1" smtClean="0"/>
              <a:t>squf</a:t>
            </a:r>
            <a:r>
              <a:rPr lang="en-US" altLang="zh-TW" dirty="0" smtClean="0"/>
              <a:t> {</a:t>
            </a:r>
          </a:p>
          <a:p>
            <a:pPr marL="0" indent="0">
              <a:buNone/>
            </a:pPr>
            <a:r>
              <a:rPr lang="en-US" altLang="zh-TW" dirty="0" smtClean="0"/>
              <a:t>            background-color: </a:t>
            </a:r>
            <a:r>
              <a:rPr lang="en-US" altLang="zh-TW" dirty="0" err="1" smtClean="0"/>
              <a:t>lightgray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    }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TW" dirty="0" smtClean="0"/>
              <a:t> Jscript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Fau</a:t>
            </a:r>
            <a:r>
              <a:rPr lang="en-US" altLang="zh-TW" dirty="0" smtClean="0"/>
              <a:t> fun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 style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3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—04( </a:t>
            </a:r>
            <a:r>
              <a:rPr lang="en-US" altLang="zh-TW" dirty="0" err="1" smtClean="0"/>
              <a:t>tru</a:t>
            </a:r>
            <a:r>
              <a:rPr lang="en-US" altLang="zh-TW" dirty="0" smtClean="0"/>
              <a:t>() 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 function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() {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加入底色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$("#" + </a:t>
            </a:r>
            <a:r>
              <a:rPr lang="en-US" altLang="zh-TW" dirty="0" err="1" smtClean="0"/>
              <a:t>tbId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squt</a:t>
            </a:r>
            <a:r>
              <a:rPr lang="en-US" altLang="zh-TW" dirty="0" smtClean="0"/>
              <a:t>");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修改 </a:t>
            </a:r>
            <a:r>
              <a:rPr lang="en-US" altLang="zh-TW" dirty="0" err="1" smtClean="0"/>
              <a:t>ansArray</a:t>
            </a:r>
            <a:r>
              <a:rPr lang="en-US" altLang="zh-TW" dirty="0" smtClean="0"/>
              <a:t> </a:t>
            </a:r>
            <a:r>
              <a:rPr lang="zh-TW" altLang="en-US" dirty="0" smtClean="0"/>
              <a:t>陣列上的數值以利判斷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smtClean="0"/>
              <a:t>ansArray1[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] = 0;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透過</a:t>
            </a:r>
            <a:r>
              <a:rPr lang="en-US" altLang="zh-TW" dirty="0" err="1" smtClean="0"/>
              <a:t>indexof</a:t>
            </a:r>
            <a:r>
              <a:rPr lang="en-US" altLang="zh-TW" dirty="0" smtClean="0"/>
              <a:t> </a:t>
            </a:r>
            <a:r>
              <a:rPr lang="zh-TW" altLang="en-US" dirty="0" smtClean="0"/>
              <a:t>找不到值時回傳</a:t>
            </a:r>
            <a:r>
              <a:rPr lang="en-US" altLang="zh-TW" dirty="0" smtClean="0"/>
              <a:t>"-1"</a:t>
            </a:r>
            <a:r>
              <a:rPr lang="zh-TW" altLang="en-US" dirty="0" smtClean="0"/>
              <a:t>的特性決定遊戲是否結束</a:t>
            </a:r>
          </a:p>
          <a:p>
            <a:pPr marL="0" indent="0">
              <a:buNone/>
            </a:pPr>
            <a:r>
              <a:rPr lang="zh-TW" altLang="en-US" dirty="0" smtClean="0"/>
              <a:t>            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win = ansArray1.indexOf(1);</a:t>
            </a:r>
          </a:p>
          <a:p>
            <a:pPr marL="0" indent="0">
              <a:buNone/>
            </a:pPr>
            <a:r>
              <a:rPr lang="en-US" altLang="zh-TW" dirty="0" smtClean="0"/>
              <a:t>                    console.log(win)</a:t>
            </a:r>
          </a:p>
          <a:p>
            <a:pPr marL="0" indent="0">
              <a:buNone/>
            </a:pPr>
            <a:r>
              <a:rPr lang="en-US" altLang="zh-TW" dirty="0" smtClean="0"/>
              <a:t>                    if (win === -1) {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alert("win");</a:t>
            </a:r>
          </a:p>
          <a:p>
            <a:pPr marL="0" indent="0">
              <a:buNone/>
            </a:pPr>
            <a:r>
              <a:rPr lang="en-US" altLang="zh-TW" dirty="0" smtClean="0"/>
              <a:t>                    };</a:t>
            </a:r>
          </a:p>
          <a:p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squt</a:t>
            </a:r>
            <a:r>
              <a:rPr lang="en-US" altLang="zh-TW" dirty="0" smtClean="0"/>
              <a:t> {</a:t>
            </a:r>
          </a:p>
          <a:p>
            <a:pPr marL="0" indent="0">
              <a:buNone/>
            </a:pPr>
            <a:r>
              <a:rPr lang="en-US" altLang="zh-TW" dirty="0" smtClean="0"/>
              <a:t>            background-color: </a:t>
            </a:r>
            <a:r>
              <a:rPr lang="en-US" altLang="zh-TW" dirty="0" err="1" smtClean="0"/>
              <a:t>cadetblue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    }</a:t>
            </a:r>
          </a:p>
          <a:p>
            <a:endParaRPr lang="en-US" altLang="zh-TW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TW" dirty="0" smtClean="0"/>
              <a:t> Jscript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Tru</a:t>
            </a:r>
            <a:r>
              <a:rPr lang="en-US" altLang="zh-TW" dirty="0" smtClean="0"/>
              <a:t> fun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7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</TotalTime>
  <Words>594</Words>
  <Application>Microsoft Office PowerPoint</Application>
  <PresentationFormat>如螢幕大小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中庸</vt:lpstr>
      <vt:lpstr>數織 Nonogram</vt:lpstr>
      <vt:lpstr>動機</vt:lpstr>
      <vt:lpstr>使用技術</vt:lpstr>
      <vt:lpstr>遊戲簡介</vt:lpstr>
      <vt:lpstr>遊戲邏輯判定</vt:lpstr>
      <vt:lpstr>程式碼—01(陣列+變數)</vt:lpstr>
      <vt:lpstr>程式碼—02(判定)</vt:lpstr>
      <vt:lpstr>程式碼—03( fau() )</vt:lpstr>
      <vt:lpstr>程式碼—04( tru() )</vt:lpstr>
      <vt:lpstr>程式碼—05(reset)</vt:lpstr>
      <vt:lpstr>程式碼—06-1(color)</vt:lpstr>
      <vt:lpstr>程式碼—06-2(color)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數織 Nonogram</dc:title>
  <dc:creator>Yvonne</dc:creator>
  <cp:lastModifiedBy>Yvonne</cp:lastModifiedBy>
  <cp:revision>11</cp:revision>
  <dcterms:created xsi:type="dcterms:W3CDTF">2019-05-05T21:00:22Z</dcterms:created>
  <dcterms:modified xsi:type="dcterms:W3CDTF">2019-07-16T17:43:54Z</dcterms:modified>
</cp:coreProperties>
</file>