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60" r:id="rId4"/>
    <p:sldId id="259" r:id="rId5"/>
    <p:sldId id="261" r:id="rId6"/>
    <p:sldId id="262" r:id="rId7"/>
    <p:sldId id="263" r:id="rId8"/>
    <p:sldId id="264" r:id="rId9"/>
  </p:sldIdLst>
  <p:sldSz cx="12192000" cy="6858000"/>
  <p:notesSz cx="6858000" cy="9144000"/>
  <p:defaultTextStyle>
    <a:defPPr>
      <a:defRPr lang="es-P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60"/>
    <p:restoredTop sz="94639"/>
  </p:normalViewPr>
  <p:slideViewPr>
    <p:cSldViewPr snapToGrid="0">
      <p:cViewPr>
        <p:scale>
          <a:sx n="104" d="100"/>
          <a:sy n="104" d="100"/>
        </p:scale>
        <p:origin x="1952" y="9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175BE1-C0E1-4AEC-A4DA-7986CC2A015F}"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01EEE533-F4BB-4C77-812E-11C48AD4E257}">
      <dgm:prSet/>
      <dgm:spPr/>
      <dgm:t>
        <a:bodyPr/>
        <a:lstStyle/>
        <a:p>
          <a:pPr>
            <a:lnSpc>
              <a:spcPct val="100000"/>
            </a:lnSpc>
          </a:pPr>
          <a:r>
            <a:rPr lang="es-PA"/>
            <a:t>Siempre es un desafio encontrar un dataset, esta vez quería algo relacionado a mi área de trabajo, y que contara con los datos necesarios para hacer predicciones.</a:t>
          </a:r>
          <a:endParaRPr lang="en-US"/>
        </a:p>
      </dgm:t>
    </dgm:pt>
    <dgm:pt modelId="{720C79A2-B4AB-450F-A7BF-23A1B303B37D}" type="parTrans" cxnId="{494A07E9-CA68-44D0-B774-A4A9CE9F4A8D}">
      <dgm:prSet/>
      <dgm:spPr/>
      <dgm:t>
        <a:bodyPr/>
        <a:lstStyle/>
        <a:p>
          <a:endParaRPr lang="en-US"/>
        </a:p>
      </dgm:t>
    </dgm:pt>
    <dgm:pt modelId="{8A9267E4-E2AC-43B4-8563-94F9D57AB1F3}" type="sibTrans" cxnId="{494A07E9-CA68-44D0-B774-A4A9CE9F4A8D}">
      <dgm:prSet/>
      <dgm:spPr/>
      <dgm:t>
        <a:bodyPr/>
        <a:lstStyle/>
        <a:p>
          <a:endParaRPr lang="en-US"/>
        </a:p>
      </dgm:t>
    </dgm:pt>
    <dgm:pt modelId="{4C5435E1-214B-4997-9559-F787F356784C}">
      <dgm:prSet/>
      <dgm:spPr/>
      <dgm:t>
        <a:bodyPr/>
        <a:lstStyle/>
        <a:p>
          <a:pPr>
            <a:lnSpc>
              <a:spcPct val="100000"/>
            </a:lnSpc>
          </a:pPr>
          <a:r>
            <a:rPr lang="es-PA" dirty="0"/>
            <a:t>Elegí la base de transacciones con tarjeta de crédito de Kaggle, pero no fue tan sencillo como descargar un archivo y empezar a analizar. El reto inicial fue visualizar la data ya que tenía un volumen abrumador de información (+1.4M). </a:t>
          </a:r>
          <a:endParaRPr lang="en-US" dirty="0"/>
        </a:p>
      </dgm:t>
    </dgm:pt>
    <dgm:pt modelId="{B83E655A-01E1-4286-BA15-1096675CDE02}" type="parTrans" cxnId="{0D11E638-C33C-4670-8098-2214D9521FA7}">
      <dgm:prSet/>
      <dgm:spPr/>
      <dgm:t>
        <a:bodyPr/>
        <a:lstStyle/>
        <a:p>
          <a:endParaRPr lang="en-US"/>
        </a:p>
      </dgm:t>
    </dgm:pt>
    <dgm:pt modelId="{16C65B5A-A8FD-4E14-9559-E07C471A6C95}" type="sibTrans" cxnId="{0D11E638-C33C-4670-8098-2214D9521FA7}">
      <dgm:prSet/>
      <dgm:spPr/>
      <dgm:t>
        <a:bodyPr/>
        <a:lstStyle/>
        <a:p>
          <a:endParaRPr lang="en-US"/>
        </a:p>
      </dgm:t>
    </dgm:pt>
    <dgm:pt modelId="{394BC55F-E6CD-4611-A3C0-24F47A5D2365}">
      <dgm:prSet/>
      <dgm:spPr/>
      <dgm:t>
        <a:bodyPr/>
        <a:lstStyle/>
        <a:p>
          <a:pPr>
            <a:lnSpc>
              <a:spcPct val="100000"/>
            </a:lnSpc>
          </a:pPr>
          <a:r>
            <a:rPr lang="es-PA"/>
            <a:t>Aprendí que en análisis de datos, el proceso de limpieza y selección puede ser incluso más retador que el modelo predictivo en sí.</a:t>
          </a:r>
          <a:endParaRPr lang="en-US"/>
        </a:p>
      </dgm:t>
    </dgm:pt>
    <dgm:pt modelId="{A79B2EEE-837C-4CA2-91E0-EE030338B52C}" type="parTrans" cxnId="{B9152993-C924-44E8-BD17-1ACEA339AA66}">
      <dgm:prSet/>
      <dgm:spPr/>
      <dgm:t>
        <a:bodyPr/>
        <a:lstStyle/>
        <a:p>
          <a:endParaRPr lang="en-US"/>
        </a:p>
      </dgm:t>
    </dgm:pt>
    <dgm:pt modelId="{6824B941-2280-489C-A5E8-14538330F6F1}" type="sibTrans" cxnId="{B9152993-C924-44E8-BD17-1ACEA339AA66}">
      <dgm:prSet/>
      <dgm:spPr/>
      <dgm:t>
        <a:bodyPr/>
        <a:lstStyle/>
        <a:p>
          <a:endParaRPr lang="en-US"/>
        </a:p>
      </dgm:t>
    </dgm:pt>
    <dgm:pt modelId="{465F8D0C-0C63-43FE-91B5-34F9B77038BB}" type="pres">
      <dgm:prSet presAssocID="{03175BE1-C0E1-4AEC-A4DA-7986CC2A015F}" presName="root" presStyleCnt="0">
        <dgm:presLayoutVars>
          <dgm:dir/>
          <dgm:resizeHandles val="exact"/>
        </dgm:presLayoutVars>
      </dgm:prSet>
      <dgm:spPr/>
    </dgm:pt>
    <dgm:pt modelId="{4B01FC72-FCD9-4275-9124-44A7499F3969}" type="pres">
      <dgm:prSet presAssocID="{01EEE533-F4BB-4C77-812E-11C48AD4E257}" presName="compNode" presStyleCnt="0"/>
      <dgm:spPr/>
    </dgm:pt>
    <dgm:pt modelId="{D851B1F3-047B-4EAD-8C90-9D68DDF30906}" type="pres">
      <dgm:prSet presAssocID="{01EEE533-F4BB-4C77-812E-11C48AD4E257}" presName="bgRect" presStyleLbl="bgShp" presStyleIdx="0" presStyleCnt="3"/>
      <dgm:spPr/>
    </dgm:pt>
    <dgm:pt modelId="{8227AEB1-8282-4A4A-92E7-2DD1588801E6}" type="pres">
      <dgm:prSet presAssocID="{01EEE533-F4BB-4C77-812E-11C48AD4E25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aberinto"/>
        </a:ext>
      </dgm:extLst>
    </dgm:pt>
    <dgm:pt modelId="{1287BE3C-9992-4591-ABED-F3624CE0D697}" type="pres">
      <dgm:prSet presAssocID="{01EEE533-F4BB-4C77-812E-11C48AD4E257}" presName="spaceRect" presStyleCnt="0"/>
      <dgm:spPr/>
    </dgm:pt>
    <dgm:pt modelId="{B1526499-3A97-4E82-8A1A-849002A5D396}" type="pres">
      <dgm:prSet presAssocID="{01EEE533-F4BB-4C77-812E-11C48AD4E257}" presName="parTx" presStyleLbl="revTx" presStyleIdx="0" presStyleCnt="3">
        <dgm:presLayoutVars>
          <dgm:chMax val="0"/>
          <dgm:chPref val="0"/>
        </dgm:presLayoutVars>
      </dgm:prSet>
      <dgm:spPr/>
    </dgm:pt>
    <dgm:pt modelId="{89537944-F29E-44E2-BED1-CAF2D70556DC}" type="pres">
      <dgm:prSet presAssocID="{8A9267E4-E2AC-43B4-8563-94F9D57AB1F3}" presName="sibTrans" presStyleCnt="0"/>
      <dgm:spPr/>
    </dgm:pt>
    <dgm:pt modelId="{3BB5B252-3632-4D14-B366-CAC6306CE617}" type="pres">
      <dgm:prSet presAssocID="{4C5435E1-214B-4997-9559-F787F356784C}" presName="compNode" presStyleCnt="0"/>
      <dgm:spPr/>
    </dgm:pt>
    <dgm:pt modelId="{8804C617-FCBE-4351-83AD-2DE211D2F43E}" type="pres">
      <dgm:prSet presAssocID="{4C5435E1-214B-4997-9559-F787F356784C}" presName="bgRect" presStyleLbl="bgShp" presStyleIdx="1" presStyleCnt="3"/>
      <dgm:spPr/>
    </dgm:pt>
    <dgm:pt modelId="{871E862A-401C-4749-9FF9-2CE8C22E1FBB}" type="pres">
      <dgm:prSet presAssocID="{4C5435E1-214B-4997-9559-F787F356784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redit card"/>
        </a:ext>
      </dgm:extLst>
    </dgm:pt>
    <dgm:pt modelId="{F927863A-37F0-439A-ACB7-48F7CBD05AD1}" type="pres">
      <dgm:prSet presAssocID="{4C5435E1-214B-4997-9559-F787F356784C}" presName="spaceRect" presStyleCnt="0"/>
      <dgm:spPr/>
    </dgm:pt>
    <dgm:pt modelId="{DF58805E-57A4-4470-81D4-791CD4208597}" type="pres">
      <dgm:prSet presAssocID="{4C5435E1-214B-4997-9559-F787F356784C}" presName="parTx" presStyleLbl="revTx" presStyleIdx="1" presStyleCnt="3">
        <dgm:presLayoutVars>
          <dgm:chMax val="0"/>
          <dgm:chPref val="0"/>
        </dgm:presLayoutVars>
      </dgm:prSet>
      <dgm:spPr/>
    </dgm:pt>
    <dgm:pt modelId="{6881BAD1-5DE9-466B-8E96-E2605E6D6BE1}" type="pres">
      <dgm:prSet presAssocID="{16C65B5A-A8FD-4E14-9559-E07C471A6C95}" presName="sibTrans" presStyleCnt="0"/>
      <dgm:spPr/>
    </dgm:pt>
    <dgm:pt modelId="{74331934-E8DD-4ACB-A181-5C685E573C08}" type="pres">
      <dgm:prSet presAssocID="{394BC55F-E6CD-4611-A3C0-24F47A5D2365}" presName="compNode" presStyleCnt="0"/>
      <dgm:spPr/>
    </dgm:pt>
    <dgm:pt modelId="{31243714-0608-48A4-B0C9-18D39CC230FA}" type="pres">
      <dgm:prSet presAssocID="{394BC55F-E6CD-4611-A3C0-24F47A5D2365}" presName="bgRect" presStyleLbl="bgShp" presStyleIdx="2" presStyleCnt="3"/>
      <dgm:spPr/>
    </dgm:pt>
    <dgm:pt modelId="{412A3ACB-4C83-4808-9288-B7E60B5278EA}" type="pres">
      <dgm:prSet presAssocID="{394BC55F-E6CD-4611-A3C0-24F47A5D236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Mop and bucket"/>
        </a:ext>
      </dgm:extLst>
    </dgm:pt>
    <dgm:pt modelId="{F94426A0-8042-4B32-AEB2-DEDDCD4FE86A}" type="pres">
      <dgm:prSet presAssocID="{394BC55F-E6CD-4611-A3C0-24F47A5D2365}" presName="spaceRect" presStyleCnt="0"/>
      <dgm:spPr/>
    </dgm:pt>
    <dgm:pt modelId="{076B2ED5-79EC-4BFB-B14E-CD2FD92A96F9}" type="pres">
      <dgm:prSet presAssocID="{394BC55F-E6CD-4611-A3C0-24F47A5D2365}" presName="parTx" presStyleLbl="revTx" presStyleIdx="2" presStyleCnt="3">
        <dgm:presLayoutVars>
          <dgm:chMax val="0"/>
          <dgm:chPref val="0"/>
        </dgm:presLayoutVars>
      </dgm:prSet>
      <dgm:spPr/>
    </dgm:pt>
  </dgm:ptLst>
  <dgm:cxnLst>
    <dgm:cxn modelId="{E0347406-C5D3-44CA-9F7B-59DD35FAF6D1}" type="presOf" srcId="{01EEE533-F4BB-4C77-812E-11C48AD4E257}" destId="{B1526499-3A97-4E82-8A1A-849002A5D396}" srcOrd="0" destOrd="0" presId="urn:microsoft.com/office/officeart/2018/2/layout/IconVerticalSolidList"/>
    <dgm:cxn modelId="{5A9BBC08-2DBA-4103-9A16-216FEEDFAB9F}" type="presOf" srcId="{394BC55F-E6CD-4611-A3C0-24F47A5D2365}" destId="{076B2ED5-79EC-4BFB-B14E-CD2FD92A96F9}" srcOrd="0" destOrd="0" presId="urn:microsoft.com/office/officeart/2018/2/layout/IconVerticalSolidList"/>
    <dgm:cxn modelId="{0D11E638-C33C-4670-8098-2214D9521FA7}" srcId="{03175BE1-C0E1-4AEC-A4DA-7986CC2A015F}" destId="{4C5435E1-214B-4997-9559-F787F356784C}" srcOrd="1" destOrd="0" parTransId="{B83E655A-01E1-4286-BA15-1096675CDE02}" sibTransId="{16C65B5A-A8FD-4E14-9559-E07C471A6C95}"/>
    <dgm:cxn modelId="{B9152993-C924-44E8-BD17-1ACEA339AA66}" srcId="{03175BE1-C0E1-4AEC-A4DA-7986CC2A015F}" destId="{394BC55F-E6CD-4611-A3C0-24F47A5D2365}" srcOrd="2" destOrd="0" parTransId="{A79B2EEE-837C-4CA2-91E0-EE030338B52C}" sibTransId="{6824B941-2280-489C-A5E8-14538330F6F1}"/>
    <dgm:cxn modelId="{494A07E9-CA68-44D0-B774-A4A9CE9F4A8D}" srcId="{03175BE1-C0E1-4AEC-A4DA-7986CC2A015F}" destId="{01EEE533-F4BB-4C77-812E-11C48AD4E257}" srcOrd="0" destOrd="0" parTransId="{720C79A2-B4AB-450F-A7BF-23A1B303B37D}" sibTransId="{8A9267E4-E2AC-43B4-8563-94F9D57AB1F3}"/>
    <dgm:cxn modelId="{8B3039F8-835D-407F-8094-2E21551A6AF8}" type="presOf" srcId="{4C5435E1-214B-4997-9559-F787F356784C}" destId="{DF58805E-57A4-4470-81D4-791CD4208597}" srcOrd="0" destOrd="0" presId="urn:microsoft.com/office/officeart/2018/2/layout/IconVerticalSolidList"/>
    <dgm:cxn modelId="{07F613FA-F6C6-496F-A390-E9BEEA8A43DE}" type="presOf" srcId="{03175BE1-C0E1-4AEC-A4DA-7986CC2A015F}" destId="{465F8D0C-0C63-43FE-91B5-34F9B77038BB}" srcOrd="0" destOrd="0" presId="urn:microsoft.com/office/officeart/2018/2/layout/IconVerticalSolidList"/>
    <dgm:cxn modelId="{AA69C583-B366-448A-A2BD-6CA78B2C40F9}" type="presParOf" srcId="{465F8D0C-0C63-43FE-91B5-34F9B77038BB}" destId="{4B01FC72-FCD9-4275-9124-44A7499F3969}" srcOrd="0" destOrd="0" presId="urn:microsoft.com/office/officeart/2018/2/layout/IconVerticalSolidList"/>
    <dgm:cxn modelId="{5A0AEEC0-7AFB-42E1-B60B-F65223862697}" type="presParOf" srcId="{4B01FC72-FCD9-4275-9124-44A7499F3969}" destId="{D851B1F3-047B-4EAD-8C90-9D68DDF30906}" srcOrd="0" destOrd="0" presId="urn:microsoft.com/office/officeart/2018/2/layout/IconVerticalSolidList"/>
    <dgm:cxn modelId="{730D37EA-4E97-4005-AEB0-A70D44FF1D89}" type="presParOf" srcId="{4B01FC72-FCD9-4275-9124-44A7499F3969}" destId="{8227AEB1-8282-4A4A-92E7-2DD1588801E6}" srcOrd="1" destOrd="0" presId="urn:microsoft.com/office/officeart/2018/2/layout/IconVerticalSolidList"/>
    <dgm:cxn modelId="{76B117E3-0493-43D4-B5AA-4021A49A8A9B}" type="presParOf" srcId="{4B01FC72-FCD9-4275-9124-44A7499F3969}" destId="{1287BE3C-9992-4591-ABED-F3624CE0D697}" srcOrd="2" destOrd="0" presId="urn:microsoft.com/office/officeart/2018/2/layout/IconVerticalSolidList"/>
    <dgm:cxn modelId="{1DBAF1AC-66A7-4D8A-ABFA-0C00E39E84D2}" type="presParOf" srcId="{4B01FC72-FCD9-4275-9124-44A7499F3969}" destId="{B1526499-3A97-4E82-8A1A-849002A5D396}" srcOrd="3" destOrd="0" presId="urn:microsoft.com/office/officeart/2018/2/layout/IconVerticalSolidList"/>
    <dgm:cxn modelId="{D78A0326-086D-4513-846E-5C8DF8862088}" type="presParOf" srcId="{465F8D0C-0C63-43FE-91B5-34F9B77038BB}" destId="{89537944-F29E-44E2-BED1-CAF2D70556DC}" srcOrd="1" destOrd="0" presId="urn:microsoft.com/office/officeart/2018/2/layout/IconVerticalSolidList"/>
    <dgm:cxn modelId="{2DE53116-C8D6-4D54-81DB-E01D057C58F3}" type="presParOf" srcId="{465F8D0C-0C63-43FE-91B5-34F9B77038BB}" destId="{3BB5B252-3632-4D14-B366-CAC6306CE617}" srcOrd="2" destOrd="0" presId="urn:microsoft.com/office/officeart/2018/2/layout/IconVerticalSolidList"/>
    <dgm:cxn modelId="{87D79D2F-BBF6-4A69-9C96-5C0D367E6383}" type="presParOf" srcId="{3BB5B252-3632-4D14-B366-CAC6306CE617}" destId="{8804C617-FCBE-4351-83AD-2DE211D2F43E}" srcOrd="0" destOrd="0" presId="urn:microsoft.com/office/officeart/2018/2/layout/IconVerticalSolidList"/>
    <dgm:cxn modelId="{29E9D6F0-9B04-4648-913B-A4BF5DF60FA6}" type="presParOf" srcId="{3BB5B252-3632-4D14-B366-CAC6306CE617}" destId="{871E862A-401C-4749-9FF9-2CE8C22E1FBB}" srcOrd="1" destOrd="0" presId="urn:microsoft.com/office/officeart/2018/2/layout/IconVerticalSolidList"/>
    <dgm:cxn modelId="{1BF4424D-6A98-4E9C-93B8-B985D8E62DE4}" type="presParOf" srcId="{3BB5B252-3632-4D14-B366-CAC6306CE617}" destId="{F927863A-37F0-439A-ACB7-48F7CBD05AD1}" srcOrd="2" destOrd="0" presId="urn:microsoft.com/office/officeart/2018/2/layout/IconVerticalSolidList"/>
    <dgm:cxn modelId="{5B0251F6-18B4-48FA-9EDA-63D141E76078}" type="presParOf" srcId="{3BB5B252-3632-4D14-B366-CAC6306CE617}" destId="{DF58805E-57A4-4470-81D4-791CD4208597}" srcOrd="3" destOrd="0" presId="urn:microsoft.com/office/officeart/2018/2/layout/IconVerticalSolidList"/>
    <dgm:cxn modelId="{A08B6A9B-B4FC-4E79-9AC5-16CE0576CC7E}" type="presParOf" srcId="{465F8D0C-0C63-43FE-91B5-34F9B77038BB}" destId="{6881BAD1-5DE9-466B-8E96-E2605E6D6BE1}" srcOrd="3" destOrd="0" presId="urn:microsoft.com/office/officeart/2018/2/layout/IconVerticalSolidList"/>
    <dgm:cxn modelId="{6060D084-22A0-45FC-BD9E-427CD27F93E8}" type="presParOf" srcId="{465F8D0C-0C63-43FE-91B5-34F9B77038BB}" destId="{74331934-E8DD-4ACB-A181-5C685E573C08}" srcOrd="4" destOrd="0" presId="urn:microsoft.com/office/officeart/2018/2/layout/IconVerticalSolidList"/>
    <dgm:cxn modelId="{75D36B8A-CA05-4A08-AD9D-D94D66C34C65}" type="presParOf" srcId="{74331934-E8DD-4ACB-A181-5C685E573C08}" destId="{31243714-0608-48A4-B0C9-18D39CC230FA}" srcOrd="0" destOrd="0" presId="urn:microsoft.com/office/officeart/2018/2/layout/IconVerticalSolidList"/>
    <dgm:cxn modelId="{521B9176-27A3-4590-BB7F-D2D03B3144FC}" type="presParOf" srcId="{74331934-E8DD-4ACB-A181-5C685E573C08}" destId="{412A3ACB-4C83-4808-9288-B7E60B5278EA}" srcOrd="1" destOrd="0" presId="urn:microsoft.com/office/officeart/2018/2/layout/IconVerticalSolidList"/>
    <dgm:cxn modelId="{455DE7BC-F008-4D81-9601-25409B0222F3}" type="presParOf" srcId="{74331934-E8DD-4ACB-A181-5C685E573C08}" destId="{F94426A0-8042-4B32-AEB2-DEDDCD4FE86A}" srcOrd="2" destOrd="0" presId="urn:microsoft.com/office/officeart/2018/2/layout/IconVerticalSolidList"/>
    <dgm:cxn modelId="{6BFB20D4-04CF-4F05-A443-B3CE1080C890}" type="presParOf" srcId="{74331934-E8DD-4ACB-A181-5C685E573C08}" destId="{076B2ED5-79EC-4BFB-B14E-CD2FD92A96F9}"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51B1F3-047B-4EAD-8C90-9D68DDF30906}">
      <dsp:nvSpPr>
        <dsp:cNvPr id="0" name=""/>
        <dsp:cNvSpPr/>
      </dsp:nvSpPr>
      <dsp:spPr>
        <a:xfrm>
          <a:off x="0" y="253"/>
          <a:ext cx="9795637" cy="59279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27AEB1-8282-4A4A-92E7-2DD1588801E6}">
      <dsp:nvSpPr>
        <dsp:cNvPr id="0" name=""/>
        <dsp:cNvSpPr/>
      </dsp:nvSpPr>
      <dsp:spPr>
        <a:xfrm>
          <a:off x="179320" y="133632"/>
          <a:ext cx="326037" cy="3260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526499-3A97-4E82-8A1A-849002A5D396}">
      <dsp:nvSpPr>
        <dsp:cNvPr id="0" name=""/>
        <dsp:cNvSpPr/>
      </dsp:nvSpPr>
      <dsp:spPr>
        <a:xfrm>
          <a:off x="684678" y="253"/>
          <a:ext cx="9110958" cy="5927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738" tIns="62738" rIns="62738" bIns="62738" numCol="1" spcCol="1270" anchor="ctr" anchorCtr="0">
          <a:noAutofit/>
        </a:bodyPr>
        <a:lstStyle/>
        <a:p>
          <a:pPr marL="0" lvl="0" indent="0" algn="l" defTabSz="622300">
            <a:lnSpc>
              <a:spcPct val="100000"/>
            </a:lnSpc>
            <a:spcBef>
              <a:spcPct val="0"/>
            </a:spcBef>
            <a:spcAft>
              <a:spcPct val="35000"/>
            </a:spcAft>
            <a:buNone/>
          </a:pPr>
          <a:r>
            <a:rPr lang="es-PA" sz="1400" kern="1200"/>
            <a:t>Siempre es un desafio encontrar un dataset, esta vez quería algo relacionado a mi área de trabajo, y que contara con los datos necesarios para hacer predicciones.</a:t>
          </a:r>
          <a:endParaRPr lang="en-US" sz="1400" kern="1200"/>
        </a:p>
      </dsp:txBody>
      <dsp:txXfrm>
        <a:off x="684678" y="253"/>
        <a:ext cx="9110958" cy="592795"/>
      </dsp:txXfrm>
    </dsp:sp>
    <dsp:sp modelId="{8804C617-FCBE-4351-83AD-2DE211D2F43E}">
      <dsp:nvSpPr>
        <dsp:cNvPr id="0" name=""/>
        <dsp:cNvSpPr/>
      </dsp:nvSpPr>
      <dsp:spPr>
        <a:xfrm>
          <a:off x="0" y="741247"/>
          <a:ext cx="9795637" cy="59279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1E862A-401C-4749-9FF9-2CE8C22E1FBB}">
      <dsp:nvSpPr>
        <dsp:cNvPr id="0" name=""/>
        <dsp:cNvSpPr/>
      </dsp:nvSpPr>
      <dsp:spPr>
        <a:xfrm>
          <a:off x="179320" y="874626"/>
          <a:ext cx="326037" cy="3260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F58805E-57A4-4470-81D4-791CD4208597}">
      <dsp:nvSpPr>
        <dsp:cNvPr id="0" name=""/>
        <dsp:cNvSpPr/>
      </dsp:nvSpPr>
      <dsp:spPr>
        <a:xfrm>
          <a:off x="684678" y="741247"/>
          <a:ext cx="9110958" cy="5927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738" tIns="62738" rIns="62738" bIns="62738" numCol="1" spcCol="1270" anchor="ctr" anchorCtr="0">
          <a:noAutofit/>
        </a:bodyPr>
        <a:lstStyle/>
        <a:p>
          <a:pPr marL="0" lvl="0" indent="0" algn="l" defTabSz="622300">
            <a:lnSpc>
              <a:spcPct val="100000"/>
            </a:lnSpc>
            <a:spcBef>
              <a:spcPct val="0"/>
            </a:spcBef>
            <a:spcAft>
              <a:spcPct val="35000"/>
            </a:spcAft>
            <a:buNone/>
          </a:pPr>
          <a:r>
            <a:rPr lang="es-PA" sz="1400" kern="1200" dirty="0"/>
            <a:t>Elegí la base de transacciones con tarjeta de crédito de Kaggle, pero no fue tan sencillo como descargar un archivo y empezar a analizar. El reto inicial fue visualizar la data ya que tenía un volumen abrumador de información (+1.4M). </a:t>
          </a:r>
          <a:endParaRPr lang="en-US" sz="1400" kern="1200" dirty="0"/>
        </a:p>
      </dsp:txBody>
      <dsp:txXfrm>
        <a:off x="684678" y="741247"/>
        <a:ext cx="9110958" cy="592795"/>
      </dsp:txXfrm>
    </dsp:sp>
    <dsp:sp modelId="{31243714-0608-48A4-B0C9-18D39CC230FA}">
      <dsp:nvSpPr>
        <dsp:cNvPr id="0" name=""/>
        <dsp:cNvSpPr/>
      </dsp:nvSpPr>
      <dsp:spPr>
        <a:xfrm>
          <a:off x="0" y="1482242"/>
          <a:ext cx="9795637" cy="59279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2A3ACB-4C83-4808-9288-B7E60B5278EA}">
      <dsp:nvSpPr>
        <dsp:cNvPr id="0" name=""/>
        <dsp:cNvSpPr/>
      </dsp:nvSpPr>
      <dsp:spPr>
        <a:xfrm>
          <a:off x="179320" y="1615621"/>
          <a:ext cx="326037" cy="3260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6B2ED5-79EC-4BFB-B14E-CD2FD92A96F9}">
      <dsp:nvSpPr>
        <dsp:cNvPr id="0" name=""/>
        <dsp:cNvSpPr/>
      </dsp:nvSpPr>
      <dsp:spPr>
        <a:xfrm>
          <a:off x="684678" y="1482242"/>
          <a:ext cx="9110958" cy="5927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738" tIns="62738" rIns="62738" bIns="62738" numCol="1" spcCol="1270" anchor="ctr" anchorCtr="0">
          <a:noAutofit/>
        </a:bodyPr>
        <a:lstStyle/>
        <a:p>
          <a:pPr marL="0" lvl="0" indent="0" algn="l" defTabSz="622300">
            <a:lnSpc>
              <a:spcPct val="100000"/>
            </a:lnSpc>
            <a:spcBef>
              <a:spcPct val="0"/>
            </a:spcBef>
            <a:spcAft>
              <a:spcPct val="35000"/>
            </a:spcAft>
            <a:buNone/>
          </a:pPr>
          <a:r>
            <a:rPr lang="es-PA" sz="1400" kern="1200"/>
            <a:t>Aprendí que en análisis de datos, el proceso de limpieza y selección puede ser incluso más retador que el modelo predictivo en sí.</a:t>
          </a:r>
          <a:endParaRPr lang="en-US" sz="1400" kern="1200"/>
        </a:p>
      </dsp:txBody>
      <dsp:txXfrm>
        <a:off x="684678" y="1482242"/>
        <a:ext cx="9110958" cy="59279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F7A4A5-A105-C119-6756-460C4EC0DFE1}"/>
              </a:ext>
            </a:extLst>
          </p:cNvPr>
          <p:cNvSpPr>
            <a:spLocks noGrp="1"/>
          </p:cNvSpPr>
          <p:nvPr>
            <p:ph type="ctrTitle"/>
          </p:nvPr>
        </p:nvSpPr>
        <p:spPr>
          <a:xfrm>
            <a:off x="1524000" y="1122363"/>
            <a:ext cx="9144000" cy="2387600"/>
          </a:xfrm>
        </p:spPr>
        <p:txBody>
          <a:bodyPr anchor="b"/>
          <a:lstStyle>
            <a:lvl1pPr algn="ctr">
              <a:defRPr sz="6000"/>
            </a:lvl1pPr>
          </a:lstStyle>
          <a:p>
            <a:r>
              <a:rPr lang="es-MX"/>
              <a:t>Haz clic para modificar el estilo de título del patrón</a:t>
            </a:r>
            <a:endParaRPr lang="es-ES_tradnl"/>
          </a:p>
        </p:txBody>
      </p:sp>
      <p:sp>
        <p:nvSpPr>
          <p:cNvPr id="3" name="Subtítulo 2">
            <a:extLst>
              <a:ext uri="{FF2B5EF4-FFF2-40B4-BE49-F238E27FC236}">
                <a16:creationId xmlns:a16="http://schemas.microsoft.com/office/drawing/2014/main" id="{D959106C-4A79-65C3-2825-71B2E810B5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endParaRPr lang="es-ES_tradnl"/>
          </a:p>
        </p:txBody>
      </p:sp>
      <p:sp>
        <p:nvSpPr>
          <p:cNvPr id="4" name="Marcador de fecha 3">
            <a:extLst>
              <a:ext uri="{FF2B5EF4-FFF2-40B4-BE49-F238E27FC236}">
                <a16:creationId xmlns:a16="http://schemas.microsoft.com/office/drawing/2014/main" id="{7FDB0B20-D47E-9674-9E16-45296BB34C90}"/>
              </a:ext>
            </a:extLst>
          </p:cNvPr>
          <p:cNvSpPr>
            <a:spLocks noGrp="1"/>
          </p:cNvSpPr>
          <p:nvPr>
            <p:ph type="dt" sz="half" idx="10"/>
          </p:nvPr>
        </p:nvSpPr>
        <p:spPr/>
        <p:txBody>
          <a:bodyPr/>
          <a:lstStyle/>
          <a:p>
            <a:fld id="{94EE0862-DE6F-AB4B-8EEB-1A89D447EFBA}" type="datetimeFigureOut">
              <a:rPr lang="es-ES_tradnl" smtClean="0"/>
              <a:t>8/4/25</a:t>
            </a:fld>
            <a:endParaRPr lang="es-ES_tradnl"/>
          </a:p>
        </p:txBody>
      </p:sp>
      <p:sp>
        <p:nvSpPr>
          <p:cNvPr id="5" name="Marcador de pie de página 4">
            <a:extLst>
              <a:ext uri="{FF2B5EF4-FFF2-40B4-BE49-F238E27FC236}">
                <a16:creationId xmlns:a16="http://schemas.microsoft.com/office/drawing/2014/main" id="{56DF0F79-BCD8-9370-3AD2-42E82D3BC5EB}"/>
              </a:ext>
            </a:extLst>
          </p:cNvPr>
          <p:cNvSpPr>
            <a:spLocks noGrp="1"/>
          </p:cNvSpPr>
          <p:nvPr>
            <p:ph type="ftr" sz="quarter" idx="11"/>
          </p:nvPr>
        </p:nvSpPr>
        <p:spPr/>
        <p:txBody>
          <a:bodyPr/>
          <a:lstStyle/>
          <a:p>
            <a:endParaRPr lang="es-ES_tradnl"/>
          </a:p>
        </p:txBody>
      </p:sp>
      <p:sp>
        <p:nvSpPr>
          <p:cNvPr id="6" name="Marcador de número de diapositiva 5">
            <a:extLst>
              <a:ext uri="{FF2B5EF4-FFF2-40B4-BE49-F238E27FC236}">
                <a16:creationId xmlns:a16="http://schemas.microsoft.com/office/drawing/2014/main" id="{C97DADD1-6FDD-449B-2E2E-3B8F77448E2B}"/>
              </a:ext>
            </a:extLst>
          </p:cNvPr>
          <p:cNvSpPr>
            <a:spLocks noGrp="1"/>
          </p:cNvSpPr>
          <p:nvPr>
            <p:ph type="sldNum" sz="quarter" idx="12"/>
          </p:nvPr>
        </p:nvSpPr>
        <p:spPr/>
        <p:txBody>
          <a:bodyPr/>
          <a:lstStyle/>
          <a:p>
            <a:fld id="{20ED7043-C879-7E4D-8EB2-06A465B0954C}" type="slidenum">
              <a:rPr lang="es-ES_tradnl" smtClean="0"/>
              <a:t>‹Nº›</a:t>
            </a:fld>
            <a:endParaRPr lang="es-ES_tradnl"/>
          </a:p>
        </p:txBody>
      </p:sp>
    </p:spTree>
    <p:extLst>
      <p:ext uri="{BB962C8B-B14F-4D97-AF65-F5344CB8AC3E}">
        <p14:creationId xmlns:p14="http://schemas.microsoft.com/office/powerpoint/2010/main" val="1105621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DD79A0-CAA1-F88D-4DD7-321841D09474}"/>
              </a:ext>
            </a:extLst>
          </p:cNvPr>
          <p:cNvSpPr>
            <a:spLocks noGrp="1"/>
          </p:cNvSpPr>
          <p:nvPr>
            <p:ph type="title"/>
          </p:nvPr>
        </p:nvSpPr>
        <p:spPr/>
        <p:txBody>
          <a:bodyPr/>
          <a:lstStyle/>
          <a:p>
            <a:r>
              <a:rPr lang="es-MX"/>
              <a:t>Haz clic para modificar el estilo de título del patrón</a:t>
            </a:r>
            <a:endParaRPr lang="es-ES_tradnl"/>
          </a:p>
        </p:txBody>
      </p:sp>
      <p:sp>
        <p:nvSpPr>
          <p:cNvPr id="3" name="Marcador de texto vertical 2">
            <a:extLst>
              <a:ext uri="{FF2B5EF4-FFF2-40B4-BE49-F238E27FC236}">
                <a16:creationId xmlns:a16="http://schemas.microsoft.com/office/drawing/2014/main" id="{D164DE3F-8F11-93DB-A448-1340CFE7CD2A}"/>
              </a:ext>
            </a:extLst>
          </p:cNvPr>
          <p:cNvSpPr>
            <a:spLocks noGrp="1"/>
          </p:cNvSpPr>
          <p:nvPr>
            <p:ph type="body" orient="vert" idx="1"/>
          </p:nvPr>
        </p:nvSpPr>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ES_tradnl"/>
          </a:p>
        </p:txBody>
      </p:sp>
      <p:sp>
        <p:nvSpPr>
          <p:cNvPr id="4" name="Marcador de fecha 3">
            <a:extLst>
              <a:ext uri="{FF2B5EF4-FFF2-40B4-BE49-F238E27FC236}">
                <a16:creationId xmlns:a16="http://schemas.microsoft.com/office/drawing/2014/main" id="{832E7C73-8779-2C40-9A35-BBF3A1830E0B}"/>
              </a:ext>
            </a:extLst>
          </p:cNvPr>
          <p:cNvSpPr>
            <a:spLocks noGrp="1"/>
          </p:cNvSpPr>
          <p:nvPr>
            <p:ph type="dt" sz="half" idx="10"/>
          </p:nvPr>
        </p:nvSpPr>
        <p:spPr/>
        <p:txBody>
          <a:bodyPr/>
          <a:lstStyle/>
          <a:p>
            <a:fld id="{94EE0862-DE6F-AB4B-8EEB-1A89D447EFBA}" type="datetimeFigureOut">
              <a:rPr lang="es-ES_tradnl" smtClean="0"/>
              <a:t>8/4/25</a:t>
            </a:fld>
            <a:endParaRPr lang="es-ES_tradnl"/>
          </a:p>
        </p:txBody>
      </p:sp>
      <p:sp>
        <p:nvSpPr>
          <p:cNvPr id="5" name="Marcador de pie de página 4">
            <a:extLst>
              <a:ext uri="{FF2B5EF4-FFF2-40B4-BE49-F238E27FC236}">
                <a16:creationId xmlns:a16="http://schemas.microsoft.com/office/drawing/2014/main" id="{88529E68-46C3-1233-C5E9-E33B340BB076}"/>
              </a:ext>
            </a:extLst>
          </p:cNvPr>
          <p:cNvSpPr>
            <a:spLocks noGrp="1"/>
          </p:cNvSpPr>
          <p:nvPr>
            <p:ph type="ftr" sz="quarter" idx="11"/>
          </p:nvPr>
        </p:nvSpPr>
        <p:spPr/>
        <p:txBody>
          <a:bodyPr/>
          <a:lstStyle/>
          <a:p>
            <a:endParaRPr lang="es-ES_tradnl"/>
          </a:p>
        </p:txBody>
      </p:sp>
      <p:sp>
        <p:nvSpPr>
          <p:cNvPr id="6" name="Marcador de número de diapositiva 5">
            <a:extLst>
              <a:ext uri="{FF2B5EF4-FFF2-40B4-BE49-F238E27FC236}">
                <a16:creationId xmlns:a16="http://schemas.microsoft.com/office/drawing/2014/main" id="{0852AAF1-B4A3-7EB7-AF69-DB4BA9096DD0}"/>
              </a:ext>
            </a:extLst>
          </p:cNvPr>
          <p:cNvSpPr>
            <a:spLocks noGrp="1"/>
          </p:cNvSpPr>
          <p:nvPr>
            <p:ph type="sldNum" sz="quarter" idx="12"/>
          </p:nvPr>
        </p:nvSpPr>
        <p:spPr/>
        <p:txBody>
          <a:bodyPr/>
          <a:lstStyle/>
          <a:p>
            <a:fld id="{20ED7043-C879-7E4D-8EB2-06A465B0954C}" type="slidenum">
              <a:rPr lang="es-ES_tradnl" smtClean="0"/>
              <a:t>‹Nº›</a:t>
            </a:fld>
            <a:endParaRPr lang="es-ES_tradnl"/>
          </a:p>
        </p:txBody>
      </p:sp>
    </p:spTree>
    <p:extLst>
      <p:ext uri="{BB962C8B-B14F-4D97-AF65-F5344CB8AC3E}">
        <p14:creationId xmlns:p14="http://schemas.microsoft.com/office/powerpoint/2010/main" val="2118591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2C101835-FED8-3828-F50A-7D80CD4EBA30}"/>
              </a:ext>
            </a:extLst>
          </p:cNvPr>
          <p:cNvSpPr>
            <a:spLocks noGrp="1"/>
          </p:cNvSpPr>
          <p:nvPr>
            <p:ph type="title" orient="vert"/>
          </p:nvPr>
        </p:nvSpPr>
        <p:spPr>
          <a:xfrm>
            <a:off x="8724900" y="365125"/>
            <a:ext cx="2628900" cy="5811838"/>
          </a:xfrm>
        </p:spPr>
        <p:txBody>
          <a:bodyPr vert="eaVert"/>
          <a:lstStyle/>
          <a:p>
            <a:r>
              <a:rPr lang="es-MX"/>
              <a:t>Haz clic para modificar el estilo de título del patrón</a:t>
            </a:r>
            <a:endParaRPr lang="es-ES_tradnl"/>
          </a:p>
        </p:txBody>
      </p:sp>
      <p:sp>
        <p:nvSpPr>
          <p:cNvPr id="3" name="Marcador de texto vertical 2">
            <a:extLst>
              <a:ext uri="{FF2B5EF4-FFF2-40B4-BE49-F238E27FC236}">
                <a16:creationId xmlns:a16="http://schemas.microsoft.com/office/drawing/2014/main" id="{9505F999-7590-2A12-5E84-9DF8B532E339}"/>
              </a:ext>
            </a:extLst>
          </p:cNvPr>
          <p:cNvSpPr>
            <a:spLocks noGrp="1"/>
          </p:cNvSpPr>
          <p:nvPr>
            <p:ph type="body" orient="vert" idx="1"/>
          </p:nvPr>
        </p:nvSpPr>
        <p:spPr>
          <a:xfrm>
            <a:off x="838200" y="365125"/>
            <a:ext cx="7734300" cy="5811838"/>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ES_tradnl"/>
          </a:p>
        </p:txBody>
      </p:sp>
      <p:sp>
        <p:nvSpPr>
          <p:cNvPr id="4" name="Marcador de fecha 3">
            <a:extLst>
              <a:ext uri="{FF2B5EF4-FFF2-40B4-BE49-F238E27FC236}">
                <a16:creationId xmlns:a16="http://schemas.microsoft.com/office/drawing/2014/main" id="{41E49831-12D3-3F6C-DB2D-DD6410F395BA}"/>
              </a:ext>
            </a:extLst>
          </p:cNvPr>
          <p:cNvSpPr>
            <a:spLocks noGrp="1"/>
          </p:cNvSpPr>
          <p:nvPr>
            <p:ph type="dt" sz="half" idx="10"/>
          </p:nvPr>
        </p:nvSpPr>
        <p:spPr/>
        <p:txBody>
          <a:bodyPr/>
          <a:lstStyle/>
          <a:p>
            <a:fld id="{94EE0862-DE6F-AB4B-8EEB-1A89D447EFBA}" type="datetimeFigureOut">
              <a:rPr lang="es-ES_tradnl" smtClean="0"/>
              <a:t>8/4/25</a:t>
            </a:fld>
            <a:endParaRPr lang="es-ES_tradnl"/>
          </a:p>
        </p:txBody>
      </p:sp>
      <p:sp>
        <p:nvSpPr>
          <p:cNvPr id="5" name="Marcador de pie de página 4">
            <a:extLst>
              <a:ext uri="{FF2B5EF4-FFF2-40B4-BE49-F238E27FC236}">
                <a16:creationId xmlns:a16="http://schemas.microsoft.com/office/drawing/2014/main" id="{98AA5E18-7598-F354-60FD-3F99C9451652}"/>
              </a:ext>
            </a:extLst>
          </p:cNvPr>
          <p:cNvSpPr>
            <a:spLocks noGrp="1"/>
          </p:cNvSpPr>
          <p:nvPr>
            <p:ph type="ftr" sz="quarter" idx="11"/>
          </p:nvPr>
        </p:nvSpPr>
        <p:spPr/>
        <p:txBody>
          <a:bodyPr/>
          <a:lstStyle/>
          <a:p>
            <a:endParaRPr lang="es-ES_tradnl"/>
          </a:p>
        </p:txBody>
      </p:sp>
      <p:sp>
        <p:nvSpPr>
          <p:cNvPr id="6" name="Marcador de número de diapositiva 5">
            <a:extLst>
              <a:ext uri="{FF2B5EF4-FFF2-40B4-BE49-F238E27FC236}">
                <a16:creationId xmlns:a16="http://schemas.microsoft.com/office/drawing/2014/main" id="{B7B65F59-073A-C433-F01E-54B1A384EF4A}"/>
              </a:ext>
            </a:extLst>
          </p:cNvPr>
          <p:cNvSpPr>
            <a:spLocks noGrp="1"/>
          </p:cNvSpPr>
          <p:nvPr>
            <p:ph type="sldNum" sz="quarter" idx="12"/>
          </p:nvPr>
        </p:nvSpPr>
        <p:spPr/>
        <p:txBody>
          <a:bodyPr/>
          <a:lstStyle/>
          <a:p>
            <a:fld id="{20ED7043-C879-7E4D-8EB2-06A465B0954C}" type="slidenum">
              <a:rPr lang="es-ES_tradnl" smtClean="0"/>
              <a:t>‹Nº›</a:t>
            </a:fld>
            <a:endParaRPr lang="es-ES_tradnl"/>
          </a:p>
        </p:txBody>
      </p:sp>
    </p:spTree>
    <p:extLst>
      <p:ext uri="{BB962C8B-B14F-4D97-AF65-F5344CB8AC3E}">
        <p14:creationId xmlns:p14="http://schemas.microsoft.com/office/powerpoint/2010/main" val="4158884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956589-3E2D-4B7F-5F58-0766894EC87C}"/>
              </a:ext>
            </a:extLst>
          </p:cNvPr>
          <p:cNvSpPr>
            <a:spLocks noGrp="1"/>
          </p:cNvSpPr>
          <p:nvPr>
            <p:ph type="title"/>
          </p:nvPr>
        </p:nvSpPr>
        <p:spPr/>
        <p:txBody>
          <a:bodyPr/>
          <a:lstStyle/>
          <a:p>
            <a:r>
              <a:rPr lang="es-MX"/>
              <a:t>Haz clic para modificar el estilo de título del patrón</a:t>
            </a:r>
            <a:endParaRPr lang="es-ES_tradnl"/>
          </a:p>
        </p:txBody>
      </p:sp>
      <p:sp>
        <p:nvSpPr>
          <p:cNvPr id="3" name="Marcador de contenido 2">
            <a:extLst>
              <a:ext uri="{FF2B5EF4-FFF2-40B4-BE49-F238E27FC236}">
                <a16:creationId xmlns:a16="http://schemas.microsoft.com/office/drawing/2014/main" id="{A5857018-0DB7-0C87-DFBD-DE55BA7EF99D}"/>
              </a:ext>
            </a:extLst>
          </p:cNvPr>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ES_tradnl"/>
          </a:p>
        </p:txBody>
      </p:sp>
      <p:sp>
        <p:nvSpPr>
          <p:cNvPr id="4" name="Marcador de fecha 3">
            <a:extLst>
              <a:ext uri="{FF2B5EF4-FFF2-40B4-BE49-F238E27FC236}">
                <a16:creationId xmlns:a16="http://schemas.microsoft.com/office/drawing/2014/main" id="{11C2E40B-FADA-6906-F3C4-54BAD3C17031}"/>
              </a:ext>
            </a:extLst>
          </p:cNvPr>
          <p:cNvSpPr>
            <a:spLocks noGrp="1"/>
          </p:cNvSpPr>
          <p:nvPr>
            <p:ph type="dt" sz="half" idx="10"/>
          </p:nvPr>
        </p:nvSpPr>
        <p:spPr/>
        <p:txBody>
          <a:bodyPr/>
          <a:lstStyle/>
          <a:p>
            <a:fld id="{94EE0862-DE6F-AB4B-8EEB-1A89D447EFBA}" type="datetimeFigureOut">
              <a:rPr lang="es-ES_tradnl" smtClean="0"/>
              <a:t>8/4/25</a:t>
            </a:fld>
            <a:endParaRPr lang="es-ES_tradnl"/>
          </a:p>
        </p:txBody>
      </p:sp>
      <p:sp>
        <p:nvSpPr>
          <p:cNvPr id="5" name="Marcador de pie de página 4">
            <a:extLst>
              <a:ext uri="{FF2B5EF4-FFF2-40B4-BE49-F238E27FC236}">
                <a16:creationId xmlns:a16="http://schemas.microsoft.com/office/drawing/2014/main" id="{E5DCD72F-93B0-2C79-B505-978A2986D882}"/>
              </a:ext>
            </a:extLst>
          </p:cNvPr>
          <p:cNvSpPr>
            <a:spLocks noGrp="1"/>
          </p:cNvSpPr>
          <p:nvPr>
            <p:ph type="ftr" sz="quarter" idx="11"/>
          </p:nvPr>
        </p:nvSpPr>
        <p:spPr/>
        <p:txBody>
          <a:bodyPr/>
          <a:lstStyle/>
          <a:p>
            <a:endParaRPr lang="es-ES_tradnl"/>
          </a:p>
        </p:txBody>
      </p:sp>
      <p:sp>
        <p:nvSpPr>
          <p:cNvPr id="6" name="Marcador de número de diapositiva 5">
            <a:extLst>
              <a:ext uri="{FF2B5EF4-FFF2-40B4-BE49-F238E27FC236}">
                <a16:creationId xmlns:a16="http://schemas.microsoft.com/office/drawing/2014/main" id="{1AAD0037-A791-7115-0D71-EA4ACB315E10}"/>
              </a:ext>
            </a:extLst>
          </p:cNvPr>
          <p:cNvSpPr>
            <a:spLocks noGrp="1"/>
          </p:cNvSpPr>
          <p:nvPr>
            <p:ph type="sldNum" sz="quarter" idx="12"/>
          </p:nvPr>
        </p:nvSpPr>
        <p:spPr/>
        <p:txBody>
          <a:bodyPr/>
          <a:lstStyle/>
          <a:p>
            <a:fld id="{20ED7043-C879-7E4D-8EB2-06A465B0954C}" type="slidenum">
              <a:rPr lang="es-ES_tradnl" smtClean="0"/>
              <a:t>‹Nº›</a:t>
            </a:fld>
            <a:endParaRPr lang="es-ES_tradnl"/>
          </a:p>
        </p:txBody>
      </p:sp>
    </p:spTree>
    <p:extLst>
      <p:ext uri="{BB962C8B-B14F-4D97-AF65-F5344CB8AC3E}">
        <p14:creationId xmlns:p14="http://schemas.microsoft.com/office/powerpoint/2010/main" val="4243286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8DF953-EC06-6F80-3FAB-E51270A31EE8}"/>
              </a:ext>
            </a:extLst>
          </p:cNvPr>
          <p:cNvSpPr>
            <a:spLocks noGrp="1"/>
          </p:cNvSpPr>
          <p:nvPr>
            <p:ph type="title"/>
          </p:nvPr>
        </p:nvSpPr>
        <p:spPr>
          <a:xfrm>
            <a:off x="831850" y="1709738"/>
            <a:ext cx="10515600" cy="2852737"/>
          </a:xfrm>
        </p:spPr>
        <p:txBody>
          <a:bodyPr anchor="b"/>
          <a:lstStyle>
            <a:lvl1pPr>
              <a:defRPr sz="6000"/>
            </a:lvl1pPr>
          </a:lstStyle>
          <a:p>
            <a:r>
              <a:rPr lang="es-MX"/>
              <a:t>Haz clic para modificar el estilo de título del patrón</a:t>
            </a:r>
            <a:endParaRPr lang="es-ES_tradnl"/>
          </a:p>
        </p:txBody>
      </p:sp>
      <p:sp>
        <p:nvSpPr>
          <p:cNvPr id="3" name="Marcador de texto 2">
            <a:extLst>
              <a:ext uri="{FF2B5EF4-FFF2-40B4-BE49-F238E27FC236}">
                <a16:creationId xmlns:a16="http://schemas.microsoft.com/office/drawing/2014/main" id="{DD3ABE8F-7D81-08F5-2428-EA2326CCF6E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MX"/>
              <a:t>Haga clic para modificar los estilos de texto del patrón</a:t>
            </a:r>
          </a:p>
        </p:txBody>
      </p:sp>
      <p:sp>
        <p:nvSpPr>
          <p:cNvPr id="4" name="Marcador de fecha 3">
            <a:extLst>
              <a:ext uri="{FF2B5EF4-FFF2-40B4-BE49-F238E27FC236}">
                <a16:creationId xmlns:a16="http://schemas.microsoft.com/office/drawing/2014/main" id="{AB6B47B4-AE2C-A4A2-157D-0AC5BC383112}"/>
              </a:ext>
            </a:extLst>
          </p:cNvPr>
          <p:cNvSpPr>
            <a:spLocks noGrp="1"/>
          </p:cNvSpPr>
          <p:nvPr>
            <p:ph type="dt" sz="half" idx="10"/>
          </p:nvPr>
        </p:nvSpPr>
        <p:spPr/>
        <p:txBody>
          <a:bodyPr/>
          <a:lstStyle/>
          <a:p>
            <a:fld id="{94EE0862-DE6F-AB4B-8EEB-1A89D447EFBA}" type="datetimeFigureOut">
              <a:rPr lang="es-ES_tradnl" smtClean="0"/>
              <a:t>8/4/25</a:t>
            </a:fld>
            <a:endParaRPr lang="es-ES_tradnl"/>
          </a:p>
        </p:txBody>
      </p:sp>
      <p:sp>
        <p:nvSpPr>
          <p:cNvPr id="5" name="Marcador de pie de página 4">
            <a:extLst>
              <a:ext uri="{FF2B5EF4-FFF2-40B4-BE49-F238E27FC236}">
                <a16:creationId xmlns:a16="http://schemas.microsoft.com/office/drawing/2014/main" id="{932CD893-A1DC-4521-9E72-190E28896496}"/>
              </a:ext>
            </a:extLst>
          </p:cNvPr>
          <p:cNvSpPr>
            <a:spLocks noGrp="1"/>
          </p:cNvSpPr>
          <p:nvPr>
            <p:ph type="ftr" sz="quarter" idx="11"/>
          </p:nvPr>
        </p:nvSpPr>
        <p:spPr/>
        <p:txBody>
          <a:bodyPr/>
          <a:lstStyle/>
          <a:p>
            <a:endParaRPr lang="es-ES_tradnl"/>
          </a:p>
        </p:txBody>
      </p:sp>
      <p:sp>
        <p:nvSpPr>
          <p:cNvPr id="6" name="Marcador de número de diapositiva 5">
            <a:extLst>
              <a:ext uri="{FF2B5EF4-FFF2-40B4-BE49-F238E27FC236}">
                <a16:creationId xmlns:a16="http://schemas.microsoft.com/office/drawing/2014/main" id="{851C2DC0-3A37-D28F-8EC3-9C7708209BF3}"/>
              </a:ext>
            </a:extLst>
          </p:cNvPr>
          <p:cNvSpPr>
            <a:spLocks noGrp="1"/>
          </p:cNvSpPr>
          <p:nvPr>
            <p:ph type="sldNum" sz="quarter" idx="12"/>
          </p:nvPr>
        </p:nvSpPr>
        <p:spPr/>
        <p:txBody>
          <a:bodyPr/>
          <a:lstStyle/>
          <a:p>
            <a:fld id="{20ED7043-C879-7E4D-8EB2-06A465B0954C}" type="slidenum">
              <a:rPr lang="es-ES_tradnl" smtClean="0"/>
              <a:t>‹Nº›</a:t>
            </a:fld>
            <a:endParaRPr lang="es-ES_tradnl"/>
          </a:p>
        </p:txBody>
      </p:sp>
    </p:spTree>
    <p:extLst>
      <p:ext uri="{BB962C8B-B14F-4D97-AF65-F5344CB8AC3E}">
        <p14:creationId xmlns:p14="http://schemas.microsoft.com/office/powerpoint/2010/main" val="1264448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620226-A32D-D68C-91D1-65EE498C3DFA}"/>
              </a:ext>
            </a:extLst>
          </p:cNvPr>
          <p:cNvSpPr>
            <a:spLocks noGrp="1"/>
          </p:cNvSpPr>
          <p:nvPr>
            <p:ph type="title"/>
          </p:nvPr>
        </p:nvSpPr>
        <p:spPr/>
        <p:txBody>
          <a:bodyPr/>
          <a:lstStyle/>
          <a:p>
            <a:r>
              <a:rPr lang="es-MX"/>
              <a:t>Haz clic para modificar el estilo de título del patrón</a:t>
            </a:r>
            <a:endParaRPr lang="es-ES_tradnl"/>
          </a:p>
        </p:txBody>
      </p:sp>
      <p:sp>
        <p:nvSpPr>
          <p:cNvPr id="3" name="Marcador de contenido 2">
            <a:extLst>
              <a:ext uri="{FF2B5EF4-FFF2-40B4-BE49-F238E27FC236}">
                <a16:creationId xmlns:a16="http://schemas.microsoft.com/office/drawing/2014/main" id="{0FBADABC-6530-8B9F-18E1-9229A9832760}"/>
              </a:ext>
            </a:extLst>
          </p:cNvPr>
          <p:cNvSpPr>
            <a:spLocks noGrp="1"/>
          </p:cNvSpPr>
          <p:nvPr>
            <p:ph sz="half" idx="1"/>
          </p:nvPr>
        </p:nvSpPr>
        <p:spPr>
          <a:xfrm>
            <a:off x="838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ES_tradnl"/>
          </a:p>
        </p:txBody>
      </p:sp>
      <p:sp>
        <p:nvSpPr>
          <p:cNvPr id="4" name="Marcador de contenido 3">
            <a:extLst>
              <a:ext uri="{FF2B5EF4-FFF2-40B4-BE49-F238E27FC236}">
                <a16:creationId xmlns:a16="http://schemas.microsoft.com/office/drawing/2014/main" id="{24D1E018-EEB1-71CB-94EB-91EEA0F52BCF}"/>
              </a:ext>
            </a:extLst>
          </p:cNvPr>
          <p:cNvSpPr>
            <a:spLocks noGrp="1"/>
          </p:cNvSpPr>
          <p:nvPr>
            <p:ph sz="half" idx="2"/>
          </p:nvPr>
        </p:nvSpPr>
        <p:spPr>
          <a:xfrm>
            <a:off x="6172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ES_tradnl"/>
          </a:p>
        </p:txBody>
      </p:sp>
      <p:sp>
        <p:nvSpPr>
          <p:cNvPr id="5" name="Marcador de fecha 4">
            <a:extLst>
              <a:ext uri="{FF2B5EF4-FFF2-40B4-BE49-F238E27FC236}">
                <a16:creationId xmlns:a16="http://schemas.microsoft.com/office/drawing/2014/main" id="{44C3BA00-FAF5-5FFE-C0FA-6852FB73F99A}"/>
              </a:ext>
            </a:extLst>
          </p:cNvPr>
          <p:cNvSpPr>
            <a:spLocks noGrp="1"/>
          </p:cNvSpPr>
          <p:nvPr>
            <p:ph type="dt" sz="half" idx="10"/>
          </p:nvPr>
        </p:nvSpPr>
        <p:spPr/>
        <p:txBody>
          <a:bodyPr/>
          <a:lstStyle/>
          <a:p>
            <a:fld id="{94EE0862-DE6F-AB4B-8EEB-1A89D447EFBA}" type="datetimeFigureOut">
              <a:rPr lang="es-ES_tradnl" smtClean="0"/>
              <a:t>8/4/25</a:t>
            </a:fld>
            <a:endParaRPr lang="es-ES_tradnl"/>
          </a:p>
        </p:txBody>
      </p:sp>
      <p:sp>
        <p:nvSpPr>
          <p:cNvPr id="6" name="Marcador de pie de página 5">
            <a:extLst>
              <a:ext uri="{FF2B5EF4-FFF2-40B4-BE49-F238E27FC236}">
                <a16:creationId xmlns:a16="http://schemas.microsoft.com/office/drawing/2014/main" id="{F1CA0A8E-9100-C596-53B1-6EB3629C7EF9}"/>
              </a:ext>
            </a:extLst>
          </p:cNvPr>
          <p:cNvSpPr>
            <a:spLocks noGrp="1"/>
          </p:cNvSpPr>
          <p:nvPr>
            <p:ph type="ftr" sz="quarter" idx="11"/>
          </p:nvPr>
        </p:nvSpPr>
        <p:spPr/>
        <p:txBody>
          <a:bodyPr/>
          <a:lstStyle/>
          <a:p>
            <a:endParaRPr lang="es-ES_tradnl"/>
          </a:p>
        </p:txBody>
      </p:sp>
      <p:sp>
        <p:nvSpPr>
          <p:cNvPr id="7" name="Marcador de número de diapositiva 6">
            <a:extLst>
              <a:ext uri="{FF2B5EF4-FFF2-40B4-BE49-F238E27FC236}">
                <a16:creationId xmlns:a16="http://schemas.microsoft.com/office/drawing/2014/main" id="{92324D7F-4632-4094-FF88-56C6592DEBCC}"/>
              </a:ext>
            </a:extLst>
          </p:cNvPr>
          <p:cNvSpPr>
            <a:spLocks noGrp="1"/>
          </p:cNvSpPr>
          <p:nvPr>
            <p:ph type="sldNum" sz="quarter" idx="12"/>
          </p:nvPr>
        </p:nvSpPr>
        <p:spPr/>
        <p:txBody>
          <a:bodyPr/>
          <a:lstStyle/>
          <a:p>
            <a:fld id="{20ED7043-C879-7E4D-8EB2-06A465B0954C}" type="slidenum">
              <a:rPr lang="es-ES_tradnl" smtClean="0"/>
              <a:t>‹Nº›</a:t>
            </a:fld>
            <a:endParaRPr lang="es-ES_tradnl"/>
          </a:p>
        </p:txBody>
      </p:sp>
    </p:spTree>
    <p:extLst>
      <p:ext uri="{BB962C8B-B14F-4D97-AF65-F5344CB8AC3E}">
        <p14:creationId xmlns:p14="http://schemas.microsoft.com/office/powerpoint/2010/main" val="3928264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BF3C60-C786-345F-6892-6D46B8579CC5}"/>
              </a:ext>
            </a:extLst>
          </p:cNvPr>
          <p:cNvSpPr>
            <a:spLocks noGrp="1"/>
          </p:cNvSpPr>
          <p:nvPr>
            <p:ph type="title"/>
          </p:nvPr>
        </p:nvSpPr>
        <p:spPr>
          <a:xfrm>
            <a:off x="839788" y="365125"/>
            <a:ext cx="10515600" cy="1325563"/>
          </a:xfrm>
        </p:spPr>
        <p:txBody>
          <a:bodyPr/>
          <a:lstStyle/>
          <a:p>
            <a:r>
              <a:rPr lang="es-MX"/>
              <a:t>Haz clic para modificar el estilo de título del patrón</a:t>
            </a:r>
            <a:endParaRPr lang="es-ES_tradnl"/>
          </a:p>
        </p:txBody>
      </p:sp>
      <p:sp>
        <p:nvSpPr>
          <p:cNvPr id="3" name="Marcador de texto 2">
            <a:extLst>
              <a:ext uri="{FF2B5EF4-FFF2-40B4-BE49-F238E27FC236}">
                <a16:creationId xmlns:a16="http://schemas.microsoft.com/office/drawing/2014/main" id="{002B402B-5F82-7123-0782-104666B638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Marcador de contenido 3">
            <a:extLst>
              <a:ext uri="{FF2B5EF4-FFF2-40B4-BE49-F238E27FC236}">
                <a16:creationId xmlns:a16="http://schemas.microsoft.com/office/drawing/2014/main" id="{A458D901-28A3-5A1E-2408-32117D6FCD1D}"/>
              </a:ext>
            </a:extLst>
          </p:cNvPr>
          <p:cNvSpPr>
            <a:spLocks noGrp="1"/>
          </p:cNvSpPr>
          <p:nvPr>
            <p:ph sz="half" idx="2"/>
          </p:nvPr>
        </p:nvSpPr>
        <p:spPr>
          <a:xfrm>
            <a:off x="839788" y="2505075"/>
            <a:ext cx="5157787"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ES_tradnl"/>
          </a:p>
        </p:txBody>
      </p:sp>
      <p:sp>
        <p:nvSpPr>
          <p:cNvPr id="5" name="Marcador de texto 4">
            <a:extLst>
              <a:ext uri="{FF2B5EF4-FFF2-40B4-BE49-F238E27FC236}">
                <a16:creationId xmlns:a16="http://schemas.microsoft.com/office/drawing/2014/main" id="{040AB34A-6121-5856-AB96-9E0AF2F188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Marcador de contenido 5">
            <a:extLst>
              <a:ext uri="{FF2B5EF4-FFF2-40B4-BE49-F238E27FC236}">
                <a16:creationId xmlns:a16="http://schemas.microsoft.com/office/drawing/2014/main" id="{2122D53E-5EDC-ADFB-EF33-5BD734529F9B}"/>
              </a:ext>
            </a:extLst>
          </p:cNvPr>
          <p:cNvSpPr>
            <a:spLocks noGrp="1"/>
          </p:cNvSpPr>
          <p:nvPr>
            <p:ph sz="quarter" idx="4"/>
          </p:nvPr>
        </p:nvSpPr>
        <p:spPr>
          <a:xfrm>
            <a:off x="6172200" y="2505075"/>
            <a:ext cx="5183188"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ES_tradnl"/>
          </a:p>
        </p:txBody>
      </p:sp>
      <p:sp>
        <p:nvSpPr>
          <p:cNvPr id="7" name="Marcador de fecha 6">
            <a:extLst>
              <a:ext uri="{FF2B5EF4-FFF2-40B4-BE49-F238E27FC236}">
                <a16:creationId xmlns:a16="http://schemas.microsoft.com/office/drawing/2014/main" id="{24794AED-F4F7-9302-D062-ADEEA19E243B}"/>
              </a:ext>
            </a:extLst>
          </p:cNvPr>
          <p:cNvSpPr>
            <a:spLocks noGrp="1"/>
          </p:cNvSpPr>
          <p:nvPr>
            <p:ph type="dt" sz="half" idx="10"/>
          </p:nvPr>
        </p:nvSpPr>
        <p:spPr/>
        <p:txBody>
          <a:bodyPr/>
          <a:lstStyle/>
          <a:p>
            <a:fld id="{94EE0862-DE6F-AB4B-8EEB-1A89D447EFBA}" type="datetimeFigureOut">
              <a:rPr lang="es-ES_tradnl" smtClean="0"/>
              <a:t>8/4/25</a:t>
            </a:fld>
            <a:endParaRPr lang="es-ES_tradnl"/>
          </a:p>
        </p:txBody>
      </p:sp>
      <p:sp>
        <p:nvSpPr>
          <p:cNvPr id="8" name="Marcador de pie de página 7">
            <a:extLst>
              <a:ext uri="{FF2B5EF4-FFF2-40B4-BE49-F238E27FC236}">
                <a16:creationId xmlns:a16="http://schemas.microsoft.com/office/drawing/2014/main" id="{80A49426-AC23-ADFA-7BA9-A578D4085503}"/>
              </a:ext>
            </a:extLst>
          </p:cNvPr>
          <p:cNvSpPr>
            <a:spLocks noGrp="1"/>
          </p:cNvSpPr>
          <p:nvPr>
            <p:ph type="ftr" sz="quarter" idx="11"/>
          </p:nvPr>
        </p:nvSpPr>
        <p:spPr/>
        <p:txBody>
          <a:bodyPr/>
          <a:lstStyle/>
          <a:p>
            <a:endParaRPr lang="es-ES_tradnl"/>
          </a:p>
        </p:txBody>
      </p:sp>
      <p:sp>
        <p:nvSpPr>
          <p:cNvPr id="9" name="Marcador de número de diapositiva 8">
            <a:extLst>
              <a:ext uri="{FF2B5EF4-FFF2-40B4-BE49-F238E27FC236}">
                <a16:creationId xmlns:a16="http://schemas.microsoft.com/office/drawing/2014/main" id="{74341992-A952-75D0-DC28-3C5E7394F734}"/>
              </a:ext>
            </a:extLst>
          </p:cNvPr>
          <p:cNvSpPr>
            <a:spLocks noGrp="1"/>
          </p:cNvSpPr>
          <p:nvPr>
            <p:ph type="sldNum" sz="quarter" idx="12"/>
          </p:nvPr>
        </p:nvSpPr>
        <p:spPr/>
        <p:txBody>
          <a:bodyPr/>
          <a:lstStyle/>
          <a:p>
            <a:fld id="{20ED7043-C879-7E4D-8EB2-06A465B0954C}" type="slidenum">
              <a:rPr lang="es-ES_tradnl" smtClean="0"/>
              <a:t>‹Nº›</a:t>
            </a:fld>
            <a:endParaRPr lang="es-ES_tradnl"/>
          </a:p>
        </p:txBody>
      </p:sp>
    </p:spTree>
    <p:extLst>
      <p:ext uri="{BB962C8B-B14F-4D97-AF65-F5344CB8AC3E}">
        <p14:creationId xmlns:p14="http://schemas.microsoft.com/office/powerpoint/2010/main" val="2116562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18CF4A-7B55-1141-AEEF-85345243F666}"/>
              </a:ext>
            </a:extLst>
          </p:cNvPr>
          <p:cNvSpPr>
            <a:spLocks noGrp="1"/>
          </p:cNvSpPr>
          <p:nvPr>
            <p:ph type="title"/>
          </p:nvPr>
        </p:nvSpPr>
        <p:spPr/>
        <p:txBody>
          <a:bodyPr/>
          <a:lstStyle/>
          <a:p>
            <a:r>
              <a:rPr lang="es-MX"/>
              <a:t>Haz clic para modificar el estilo de título del patrón</a:t>
            </a:r>
            <a:endParaRPr lang="es-ES_tradnl"/>
          </a:p>
        </p:txBody>
      </p:sp>
      <p:sp>
        <p:nvSpPr>
          <p:cNvPr id="3" name="Marcador de fecha 2">
            <a:extLst>
              <a:ext uri="{FF2B5EF4-FFF2-40B4-BE49-F238E27FC236}">
                <a16:creationId xmlns:a16="http://schemas.microsoft.com/office/drawing/2014/main" id="{3D6A2F52-FC9A-A182-5218-BF1FC3A7AE82}"/>
              </a:ext>
            </a:extLst>
          </p:cNvPr>
          <p:cNvSpPr>
            <a:spLocks noGrp="1"/>
          </p:cNvSpPr>
          <p:nvPr>
            <p:ph type="dt" sz="half" idx="10"/>
          </p:nvPr>
        </p:nvSpPr>
        <p:spPr/>
        <p:txBody>
          <a:bodyPr/>
          <a:lstStyle/>
          <a:p>
            <a:fld id="{94EE0862-DE6F-AB4B-8EEB-1A89D447EFBA}" type="datetimeFigureOut">
              <a:rPr lang="es-ES_tradnl" smtClean="0"/>
              <a:t>8/4/25</a:t>
            </a:fld>
            <a:endParaRPr lang="es-ES_tradnl"/>
          </a:p>
        </p:txBody>
      </p:sp>
      <p:sp>
        <p:nvSpPr>
          <p:cNvPr id="4" name="Marcador de pie de página 3">
            <a:extLst>
              <a:ext uri="{FF2B5EF4-FFF2-40B4-BE49-F238E27FC236}">
                <a16:creationId xmlns:a16="http://schemas.microsoft.com/office/drawing/2014/main" id="{9E65E751-41A9-EE72-98DB-CD214B9EEFC8}"/>
              </a:ext>
            </a:extLst>
          </p:cNvPr>
          <p:cNvSpPr>
            <a:spLocks noGrp="1"/>
          </p:cNvSpPr>
          <p:nvPr>
            <p:ph type="ftr" sz="quarter" idx="11"/>
          </p:nvPr>
        </p:nvSpPr>
        <p:spPr/>
        <p:txBody>
          <a:bodyPr/>
          <a:lstStyle/>
          <a:p>
            <a:endParaRPr lang="es-ES_tradnl"/>
          </a:p>
        </p:txBody>
      </p:sp>
      <p:sp>
        <p:nvSpPr>
          <p:cNvPr id="5" name="Marcador de número de diapositiva 4">
            <a:extLst>
              <a:ext uri="{FF2B5EF4-FFF2-40B4-BE49-F238E27FC236}">
                <a16:creationId xmlns:a16="http://schemas.microsoft.com/office/drawing/2014/main" id="{462F46DF-0BC5-A993-9074-43AE4B8C16FC}"/>
              </a:ext>
            </a:extLst>
          </p:cNvPr>
          <p:cNvSpPr>
            <a:spLocks noGrp="1"/>
          </p:cNvSpPr>
          <p:nvPr>
            <p:ph type="sldNum" sz="quarter" idx="12"/>
          </p:nvPr>
        </p:nvSpPr>
        <p:spPr/>
        <p:txBody>
          <a:bodyPr/>
          <a:lstStyle/>
          <a:p>
            <a:fld id="{20ED7043-C879-7E4D-8EB2-06A465B0954C}" type="slidenum">
              <a:rPr lang="es-ES_tradnl" smtClean="0"/>
              <a:t>‹Nº›</a:t>
            </a:fld>
            <a:endParaRPr lang="es-ES_tradnl"/>
          </a:p>
        </p:txBody>
      </p:sp>
    </p:spTree>
    <p:extLst>
      <p:ext uri="{BB962C8B-B14F-4D97-AF65-F5344CB8AC3E}">
        <p14:creationId xmlns:p14="http://schemas.microsoft.com/office/powerpoint/2010/main" val="2679407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2118DE7-BE2D-B488-C5BF-DC9931F329C1}"/>
              </a:ext>
            </a:extLst>
          </p:cNvPr>
          <p:cNvSpPr>
            <a:spLocks noGrp="1"/>
          </p:cNvSpPr>
          <p:nvPr>
            <p:ph type="dt" sz="half" idx="10"/>
          </p:nvPr>
        </p:nvSpPr>
        <p:spPr/>
        <p:txBody>
          <a:bodyPr/>
          <a:lstStyle/>
          <a:p>
            <a:fld id="{94EE0862-DE6F-AB4B-8EEB-1A89D447EFBA}" type="datetimeFigureOut">
              <a:rPr lang="es-ES_tradnl" smtClean="0"/>
              <a:t>8/4/25</a:t>
            </a:fld>
            <a:endParaRPr lang="es-ES_tradnl"/>
          </a:p>
        </p:txBody>
      </p:sp>
      <p:sp>
        <p:nvSpPr>
          <p:cNvPr id="3" name="Marcador de pie de página 2">
            <a:extLst>
              <a:ext uri="{FF2B5EF4-FFF2-40B4-BE49-F238E27FC236}">
                <a16:creationId xmlns:a16="http://schemas.microsoft.com/office/drawing/2014/main" id="{75783D03-FB7B-869F-BCBB-76EEFE64D2C9}"/>
              </a:ext>
            </a:extLst>
          </p:cNvPr>
          <p:cNvSpPr>
            <a:spLocks noGrp="1"/>
          </p:cNvSpPr>
          <p:nvPr>
            <p:ph type="ftr" sz="quarter" idx="11"/>
          </p:nvPr>
        </p:nvSpPr>
        <p:spPr/>
        <p:txBody>
          <a:bodyPr/>
          <a:lstStyle/>
          <a:p>
            <a:endParaRPr lang="es-ES_tradnl"/>
          </a:p>
        </p:txBody>
      </p:sp>
      <p:sp>
        <p:nvSpPr>
          <p:cNvPr id="4" name="Marcador de número de diapositiva 3">
            <a:extLst>
              <a:ext uri="{FF2B5EF4-FFF2-40B4-BE49-F238E27FC236}">
                <a16:creationId xmlns:a16="http://schemas.microsoft.com/office/drawing/2014/main" id="{9F034EEE-7136-6556-07D4-1BFD0537B4F7}"/>
              </a:ext>
            </a:extLst>
          </p:cNvPr>
          <p:cNvSpPr>
            <a:spLocks noGrp="1"/>
          </p:cNvSpPr>
          <p:nvPr>
            <p:ph type="sldNum" sz="quarter" idx="12"/>
          </p:nvPr>
        </p:nvSpPr>
        <p:spPr/>
        <p:txBody>
          <a:bodyPr/>
          <a:lstStyle/>
          <a:p>
            <a:fld id="{20ED7043-C879-7E4D-8EB2-06A465B0954C}" type="slidenum">
              <a:rPr lang="es-ES_tradnl" smtClean="0"/>
              <a:t>‹Nº›</a:t>
            </a:fld>
            <a:endParaRPr lang="es-ES_tradnl"/>
          </a:p>
        </p:txBody>
      </p:sp>
    </p:spTree>
    <p:extLst>
      <p:ext uri="{BB962C8B-B14F-4D97-AF65-F5344CB8AC3E}">
        <p14:creationId xmlns:p14="http://schemas.microsoft.com/office/powerpoint/2010/main" val="1529764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6C1C47-E9CD-468C-C14F-EC1DA9275339}"/>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endParaRPr lang="es-ES_tradnl"/>
          </a:p>
        </p:txBody>
      </p:sp>
      <p:sp>
        <p:nvSpPr>
          <p:cNvPr id="3" name="Marcador de contenido 2">
            <a:extLst>
              <a:ext uri="{FF2B5EF4-FFF2-40B4-BE49-F238E27FC236}">
                <a16:creationId xmlns:a16="http://schemas.microsoft.com/office/drawing/2014/main" id="{D9E935DB-52A7-BA65-25FC-C8C377B4FB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ES_tradnl"/>
          </a:p>
        </p:txBody>
      </p:sp>
      <p:sp>
        <p:nvSpPr>
          <p:cNvPr id="4" name="Marcador de texto 3">
            <a:extLst>
              <a:ext uri="{FF2B5EF4-FFF2-40B4-BE49-F238E27FC236}">
                <a16:creationId xmlns:a16="http://schemas.microsoft.com/office/drawing/2014/main" id="{7D7CCB54-5A76-FD95-312D-C1AC345E8A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6FC20CFC-EB28-74BE-B9B0-F741C3BE2CE6}"/>
              </a:ext>
            </a:extLst>
          </p:cNvPr>
          <p:cNvSpPr>
            <a:spLocks noGrp="1"/>
          </p:cNvSpPr>
          <p:nvPr>
            <p:ph type="dt" sz="half" idx="10"/>
          </p:nvPr>
        </p:nvSpPr>
        <p:spPr/>
        <p:txBody>
          <a:bodyPr/>
          <a:lstStyle/>
          <a:p>
            <a:fld id="{94EE0862-DE6F-AB4B-8EEB-1A89D447EFBA}" type="datetimeFigureOut">
              <a:rPr lang="es-ES_tradnl" smtClean="0"/>
              <a:t>8/4/25</a:t>
            </a:fld>
            <a:endParaRPr lang="es-ES_tradnl"/>
          </a:p>
        </p:txBody>
      </p:sp>
      <p:sp>
        <p:nvSpPr>
          <p:cNvPr id="6" name="Marcador de pie de página 5">
            <a:extLst>
              <a:ext uri="{FF2B5EF4-FFF2-40B4-BE49-F238E27FC236}">
                <a16:creationId xmlns:a16="http://schemas.microsoft.com/office/drawing/2014/main" id="{D6B4A4D6-241E-145E-961E-6534F67E70AD}"/>
              </a:ext>
            </a:extLst>
          </p:cNvPr>
          <p:cNvSpPr>
            <a:spLocks noGrp="1"/>
          </p:cNvSpPr>
          <p:nvPr>
            <p:ph type="ftr" sz="quarter" idx="11"/>
          </p:nvPr>
        </p:nvSpPr>
        <p:spPr/>
        <p:txBody>
          <a:bodyPr/>
          <a:lstStyle/>
          <a:p>
            <a:endParaRPr lang="es-ES_tradnl"/>
          </a:p>
        </p:txBody>
      </p:sp>
      <p:sp>
        <p:nvSpPr>
          <p:cNvPr id="7" name="Marcador de número de diapositiva 6">
            <a:extLst>
              <a:ext uri="{FF2B5EF4-FFF2-40B4-BE49-F238E27FC236}">
                <a16:creationId xmlns:a16="http://schemas.microsoft.com/office/drawing/2014/main" id="{FCAC1F8A-46A8-79BE-F905-7877C8BD52FA}"/>
              </a:ext>
            </a:extLst>
          </p:cNvPr>
          <p:cNvSpPr>
            <a:spLocks noGrp="1"/>
          </p:cNvSpPr>
          <p:nvPr>
            <p:ph type="sldNum" sz="quarter" idx="12"/>
          </p:nvPr>
        </p:nvSpPr>
        <p:spPr/>
        <p:txBody>
          <a:bodyPr/>
          <a:lstStyle/>
          <a:p>
            <a:fld id="{20ED7043-C879-7E4D-8EB2-06A465B0954C}" type="slidenum">
              <a:rPr lang="es-ES_tradnl" smtClean="0"/>
              <a:t>‹Nº›</a:t>
            </a:fld>
            <a:endParaRPr lang="es-ES_tradnl"/>
          </a:p>
        </p:txBody>
      </p:sp>
    </p:spTree>
    <p:extLst>
      <p:ext uri="{BB962C8B-B14F-4D97-AF65-F5344CB8AC3E}">
        <p14:creationId xmlns:p14="http://schemas.microsoft.com/office/powerpoint/2010/main" val="4209576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7D952C-B60D-98CE-E90D-83D5E0C42FEF}"/>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endParaRPr lang="es-ES_tradnl"/>
          </a:p>
        </p:txBody>
      </p:sp>
      <p:sp>
        <p:nvSpPr>
          <p:cNvPr id="3" name="Marcador de posición de imagen 2">
            <a:extLst>
              <a:ext uri="{FF2B5EF4-FFF2-40B4-BE49-F238E27FC236}">
                <a16:creationId xmlns:a16="http://schemas.microsoft.com/office/drawing/2014/main" id="{F9A664AC-BB66-9D8D-E16C-75A75C1D68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_tradnl"/>
          </a:p>
        </p:txBody>
      </p:sp>
      <p:sp>
        <p:nvSpPr>
          <p:cNvPr id="4" name="Marcador de texto 3">
            <a:extLst>
              <a:ext uri="{FF2B5EF4-FFF2-40B4-BE49-F238E27FC236}">
                <a16:creationId xmlns:a16="http://schemas.microsoft.com/office/drawing/2014/main" id="{53806D50-567D-CB66-A09E-5BE0745EA7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3F5CAD21-152C-3E5A-FD9B-31A210A6FBC5}"/>
              </a:ext>
            </a:extLst>
          </p:cNvPr>
          <p:cNvSpPr>
            <a:spLocks noGrp="1"/>
          </p:cNvSpPr>
          <p:nvPr>
            <p:ph type="dt" sz="half" idx="10"/>
          </p:nvPr>
        </p:nvSpPr>
        <p:spPr/>
        <p:txBody>
          <a:bodyPr/>
          <a:lstStyle/>
          <a:p>
            <a:fld id="{94EE0862-DE6F-AB4B-8EEB-1A89D447EFBA}" type="datetimeFigureOut">
              <a:rPr lang="es-ES_tradnl" smtClean="0"/>
              <a:t>8/4/25</a:t>
            </a:fld>
            <a:endParaRPr lang="es-ES_tradnl"/>
          </a:p>
        </p:txBody>
      </p:sp>
      <p:sp>
        <p:nvSpPr>
          <p:cNvPr id="6" name="Marcador de pie de página 5">
            <a:extLst>
              <a:ext uri="{FF2B5EF4-FFF2-40B4-BE49-F238E27FC236}">
                <a16:creationId xmlns:a16="http://schemas.microsoft.com/office/drawing/2014/main" id="{30680B3F-2959-2C57-AE75-43604A32DC0D}"/>
              </a:ext>
            </a:extLst>
          </p:cNvPr>
          <p:cNvSpPr>
            <a:spLocks noGrp="1"/>
          </p:cNvSpPr>
          <p:nvPr>
            <p:ph type="ftr" sz="quarter" idx="11"/>
          </p:nvPr>
        </p:nvSpPr>
        <p:spPr/>
        <p:txBody>
          <a:bodyPr/>
          <a:lstStyle/>
          <a:p>
            <a:endParaRPr lang="es-ES_tradnl"/>
          </a:p>
        </p:txBody>
      </p:sp>
      <p:sp>
        <p:nvSpPr>
          <p:cNvPr id="7" name="Marcador de número de diapositiva 6">
            <a:extLst>
              <a:ext uri="{FF2B5EF4-FFF2-40B4-BE49-F238E27FC236}">
                <a16:creationId xmlns:a16="http://schemas.microsoft.com/office/drawing/2014/main" id="{54F31F80-AA5F-D292-8D29-87E5E08294FB}"/>
              </a:ext>
            </a:extLst>
          </p:cNvPr>
          <p:cNvSpPr>
            <a:spLocks noGrp="1"/>
          </p:cNvSpPr>
          <p:nvPr>
            <p:ph type="sldNum" sz="quarter" idx="12"/>
          </p:nvPr>
        </p:nvSpPr>
        <p:spPr/>
        <p:txBody>
          <a:bodyPr/>
          <a:lstStyle/>
          <a:p>
            <a:fld id="{20ED7043-C879-7E4D-8EB2-06A465B0954C}" type="slidenum">
              <a:rPr lang="es-ES_tradnl" smtClean="0"/>
              <a:t>‹Nº›</a:t>
            </a:fld>
            <a:endParaRPr lang="es-ES_tradnl"/>
          </a:p>
        </p:txBody>
      </p:sp>
    </p:spTree>
    <p:extLst>
      <p:ext uri="{BB962C8B-B14F-4D97-AF65-F5344CB8AC3E}">
        <p14:creationId xmlns:p14="http://schemas.microsoft.com/office/powerpoint/2010/main" val="4096752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F4B84EEB-BD9D-A85B-FAA0-AE2D684ACB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MX"/>
              <a:t>Haz clic para modificar el estilo de título del patrón</a:t>
            </a:r>
            <a:endParaRPr lang="es-ES_tradnl"/>
          </a:p>
        </p:txBody>
      </p:sp>
      <p:sp>
        <p:nvSpPr>
          <p:cNvPr id="3" name="Marcador de texto 2">
            <a:extLst>
              <a:ext uri="{FF2B5EF4-FFF2-40B4-BE49-F238E27FC236}">
                <a16:creationId xmlns:a16="http://schemas.microsoft.com/office/drawing/2014/main" id="{F722E259-62E7-B3DD-C7A5-CC651FBD12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ES_tradnl"/>
          </a:p>
        </p:txBody>
      </p:sp>
      <p:sp>
        <p:nvSpPr>
          <p:cNvPr id="4" name="Marcador de fecha 3">
            <a:extLst>
              <a:ext uri="{FF2B5EF4-FFF2-40B4-BE49-F238E27FC236}">
                <a16:creationId xmlns:a16="http://schemas.microsoft.com/office/drawing/2014/main" id="{80FA396C-BC82-F88D-4575-165C9A588F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4EE0862-DE6F-AB4B-8EEB-1A89D447EFBA}" type="datetimeFigureOut">
              <a:rPr lang="es-ES_tradnl" smtClean="0"/>
              <a:t>8/4/25</a:t>
            </a:fld>
            <a:endParaRPr lang="es-ES_tradnl"/>
          </a:p>
        </p:txBody>
      </p:sp>
      <p:sp>
        <p:nvSpPr>
          <p:cNvPr id="5" name="Marcador de pie de página 4">
            <a:extLst>
              <a:ext uri="{FF2B5EF4-FFF2-40B4-BE49-F238E27FC236}">
                <a16:creationId xmlns:a16="http://schemas.microsoft.com/office/drawing/2014/main" id="{555890D2-8272-0C25-3B3C-21E4A6E7CF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ES_tradnl"/>
          </a:p>
        </p:txBody>
      </p:sp>
      <p:sp>
        <p:nvSpPr>
          <p:cNvPr id="6" name="Marcador de número de diapositiva 5">
            <a:extLst>
              <a:ext uri="{FF2B5EF4-FFF2-40B4-BE49-F238E27FC236}">
                <a16:creationId xmlns:a16="http://schemas.microsoft.com/office/drawing/2014/main" id="{93A11567-1625-E1A5-CF75-D6BA90C2DD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0ED7043-C879-7E4D-8EB2-06A465B0954C}" type="slidenum">
              <a:rPr lang="es-ES_tradnl" smtClean="0"/>
              <a:t>‹Nº›</a:t>
            </a:fld>
            <a:endParaRPr lang="es-ES_tradnl"/>
          </a:p>
        </p:txBody>
      </p:sp>
    </p:spTree>
    <p:extLst>
      <p:ext uri="{BB962C8B-B14F-4D97-AF65-F5344CB8AC3E}">
        <p14:creationId xmlns:p14="http://schemas.microsoft.com/office/powerpoint/2010/main" val="33045979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tack of bank cards">
            <a:extLst>
              <a:ext uri="{FF2B5EF4-FFF2-40B4-BE49-F238E27FC236}">
                <a16:creationId xmlns:a16="http://schemas.microsoft.com/office/drawing/2014/main" id="{43C85CF7-5059-3A42-8C51-5905272DE83E}"/>
              </a:ext>
            </a:extLst>
          </p:cNvPr>
          <p:cNvPicPr>
            <a:picLocks noChangeAspect="1"/>
          </p:cNvPicPr>
          <p:nvPr/>
        </p:nvPicPr>
        <p:blipFill>
          <a:blip r:embed="rId2">
            <a:alphaModFix amt="35000"/>
          </a:blip>
          <a:srcRect t="6072" b="9973"/>
          <a:stretch/>
        </p:blipFill>
        <p:spPr>
          <a:xfrm>
            <a:off x="20" y="1"/>
            <a:ext cx="12191980" cy="6857999"/>
          </a:xfrm>
          <a:prstGeom prst="rect">
            <a:avLst/>
          </a:prstGeom>
        </p:spPr>
      </p:pic>
      <p:sp>
        <p:nvSpPr>
          <p:cNvPr id="2" name="Título 1">
            <a:extLst>
              <a:ext uri="{FF2B5EF4-FFF2-40B4-BE49-F238E27FC236}">
                <a16:creationId xmlns:a16="http://schemas.microsoft.com/office/drawing/2014/main" id="{E9E63412-568A-A9BE-4413-B1173267AF81}"/>
              </a:ext>
            </a:extLst>
          </p:cNvPr>
          <p:cNvSpPr>
            <a:spLocks noGrp="1"/>
          </p:cNvSpPr>
          <p:nvPr>
            <p:ph type="ctrTitle"/>
          </p:nvPr>
        </p:nvSpPr>
        <p:spPr>
          <a:xfrm>
            <a:off x="838199" y="1065862"/>
            <a:ext cx="6052955" cy="4726276"/>
          </a:xfrm>
        </p:spPr>
        <p:txBody>
          <a:bodyPr vert="horz" lIns="91440" tIns="45720" rIns="91440" bIns="45720" rtlCol="0" anchor="ctr">
            <a:normAutofit/>
          </a:bodyPr>
          <a:lstStyle/>
          <a:p>
            <a:pPr algn="r"/>
            <a:r>
              <a:rPr lang="en-US" sz="5000">
                <a:ln w="22225">
                  <a:solidFill>
                    <a:srgbClr val="FFFFFF"/>
                  </a:solidFill>
                </a:ln>
                <a:noFill/>
                <a:effectLst/>
              </a:rPr>
              <a:t>COMPORTAMIENTO DE GASTO EN TARJETAS DE CRÉDITO USANDO MODELOS PREDICTIVOS </a:t>
            </a:r>
            <a:endParaRPr lang="en-US" sz="5000">
              <a:ln w="22225">
                <a:solidFill>
                  <a:srgbClr val="FFFFFF"/>
                </a:solidFill>
              </a:ln>
              <a:noFill/>
            </a:endParaRPr>
          </a:p>
        </p:txBody>
      </p:sp>
      <p:cxnSp>
        <p:nvCxnSpPr>
          <p:cNvPr id="17" name="Straight Connector 16">
            <a:extLst>
              <a:ext uri="{FF2B5EF4-FFF2-40B4-BE49-F238E27FC236}">
                <a16:creationId xmlns:a16="http://schemas.microsoft.com/office/drawing/2014/main" id="{96A8629B-8289-498B-939B-1CA0C106182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2899"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5" name="CuadroTexto 4">
            <a:extLst>
              <a:ext uri="{FF2B5EF4-FFF2-40B4-BE49-F238E27FC236}">
                <a16:creationId xmlns:a16="http://schemas.microsoft.com/office/drawing/2014/main" id="{F5372FBF-0877-F16B-F2E8-511252C71FFE}"/>
              </a:ext>
            </a:extLst>
          </p:cNvPr>
          <p:cNvSpPr txBox="1"/>
          <p:nvPr/>
        </p:nvSpPr>
        <p:spPr>
          <a:xfrm>
            <a:off x="7534641" y="1065862"/>
            <a:ext cx="3860002" cy="4726276"/>
          </a:xfrm>
          <a:prstGeom prst="rect">
            <a:avLst/>
          </a:prstGeom>
        </p:spPr>
        <p:txBody>
          <a:bodyPr vert="horz" lIns="91440" tIns="45720" rIns="91440" bIns="45720" rtlCol="0" anchor="ctr">
            <a:normAutofit/>
          </a:bodyPr>
          <a:lstStyle/>
          <a:p>
            <a:pPr>
              <a:lnSpc>
                <a:spcPct val="90000"/>
              </a:lnSpc>
              <a:spcAft>
                <a:spcPts val="600"/>
              </a:spcAft>
            </a:pPr>
            <a:r>
              <a:rPr lang="en-US" sz="2000" dirty="0" err="1">
                <a:solidFill>
                  <a:srgbClr val="FFFFFF"/>
                </a:solidFill>
              </a:rPr>
              <a:t>Presentado</a:t>
            </a:r>
            <a:r>
              <a:rPr lang="en-US" sz="2000" dirty="0">
                <a:solidFill>
                  <a:srgbClr val="FFFFFF"/>
                </a:solidFill>
              </a:rPr>
              <a:t> </a:t>
            </a:r>
            <a:r>
              <a:rPr lang="en-US" sz="2000" dirty="0" err="1">
                <a:solidFill>
                  <a:srgbClr val="FFFFFF"/>
                </a:solidFill>
              </a:rPr>
              <a:t>por</a:t>
            </a:r>
            <a:r>
              <a:rPr lang="en-US" sz="2000" dirty="0">
                <a:solidFill>
                  <a:srgbClr val="FFFFFF"/>
                </a:solidFill>
              </a:rPr>
              <a:t>: Yexi Cortez</a:t>
            </a:r>
          </a:p>
          <a:p>
            <a:pPr>
              <a:lnSpc>
                <a:spcPct val="90000"/>
              </a:lnSpc>
              <a:spcAft>
                <a:spcPts val="600"/>
              </a:spcAft>
            </a:pPr>
            <a:endParaRPr lang="en-US" sz="2000" dirty="0">
              <a:solidFill>
                <a:srgbClr val="FFFFFF"/>
              </a:solidFill>
            </a:endParaRPr>
          </a:p>
          <a:p>
            <a:pPr>
              <a:lnSpc>
                <a:spcPct val="90000"/>
              </a:lnSpc>
              <a:spcAft>
                <a:spcPts val="600"/>
              </a:spcAft>
            </a:pPr>
            <a:r>
              <a:rPr lang="en-US" sz="2000" dirty="0">
                <a:solidFill>
                  <a:srgbClr val="FFFFFF"/>
                </a:solidFill>
              </a:rPr>
              <a:t>4-801-2390</a:t>
            </a:r>
          </a:p>
        </p:txBody>
      </p:sp>
    </p:spTree>
    <p:extLst>
      <p:ext uri="{BB962C8B-B14F-4D97-AF65-F5344CB8AC3E}">
        <p14:creationId xmlns:p14="http://schemas.microsoft.com/office/powerpoint/2010/main" val="149200006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A252D24-C1A9-E696-DBE9-FC7A3EA2167C}"/>
              </a:ext>
            </a:extLst>
          </p:cNvPr>
          <p:cNvSpPr>
            <a:spLocks noGrp="1"/>
          </p:cNvSpPr>
          <p:nvPr>
            <p:ph type="title"/>
          </p:nvPr>
        </p:nvSpPr>
        <p:spPr>
          <a:xfrm>
            <a:off x="1102368" y="1877492"/>
            <a:ext cx="4030132" cy="3215373"/>
          </a:xfrm>
        </p:spPr>
        <p:txBody>
          <a:bodyPr>
            <a:normAutofit/>
          </a:bodyPr>
          <a:lstStyle/>
          <a:p>
            <a:pPr algn="ctr"/>
            <a:r>
              <a:rPr lang="es-PA" b="1" dirty="0">
                <a:solidFill>
                  <a:schemeClr val="bg1"/>
                </a:solidFill>
              </a:rPr>
              <a:t>El Punto de Partida</a:t>
            </a:r>
            <a:endParaRPr lang="es-ES_tradnl" dirty="0">
              <a:solidFill>
                <a:schemeClr val="bg1"/>
              </a:solidFill>
            </a:endParaRPr>
          </a:p>
        </p:txBody>
      </p:sp>
      <p:grpSp>
        <p:nvGrpSpPr>
          <p:cNvPr id="16" name="Group 15">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7" name="Freeform: Shape 16">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0"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Oval 23">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Marcador de contenido 2">
            <a:extLst>
              <a:ext uri="{FF2B5EF4-FFF2-40B4-BE49-F238E27FC236}">
                <a16:creationId xmlns:a16="http://schemas.microsoft.com/office/drawing/2014/main" id="{FA09ED64-516B-6A8C-ED77-D0B0B457773A}"/>
              </a:ext>
            </a:extLst>
          </p:cNvPr>
          <p:cNvSpPr>
            <a:spLocks noGrp="1"/>
          </p:cNvSpPr>
          <p:nvPr>
            <p:ph idx="1"/>
          </p:nvPr>
        </p:nvSpPr>
        <p:spPr>
          <a:xfrm>
            <a:off x="6234868" y="1130846"/>
            <a:ext cx="5217173" cy="4351338"/>
          </a:xfrm>
        </p:spPr>
        <p:txBody>
          <a:bodyPr>
            <a:normAutofit fontScale="85000" lnSpcReduction="20000"/>
          </a:bodyPr>
          <a:lstStyle/>
          <a:p>
            <a:pPr marL="0" indent="0">
              <a:buNone/>
            </a:pPr>
            <a:r>
              <a:rPr lang="es-PA" i="1" dirty="0">
                <a:solidFill>
                  <a:schemeClr val="bg1"/>
                </a:solidFill>
              </a:rPr>
              <a:t>Todo comenzó con una pregunta:</a:t>
            </a:r>
          </a:p>
          <a:p>
            <a:r>
              <a:rPr lang="es-PA" i="1" dirty="0">
                <a:solidFill>
                  <a:schemeClr val="bg1"/>
                </a:solidFill>
              </a:rPr>
              <a:t>¿Cómo se puede predecir la cantidad de dinero o transacciones de tarjetas de crédito para la toma de decisiones?, ya sea en temporadas altas, estrategias de marketing para promociones, etc.</a:t>
            </a:r>
          </a:p>
          <a:p>
            <a:r>
              <a:rPr lang="es-PA" i="1" dirty="0">
                <a:solidFill>
                  <a:schemeClr val="bg1"/>
                </a:solidFill>
              </a:rPr>
              <a:t>Trabajando en el área analítica, veo diariamente miles de transacciones con tarjetas de crédito, pero ¿cómo se puede hacer un modelo que prediga esto?</a:t>
            </a:r>
          </a:p>
          <a:p>
            <a:r>
              <a:rPr lang="es-PA" i="1" dirty="0">
                <a:solidFill>
                  <a:schemeClr val="bg1"/>
                </a:solidFill>
              </a:rPr>
              <a:t>La idea de predecir patrones en los datos me intrigaba, y así nació mi motivación para este estudio.</a:t>
            </a:r>
            <a:endParaRPr lang="es-PA" dirty="0">
              <a:solidFill>
                <a:schemeClr val="bg1"/>
              </a:solidFill>
            </a:endParaRPr>
          </a:p>
          <a:p>
            <a:endParaRPr lang="es-ES_tradnl" dirty="0">
              <a:solidFill>
                <a:schemeClr val="bg1"/>
              </a:solidFill>
            </a:endParaRPr>
          </a:p>
        </p:txBody>
      </p:sp>
      <p:grpSp>
        <p:nvGrpSpPr>
          <p:cNvPr id="28"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29" name="Freeform: Shape 28">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268467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80815A4-956B-6944-21B0-BF98F216B486}"/>
            </a:ext>
          </a:extLst>
        </p:cNvPr>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3A930249-8242-4E2B-AF17-C018264883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A5BDD999-C5E1-4B3E-A710-768673819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pic>
        <p:nvPicPr>
          <p:cNvPr id="35" name="Picture 34" descr="Abstract background">
            <a:extLst>
              <a:ext uri="{FF2B5EF4-FFF2-40B4-BE49-F238E27FC236}">
                <a16:creationId xmlns:a16="http://schemas.microsoft.com/office/drawing/2014/main" id="{368515C1-3971-5CC5-079C-9578FE129B99}"/>
              </a:ext>
            </a:extLst>
          </p:cNvPr>
          <p:cNvPicPr>
            <a:picLocks noChangeAspect="1"/>
          </p:cNvPicPr>
          <p:nvPr/>
        </p:nvPicPr>
        <p:blipFill>
          <a:blip r:embed="rId2">
            <a:alphaModFix amt="60000"/>
          </a:blip>
          <a:srcRect l="43096" r="3544"/>
          <a:stretch/>
        </p:blipFill>
        <p:spPr>
          <a:xfrm>
            <a:off x="-4084" y="10"/>
            <a:ext cx="6099050" cy="6857990"/>
          </a:xfrm>
          <a:prstGeom prst="rect">
            <a:avLst/>
          </a:prstGeom>
        </p:spPr>
      </p:pic>
      <p:sp>
        <p:nvSpPr>
          <p:cNvPr id="2" name="Título 1">
            <a:extLst>
              <a:ext uri="{FF2B5EF4-FFF2-40B4-BE49-F238E27FC236}">
                <a16:creationId xmlns:a16="http://schemas.microsoft.com/office/drawing/2014/main" id="{2FC3F5A9-B419-5852-6C96-F806801C4049}"/>
              </a:ext>
            </a:extLst>
          </p:cNvPr>
          <p:cNvSpPr>
            <a:spLocks noGrp="1"/>
          </p:cNvSpPr>
          <p:nvPr>
            <p:ph type="title"/>
          </p:nvPr>
        </p:nvSpPr>
        <p:spPr>
          <a:xfrm>
            <a:off x="1198181" y="1122363"/>
            <a:ext cx="9795637" cy="2215884"/>
          </a:xfrm>
        </p:spPr>
        <p:txBody>
          <a:bodyPr vert="horz" lIns="91440" tIns="45720" rIns="91440" bIns="45720" rtlCol="0" anchor="b">
            <a:normAutofit/>
          </a:bodyPr>
          <a:lstStyle/>
          <a:p>
            <a:pPr marL="342900" marR="228600" lvl="0" indent="-342900" algn="ctr">
              <a:spcAft>
                <a:spcPts val="600"/>
              </a:spcAft>
            </a:pPr>
            <a:r>
              <a:rPr lang="en-US" sz="4800" kern="1200" dirty="0" err="1">
                <a:solidFill>
                  <a:srgbClr val="FFFFFF"/>
                </a:solidFill>
                <a:effectLst/>
                <a:latin typeface="+mj-lt"/>
                <a:ea typeface="+mj-ea"/>
                <a:cs typeface="+mj-cs"/>
              </a:rPr>
              <a:t>Encontrando</a:t>
            </a:r>
            <a:r>
              <a:rPr lang="en-US" sz="4800" kern="1200" dirty="0">
                <a:solidFill>
                  <a:srgbClr val="FFFFFF"/>
                </a:solidFill>
                <a:effectLst/>
                <a:latin typeface="+mj-lt"/>
                <a:ea typeface="+mj-ea"/>
                <a:cs typeface="+mj-cs"/>
              </a:rPr>
              <a:t> la data…</a:t>
            </a:r>
          </a:p>
        </p:txBody>
      </p:sp>
      <p:sp>
        <p:nvSpPr>
          <p:cNvPr id="7" name="CuadroTexto 6">
            <a:extLst>
              <a:ext uri="{FF2B5EF4-FFF2-40B4-BE49-F238E27FC236}">
                <a16:creationId xmlns:a16="http://schemas.microsoft.com/office/drawing/2014/main" id="{2D2CC3E7-97BC-174D-690B-C1F373F14ED3}"/>
              </a:ext>
            </a:extLst>
          </p:cNvPr>
          <p:cNvSpPr txBox="1"/>
          <p:nvPr/>
        </p:nvSpPr>
        <p:spPr>
          <a:xfrm>
            <a:off x="8081319" y="2730843"/>
            <a:ext cx="943143" cy="369332"/>
          </a:xfrm>
          <a:prstGeom prst="rect">
            <a:avLst/>
          </a:prstGeom>
          <a:noFill/>
        </p:spPr>
        <p:txBody>
          <a:bodyPr wrap="none" rtlCol="0">
            <a:spAutoFit/>
          </a:bodyPr>
          <a:lstStyle/>
          <a:p>
            <a:pPr>
              <a:spcAft>
                <a:spcPts val="600"/>
              </a:spcAft>
            </a:pPr>
            <a:r>
              <a:rPr lang="es-ES_tradnl"/>
              <a:t>dataset</a:t>
            </a:r>
          </a:p>
        </p:txBody>
      </p:sp>
      <p:graphicFrame>
        <p:nvGraphicFramePr>
          <p:cNvPr id="43" name="CuadroTexto 5">
            <a:extLst>
              <a:ext uri="{FF2B5EF4-FFF2-40B4-BE49-F238E27FC236}">
                <a16:creationId xmlns:a16="http://schemas.microsoft.com/office/drawing/2014/main" id="{DD58ADE9-BA75-4E37-4707-9A8F594C3F49}"/>
              </a:ext>
            </a:extLst>
          </p:cNvPr>
          <p:cNvGraphicFramePr/>
          <p:nvPr>
            <p:extLst>
              <p:ext uri="{D42A27DB-BD31-4B8C-83A1-F6EECF244321}">
                <p14:modId xmlns:p14="http://schemas.microsoft.com/office/powerpoint/2010/main" val="103027109"/>
              </p:ext>
            </p:extLst>
          </p:nvPr>
        </p:nvGraphicFramePr>
        <p:xfrm>
          <a:off x="1198181" y="3509963"/>
          <a:ext cx="9795637" cy="20752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79010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F98F79A4-A6C7-4101-B1E9-27E05CB7CF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3871489" cy="4096327"/>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2" name="Freeform: Shape 11">
            <a:extLst>
              <a:ext uri="{FF2B5EF4-FFF2-40B4-BE49-F238E27FC236}">
                <a16:creationId xmlns:a16="http://schemas.microsoft.com/office/drawing/2014/main" id="{31CE7A08-2184-4B99-ABC0-B40CD1D3F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871489" cy="4096327"/>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 name="Título 1">
            <a:extLst>
              <a:ext uri="{FF2B5EF4-FFF2-40B4-BE49-F238E27FC236}">
                <a16:creationId xmlns:a16="http://schemas.microsoft.com/office/drawing/2014/main" id="{0CC6EC1B-7948-1EAD-14E9-27DCEB9E165A}"/>
              </a:ext>
            </a:extLst>
          </p:cNvPr>
          <p:cNvSpPr>
            <a:spLocks noGrp="1"/>
          </p:cNvSpPr>
          <p:nvPr>
            <p:ph type="title"/>
          </p:nvPr>
        </p:nvSpPr>
        <p:spPr>
          <a:xfrm>
            <a:off x="951253" y="3804583"/>
            <a:ext cx="4993632" cy="3215373"/>
          </a:xfrm>
        </p:spPr>
        <p:txBody>
          <a:bodyPr>
            <a:normAutofit/>
          </a:bodyPr>
          <a:lstStyle/>
          <a:p>
            <a:r>
              <a:rPr lang="es-PA" sz="4400" b="1" dirty="0">
                <a:solidFill>
                  <a:schemeClr val="bg1"/>
                </a:solidFill>
              </a:rPr>
              <a:t>Primeros Hallazgos de los datos:</a:t>
            </a:r>
            <a:endParaRPr lang="es-ES_tradnl" dirty="0">
              <a:solidFill>
                <a:schemeClr val="bg1"/>
              </a:solidFill>
            </a:endParaRPr>
          </a:p>
        </p:txBody>
      </p:sp>
      <p:sp>
        <p:nvSpPr>
          <p:cNvPr id="14" name="Freeform: Shape 13">
            <a:extLst>
              <a:ext uri="{FF2B5EF4-FFF2-40B4-BE49-F238E27FC236}">
                <a16:creationId xmlns:a16="http://schemas.microsoft.com/office/drawing/2014/main" id="{79AFCB35-9C04-4524-A0B1-57FF6865D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7955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6" name="Freeform: Shape 15">
            <a:extLst>
              <a:ext uri="{FF2B5EF4-FFF2-40B4-BE49-F238E27FC236}">
                <a16:creationId xmlns:a16="http://schemas.microsoft.com/office/drawing/2014/main" id="{D11AD2AD-0BA0-4DD3-8EEA-84686A0E71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9192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9E5C5460-229E-46C8-A712-CC3179854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00654" y="4275786"/>
            <a:ext cx="2691346" cy="2582214"/>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 name="Freeform: Shape 19">
            <a:extLst>
              <a:ext uri="{FF2B5EF4-FFF2-40B4-BE49-F238E27FC236}">
                <a16:creationId xmlns:a16="http://schemas.microsoft.com/office/drawing/2014/main" id="{2552FC29-9118-466F-940E-80C84EFDF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00654" y="4275786"/>
            <a:ext cx="2691346" cy="2582214"/>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6">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Marcador de contenido 2">
            <a:extLst>
              <a:ext uri="{FF2B5EF4-FFF2-40B4-BE49-F238E27FC236}">
                <a16:creationId xmlns:a16="http://schemas.microsoft.com/office/drawing/2014/main" id="{2C9FAABC-BECC-76FD-5869-020A6A8F85F5}"/>
              </a:ext>
            </a:extLst>
          </p:cNvPr>
          <p:cNvSpPr>
            <a:spLocks noGrp="1"/>
          </p:cNvSpPr>
          <p:nvPr>
            <p:ph idx="1"/>
          </p:nvPr>
        </p:nvSpPr>
        <p:spPr>
          <a:xfrm>
            <a:off x="5211448" y="920135"/>
            <a:ext cx="5566783" cy="2722492"/>
          </a:xfrm>
        </p:spPr>
        <p:txBody>
          <a:bodyPr>
            <a:normAutofit lnSpcReduction="10000"/>
          </a:bodyPr>
          <a:lstStyle/>
          <a:p>
            <a:pPr algn="just">
              <a:buNone/>
            </a:pPr>
            <a:r>
              <a:rPr lang="es-PA" sz="2000" dirty="0">
                <a:solidFill>
                  <a:schemeClr val="bg1"/>
                </a:solidFill>
              </a:rPr>
              <a:t>	Al hacer el análisis descriptivo, me di cuenta de que los datos cuentan una historia, pero hay que saber leerla. Descubrí patrones interesantes: ciertos días de la semana tenían más transacciones, algunas categorías de gasto estaban más expuestas que otras, hay ciertas horas en ciertos días de la semana en la que las personas hacen más transacciones, etc. Me sorprendió lo mucho que se podía entender con solo observar antes de predecir.</a:t>
            </a:r>
          </a:p>
          <a:p>
            <a:pPr algn="just">
              <a:buNone/>
            </a:pPr>
            <a:endParaRPr lang="es-PA" sz="1600" dirty="0">
              <a:solidFill>
                <a:schemeClr val="bg1"/>
              </a:solidFill>
            </a:endParaRPr>
          </a:p>
        </p:txBody>
      </p:sp>
      <p:grpSp>
        <p:nvGrpSpPr>
          <p:cNvPr id="22" name="Graphic 185">
            <a:extLst>
              <a:ext uri="{FF2B5EF4-FFF2-40B4-BE49-F238E27FC236}">
                <a16:creationId xmlns:a16="http://schemas.microsoft.com/office/drawing/2014/main" id="{0C156BF8-7FF7-440F-BE2B-417DFFE8BF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23" name="Freeform: Shape 22">
              <a:extLst>
                <a:ext uri="{FF2B5EF4-FFF2-40B4-BE49-F238E27FC236}">
                  <a16:creationId xmlns:a16="http://schemas.microsoft.com/office/drawing/2014/main" id="{B7067280-C3E7-4DF6-A345-B9FEF6EF8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A78365A8-666B-4417-9D3C-554E6E6B2C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E71CAAFA-0A31-4308-AB9F-B1C84ABDF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96AB1D25-144D-4BB4-A45C-60B8A094F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069F0FB4-779A-48FC-AC33-784F177C92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904152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A99050EE-26AF-4253-BD50-F0FCD965A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284" y="575361"/>
            <a:ext cx="5707277" cy="5707277"/>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FC4630A-B18B-5611-40F8-333F1960172A}"/>
              </a:ext>
            </a:extLst>
          </p:cNvPr>
          <p:cNvSpPr>
            <a:spLocks noGrp="1"/>
          </p:cNvSpPr>
          <p:nvPr>
            <p:ph type="title"/>
          </p:nvPr>
        </p:nvSpPr>
        <p:spPr>
          <a:xfrm>
            <a:off x="838200" y="1748452"/>
            <a:ext cx="4974771" cy="3587786"/>
          </a:xfrm>
        </p:spPr>
        <p:txBody>
          <a:bodyPr>
            <a:normAutofit/>
          </a:bodyPr>
          <a:lstStyle/>
          <a:p>
            <a:pPr algn="ctr"/>
            <a:r>
              <a:rPr lang="es-PA" dirty="0">
                <a:solidFill>
                  <a:schemeClr val="bg1"/>
                </a:solidFill>
              </a:rPr>
              <a:t>De la curiosidad a la acción</a:t>
            </a:r>
            <a:endParaRPr lang="es-ES_tradnl" dirty="0">
              <a:solidFill>
                <a:schemeClr val="bg1"/>
              </a:solidFill>
            </a:endParaRPr>
          </a:p>
        </p:txBody>
      </p:sp>
      <p:grpSp>
        <p:nvGrpSpPr>
          <p:cNvPr id="12" name="Graphic 190">
            <a:extLst>
              <a:ext uri="{FF2B5EF4-FFF2-40B4-BE49-F238E27FC236}">
                <a16:creationId xmlns:a16="http://schemas.microsoft.com/office/drawing/2014/main" id="{00E015F5-1A99-4E40-BC3D-7707802996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3117" y="1193254"/>
            <a:ext cx="1291642" cy="429215"/>
            <a:chOff x="2504802" y="1755501"/>
            <a:chExt cx="1598829" cy="531293"/>
          </a:xfrm>
          <a:solidFill>
            <a:schemeClr val="bg1"/>
          </a:solidFill>
        </p:grpSpPr>
        <p:sp>
          <p:nvSpPr>
            <p:cNvPr id="13" name="Freeform: Shape 12">
              <a:extLst>
                <a:ext uri="{FF2B5EF4-FFF2-40B4-BE49-F238E27FC236}">
                  <a16:creationId xmlns:a16="http://schemas.microsoft.com/office/drawing/2014/main" id="{3FE6F571-2BB7-46DA-A3D9-B32ADDC16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A905CC16-753C-4B9F-B3E2-C456795AE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sp>
        <p:nvSpPr>
          <p:cNvPr id="16" name="Graphic 212">
            <a:extLst>
              <a:ext uri="{FF2B5EF4-FFF2-40B4-BE49-F238E27FC236}">
                <a16:creationId xmlns:a16="http://schemas.microsoft.com/office/drawing/2014/main" id="{D0C78466-EB6E-45A0-99A6-A00789ACD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8" name="Graphic 212">
            <a:extLst>
              <a:ext uri="{FF2B5EF4-FFF2-40B4-BE49-F238E27FC236}">
                <a16:creationId xmlns:a16="http://schemas.microsoft.com/office/drawing/2014/main" id="{E99F76E4-5DFD-4DBE-B042-66FBCD118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20" name="Graphic 4">
            <a:extLst>
              <a:ext uri="{FF2B5EF4-FFF2-40B4-BE49-F238E27FC236}">
                <a16:creationId xmlns:a16="http://schemas.microsoft.com/office/drawing/2014/main" id="{5468B3A9-705E-43C3-A742-0619B0D8F2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solidFill>
        </p:grpSpPr>
        <p:sp>
          <p:nvSpPr>
            <p:cNvPr id="21" name="Freeform: Shape 20">
              <a:extLst>
                <a:ext uri="{FF2B5EF4-FFF2-40B4-BE49-F238E27FC236}">
                  <a16:creationId xmlns:a16="http://schemas.microsoft.com/office/drawing/2014/main" id="{29D439AD-5D67-497C-B831-D17FC3E59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23F54BF2-C71C-45C5-9408-3B5E011B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BBABE17-DB56-44AB-934B-63C07C79F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CB483D20-A128-4076-AF54-88646172B8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E5EFA818-FDDA-49E9-B11F-E9DC1854A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EA1F8728-F8F7-4828-A718-A15E7663E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8DA1F73F-AA1D-41D7-BAAB-292FD94A3E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D9441DEA-C85E-4B9C-A48D-8437854C4C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15EBAA20-1368-4495-8D7C-820FAD8E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FB92591-626C-4D2B-A3E6-EC8742D67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D392448D-513F-4528-9D8D-A151982041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61946BAE-1546-4EA4-A108-A799BF5D2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42A8EC93-6A35-4D37-A8CB-59362BF87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FC3ECA2-E914-4D83-ABF9-B9FFD96E9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712B1108-9AAC-4F10-A64F-0D6963E518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284CDA0C-B2AB-4791-83B1-C053C061D6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F857BF6B-E0CA-49C0-8827-B44CE8B92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6D7B06A7-ADDF-4F27-B11F-08422FC18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E8B0DA6C-71D7-4FCB-AE4C-035E0ADB50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EB078173-ADFB-480D-91A4-4D71C01098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AAA4027A-C97B-4C9A-B04C-EBE21122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C06DA92D-C6D0-4C7D-98CF-D9576912E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D6601653-3941-4C9B-BD39-62EECE23A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2BC4A394-4FFE-4BFE-9A59-2B624E071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EB4EABA5-FDCF-4F6F-8FF1-6FDFF5058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10F3C940-2320-488A-B24C-AB0A4FB53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F525BA82-37D8-47ED-AFF6-AE57124A4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C2D78955-C80F-4DA3-83AA-D28A5A6FA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BC23DAAC-7C06-4012-8CBB-8E3126B68B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60D19F80-DC80-49EC-8EDD-7889092C18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11F50BB3-EA39-4693-BAE1-1101EF0A41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00EFD45B-69A8-47F6-A5BF-779F7EB49F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9E53C464-7272-4EBC-830B-CB29A96988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B6BF10CE-C2AD-487A-9402-8D5C746EC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1064C7FE-F8EB-47EF-97FA-348A52059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A991C553-06A1-4F26-BBBC-80F7E11E7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BCE9C081-2191-4C84-956E-F106BB015C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292F6F03-BC34-40C6-8F17-7A169CD72F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A5101B80-7351-4F0F-AB7D-3E40B4D266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0570EE1D-95AC-4660-8E96-7C8A36FEB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385D9A56-2D15-4E0A-B981-E168F09064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28D0BA2F-9273-4EAA-AD17-C4EFE1140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512CC54E-7976-4DC9-984C-45C2A23A7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C8A3FC72-9FF9-41F6-97E0-45A0FEE94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48918C16-C9B6-40D5-93A0-DB547B644A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A05612C6-4858-4854-A3D3-90CF1E1C7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A8E88D77-C726-4008-849C-DA7361F885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24CFE7CA-C955-4365-90C3-6272CB9A3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38B43FC8-B81C-490A-A346-4C6235DA8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214D0221-0C97-4C71-B535-7506956EF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ED0C44EA-BD25-49A3-9EB8-9D8DED7C19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A3C9CCF2-15CC-4F7D-87F5-7FFEBAC9C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8AA321D8-1D2C-472C-A2DB-EBB74498DD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724680C1-4BB5-45DB-A558-82514418C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C94F4CEF-82DD-4CFB-8EE3-4AB115F6A0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4F186C9C-C620-4426-A674-E40F808F66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8929942C-BA3F-40EF-94DD-4A5C22C5B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D234974B-3555-465B-95A7-1C63CE738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0E38F9FD-48AC-4C3E-9E75-D1C0B555E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3AA72E26-5C3D-4231-9042-E00AE43E80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6684433D-3C9E-4C19-A801-D51CF3064F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DADB0C3D-A021-4F40-93B3-76B61334F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41781C18-F408-401D-8A86-99FFBB9895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9D958D9F-E4B0-48B1-ADA4-3053AFB5D9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43EFCD46-F0FB-499C-81B9-3508FE5C8C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2B6A130F-CB85-4BDA-8DDF-8DAAB2F7D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9359DA40-CA94-4B1F-9BE6-C800BEEC77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73304FCD-8DAD-4BC8-A16E-84DDCA07FF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BCB4864C-8F67-4BE7-89CC-664EA25EC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845F543D-67FC-4640-A2A1-69DA6D05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DBDB2A9C-60E5-4F7E-BA2B-4DD1595FB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72B10DA2-D88E-4952-BDB5-102E61B4B2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AC5F5BED-3698-4F52-9977-D8CA2DC03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E19CCEBC-AD20-45B2-A751-42B40BB31C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3A978AD9-9A35-4B89-B3BC-61E54AD9EB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77D8C808-AFC9-42DD-B253-004890379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EECD0BF1-7C64-407E-8306-4C447B1D32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953B0F94-AC35-4CB2-878D-1DC7D68BE9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08EA50C2-BB5F-4368-AA91-67B207C1AB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DE45A7FE-0A45-45F6-8417-EBDA5A12D8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DA8B8DC8-F88C-432E-A8C2-8D13FE874F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D02C5430-233D-49F7-B852-181D2B2F6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76DB286F-9E15-441C-8697-57007B76C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534DC0EE-15B7-44AE-A7DC-8B5E22688A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4FBE9900-F640-4248-9C4C-EDBE5E00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37FF04AF-F86B-49F8-AAB5-DA696591A1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710DCFEA-4572-47A3-A6BE-7B21F5758C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BA42ED8E-CCC8-478F-9EF4-625B633071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146DF8F4-DF09-4E6C-887F-C9269E56A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7FF3916E-5C82-4956-A88B-81BFAC91B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7E5CF7AE-ED45-4AB5-9AEB-56FC964BFA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7CFB132C-BEB1-4897-B1A4-97422811F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4EE49F21-E336-41BC-8256-85A9AB597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C62510EE-BDCD-4393-9AD7-2D0C9A722D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2420F94B-4F00-4C6C-97E3-BA5B5E6871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E712560A-A110-4132-85D5-21BBBFA8C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D1E3102B-23D5-43AE-A67D-583AAA52B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9D5ABE4E-EB80-423C-BBCE-9C1B77D9B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BEB8CCC5-38F5-4892-A00B-14B645BBDF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8860175F-F7D5-4464-AD61-5B435528F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E28C20B0-98AA-4A5B-8CE1-236A3F6CAA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8A56719F-13F0-4B75-8C04-DAACD8FD86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B30555DA-285C-4859-83DE-B16FF6DB1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67AF00E9-C8D6-41C4-9703-5468F5163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D07F88BD-A2E8-4F25-BB43-9372C6C9F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DFAE35DA-8283-4F4B-8C00-FF8EFE39B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4340DEBE-A255-48E2-B7B2-AE881651C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FE968FB9-507A-4F2E-B346-15995081B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4DA99BD8-9C2B-46BF-AA27-ED405540D1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50C84F67-D2C2-48DF-8537-DF99C6024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F5CAEB9A-26A6-4FBF-916B-19FC9B0BF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E4DEDE1B-4819-4E4B-849E-330D7DF56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C441B73E-F19C-4313-8F46-F600603B3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014FE805-EF51-4859-A6DF-CF75F9A0F5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624CF2A5-BD9E-4570-8560-063BC70F2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6BEC415C-7946-43B2-9AC8-348B6B5CD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1B615AD5-3365-43D4-8E16-377A2A2F97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9D184DFD-DD33-491E-90FF-6E4ECA2668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31B62FE1-0262-4B09-ABEA-8AA010137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20C539C6-FAA9-4EBE-93D9-1F946E144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8C6EF3FF-09E5-4099-A49B-CA364A6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B3C5E06F-8F1E-4771-AAE4-B34B1D6A3D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538D5AE9-76CC-4AE4-B026-656EDCB01B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30F1A9B9-52AB-4527-BD4A-1802F7C960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46A57D78-C020-4EEF-971D-0C8802889A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7666D7A3-5ABF-4EDE-A0C5-F2099B2D86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13BC460A-E0FF-4658-A2FD-A3AF4D51D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26467CC2-3AB3-4D37-8323-385B7399F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563A1F58-33CE-4EDF-B902-3F43F69DA2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DDCFAB2F-7E88-4A57-999A-2506A1FE7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571BEB66-3787-441F-BB54-80C05C6F13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641DC095-611E-4979-8664-6C0EB878F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210B9ECF-D859-4919-A9D6-3208548F00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4FBC31D4-7E98-452C-8A87-822DE0432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E302346C-F328-435B-87ED-447C6F8542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B94F507E-9E94-432E-AE8A-A6CB2C5D05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1FFAC4F0-FD7F-4943-B60E-E276F8B23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A8A5D871-92FD-43C3-BF94-0B524FA7D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6A79A241-1665-453E-ADD4-18892D4F8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81EABE18-4189-4E07-93C9-9B76673E3E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B658A0EE-6F09-4EF7-B5E7-F23A556BD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15EB019C-C95B-4DE3-BD17-DC20F8007A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2948B3ED-79C1-47C8-B712-0BFB5536C3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13387DB9-900B-422D-90F7-C5C7EB5D5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48FDCCF3-E6D6-4CD0-9D47-02FE785C7A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BC14E8F6-33F6-47CE-9A24-EA71D7149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F78CC38F-63FC-4552-B17B-8D79D3C8F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89042823-A002-49CE-B03D-ED1291DC13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96EFC6CE-198B-489B-B1EE-72CE842628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49FEA23D-54D9-45D7-9325-1E2F638C9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2DB04EE3-370F-49CE-BCFE-C2999C3CF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8BCBCC34-797D-41A8-8AD1-7E03E1BBFF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AFF5C1F8-0EDE-4835-89E6-1FCB2EA39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6171D504-6300-457C-AFCC-064DBB3FC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62ACE739-C8C4-4495-B04C-C3AFC4481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3F4771CD-CDCA-4FFE-8EF5-E42D1781E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A10C0BFE-A8F9-4E21-9DFD-37A4D26C62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4D8D4EF9-4EF7-4538-A4AE-439F9335EA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7E0500AB-5662-43B9-95C2-2EC80CC54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984021AD-A6A2-4CDA-A953-72FBA7598B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FD1FBF47-CAC8-4385-9DC7-C9BB6167E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FBAEE482-005F-4288-8D66-09EA246C4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2C5DCF49-33DE-4AFF-818E-42F59F280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866903F3-208B-46D5-925B-254DC7429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2550D219-E342-4A38-BB89-575C1EE7A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5B5485FC-95D0-4660-9594-2C9BD3B776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2EA358DA-C7E8-4DF8-B7D6-CC582956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7990E8BB-4369-4845-8436-A6F3FE1D1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D6C050C5-1951-434B-A7FE-D271E73F8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nvGrpSpPr>
          <p:cNvPr id="191" name="Graphic 4">
            <a:extLst>
              <a:ext uri="{FF2B5EF4-FFF2-40B4-BE49-F238E27FC236}">
                <a16:creationId xmlns:a16="http://schemas.microsoft.com/office/drawing/2014/main" id="{773717CC-ECEE-4ABF-BA61-C59F468017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alpha val="60000"/>
            </a:schemeClr>
          </a:solidFill>
        </p:grpSpPr>
        <p:sp>
          <p:nvSpPr>
            <p:cNvPr id="192" name="Freeform: Shape 191">
              <a:extLst>
                <a:ext uri="{FF2B5EF4-FFF2-40B4-BE49-F238E27FC236}">
                  <a16:creationId xmlns:a16="http://schemas.microsoft.com/office/drawing/2014/main" id="{9A4FAE41-62DF-4B8E-BD66-8EC206E0E3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564C7F1F-5546-40DC-A16B-C9A3E45777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45583216-FC24-4B75-9703-DBEC401FF8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2FD0A70D-2E7E-4048-8145-0F45EDBBCE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B703C78E-D176-4455-B7B5-2DB4F418D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AD23B98E-D1FB-4BD9-BA4A-060BC8266E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C1541992-EEDB-4D6B-BDA9-B66E58A17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08072B3B-B852-4186-ACFE-F614251324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7B5DD2CA-BCBA-4F3E-B472-84006768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C7335DFE-05E4-4D45-B035-1D85E7648E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ADCF9375-A092-491A-960D-A4DBB376C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95341599-7E99-490F-9AF8-07EAE5C8DB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E1C55EB0-818A-46E6-8D53-5503100290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319B036C-5BD8-4F3B-8935-96D50F410D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A8445880-106C-4DC8-A250-D132F0D6F3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952AA1DD-5DBE-43CD-9B85-63C7626929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2A412466-ED73-4944-83CE-224B1769C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807E195A-10DB-494C-A547-E1D0C6F616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4CD4AECE-734D-4B90-984F-B2ABFA2B6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2927072E-8001-4AD1-A4C4-2EDBA3BF87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499D6F50-E593-46A3-81D8-73389276B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7A96E600-84B4-452B-AE40-295FC5807E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CBBA17AC-C1AB-4BFC-A051-457275D1D6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488E850C-90D5-4D0F-A57D-7809327EF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9F98D808-AB13-4D8D-B4C5-9D32153462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95AFFBC0-FF37-4117-86FA-21ABDA17AB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ED0AC42A-17B0-4154-968C-CAE2A04C2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4A7A31A0-8490-4B9D-B9CC-7FF28053E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8188899C-6A74-43D8-B36C-F86B278C89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1537EAA6-95B6-4674-A7B9-40F9AB7F59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F4B29507-C08F-4764-B703-0EB33A0FAC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4200E500-6A99-47FC-A30F-FA4C85DA8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9558677C-76AD-451F-AEEE-C5FEE4179C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79E472E5-A81A-44E7-AEBA-C3A593497B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5CD54F54-9E41-4635-A533-6CC6515E1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B22D6F46-74C0-49D9-8CD8-BC125E973D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C6FAA6EC-EDF6-4522-ACD8-8D4F7FF872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5F8364DC-ED1A-482D-A418-7941B199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1896D361-70A8-4528-940B-F306550F88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4D1CB00A-0CE1-4E25-ADCE-9562845F5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E1B6761E-B7C6-4218-B95F-F6DEC0066D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CA081177-DAC3-4667-91A1-4CC885D4A1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435007DC-BB8D-43BA-9598-AE79AA262E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46628B8A-02EC-44EF-B52C-5EBAFBCF9C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2DACEC99-8F4C-495C-8EAA-670A3A02ED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C8EFEAD4-1425-4357-9D8A-F326DABC6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FDA70E94-A082-47D4-B4F8-142AEF1DC3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10E96E8A-1EEA-4F1D-8CFE-12DC9B9E7A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B12D7CC4-A548-4FF7-A6B2-9151CFA9E3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CB3F1C68-B597-4669-87F8-C80124ABE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A57037D2-0958-4F34-815F-C8CA7F86A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30AF3969-3F11-4157-B4B9-33B1314623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51D613E3-18F5-4426-ADEB-DEC123E16B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1DC25548-A3A9-4018-A29B-6972D353F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7EDE6372-94D2-435D-BD43-A20072D80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729575A6-77E2-4199-8F0A-27C89330A0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12EB506D-59AD-4011-80F8-36A2BDB95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92FD46FA-14EB-46A2-B4A3-ECD1F49BAC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1CD84E07-49A9-40E3-B34C-91C156C9C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F3090306-C384-44A0-8C38-77397133B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3515E97E-31A4-4273-AB55-8EAD74CB9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792F63CA-0494-43E2-A0AA-37C35C8326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5389A040-E4CC-4CE7-8B9F-40ECA9ACE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1BA51B23-705C-49BE-B606-8A9B623E0A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B16EF17A-F451-4B5B-9052-33A9116E9D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1B20B7D1-27D7-4E1A-A317-E9E7A105A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1E3FADAF-FD1D-45B2-A40D-EBDD536E75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301257BA-BCE2-4479-A04F-A9DBFAF92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619D0ABC-04D9-405A-A52F-5EEC01762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123AE5C7-608A-47A7-B7A1-55662B70BF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957BDA1A-3081-45EB-A31E-3F98EC6DC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683DDA50-C794-4DC5-8297-CFDEB8DCB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FA42024A-A832-4635-9CE6-B968232CE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564D00AA-3E68-4F56-80A0-08D5DFFB6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D988A711-E3E8-4172-AFE1-60E93FF10A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7A89FF34-EE34-461C-A3EF-73AC3801B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80D55E43-BE59-444D-B32B-9C0306A126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639C823F-B16B-4DF7-BA6E-0D832AAB2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2E623C08-172F-41EA-90CB-59ED0D583B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94C0577F-0FF9-47D5-8C6D-FC7B4CC31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30C80E9D-7909-4C52-ACAD-80FF874F99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2B9598CE-4E74-4A54-BAB8-59379D211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E7188EAA-47E1-4B73-8682-C74A0421BE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36900E8B-61F2-411F-B29F-A9CDC6E811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0A25598A-334A-487D-9604-4753EAE81E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C8DBE472-045A-491C-AB7C-4153EE2B00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2F6DD374-5D5F-48BB-8135-8F37EE2C2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386B8A5A-00D0-4291-937B-931B3F19CD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89C10BFA-8067-495D-810E-1F4085F7B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51F94E69-8294-4AB3-A457-3BD4ACF085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AD2859C5-45C5-4EE2-8272-0FA7A02353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14AFB321-1B9D-41AF-9686-8C689A3F4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5C4403F4-D893-4E4C-8DFE-E79AE6A62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BA894316-677B-4B51-AF19-0D3FAF96A7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07FDE9AD-8F5A-44B0-AC7E-30148150D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A4D0E6BA-489D-4EA4-994E-225F7D078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7EDFBCCB-EC92-4860-BBDB-2EC6355FE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459DBA8E-2EB0-4C51-A161-2C595B89D4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FB1BA285-9A95-49B7-A098-F38400D92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D29C405E-90F5-4AB5-8B5F-3CA2F1815A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F7214FFD-3321-412F-9CA5-4BC6E874F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5F16C3D8-64A1-443D-92A7-EA97518A6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7E4EFAB9-436A-4B6B-A16B-8DA3F614A8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037DDFC3-D7A5-443D-8417-D723296DA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253AC142-F4B4-47E8-BBEE-F7D0F8547F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890AAA82-94E2-41D0-AE92-9C87195CC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FD33B856-EF4E-40FC-BDA0-9E26203D0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24AEBF58-C8A2-4D00-9AFB-B5012AEA36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21270E55-4211-4529-BDC3-29B80BDF5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16DD7E91-EFBB-4DD7-B30F-4A13C20BED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id="{96260F31-66FB-4E2C-801E-701C2B859A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3" name="Freeform: Shape 302">
              <a:extLst>
                <a:ext uri="{FF2B5EF4-FFF2-40B4-BE49-F238E27FC236}">
                  <a16:creationId xmlns:a16="http://schemas.microsoft.com/office/drawing/2014/main" id="{B5FEE1C9-3961-4400-AD3E-B5AD93A47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4" name="Freeform: Shape 303">
              <a:extLst>
                <a:ext uri="{FF2B5EF4-FFF2-40B4-BE49-F238E27FC236}">
                  <a16:creationId xmlns:a16="http://schemas.microsoft.com/office/drawing/2014/main" id="{34E1BE05-269F-4A13-99FE-2A973A0E77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2D591FBD-65C6-46C4-AF19-875D652DC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85F7E635-CB45-4346-BBFB-10FF0576AF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3BDAC885-F0B3-4D66-8587-438465298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3427A7E1-71C9-42CC-9CAF-53642DC4D0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20BF60C4-2E5D-473E-96B6-D22BB8536F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C4703732-1088-4448-ACC0-D8BD901B2C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6777D706-23BF-4962-98D3-D5AE7DF4EC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783FF777-4C59-44D0-9441-2B40E0A70E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3" name="Freeform: Shape 312">
              <a:extLst>
                <a:ext uri="{FF2B5EF4-FFF2-40B4-BE49-F238E27FC236}">
                  <a16:creationId xmlns:a16="http://schemas.microsoft.com/office/drawing/2014/main" id="{2037F33C-65F4-44B6-9CB2-D32D1552C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E73BA403-F3FD-4D76-A516-5698375D6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0AF0D29B-415A-4327-A4B4-B5DC8F0AC0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374A9388-F55E-4F94-817D-5BFF0B59E7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30C52183-F223-4E0A-B713-C91589CEB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A6BEE030-DC6B-4CB1-A01B-95CC825525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2D41CF67-37BB-443C-85CF-2A05174FD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id="{65A449CF-396F-45B8-B268-6824A4E89B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1" name="Freeform: Shape 320">
              <a:extLst>
                <a:ext uri="{FF2B5EF4-FFF2-40B4-BE49-F238E27FC236}">
                  <a16:creationId xmlns:a16="http://schemas.microsoft.com/office/drawing/2014/main" id="{9C20A7EF-7013-4D6C-ADD8-868A931DF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2" name="Freeform: Shape 321">
              <a:extLst>
                <a:ext uri="{FF2B5EF4-FFF2-40B4-BE49-F238E27FC236}">
                  <a16:creationId xmlns:a16="http://schemas.microsoft.com/office/drawing/2014/main" id="{F787692C-3BA9-4D4D-82F8-E497797AAE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id="{A6D539D6-A55E-40F5-83AC-A77340524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4" name="Freeform: Shape 323">
              <a:extLst>
                <a:ext uri="{FF2B5EF4-FFF2-40B4-BE49-F238E27FC236}">
                  <a16:creationId xmlns:a16="http://schemas.microsoft.com/office/drawing/2014/main" id="{D4D7922F-CA55-4202-B99F-ED303E7044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4120C846-A602-4B6C-9C07-11D2B0F8A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6" name="Freeform: Shape 325">
              <a:extLst>
                <a:ext uri="{FF2B5EF4-FFF2-40B4-BE49-F238E27FC236}">
                  <a16:creationId xmlns:a16="http://schemas.microsoft.com/office/drawing/2014/main" id="{84B5D527-4684-45F5-84CE-73642492D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7" name="Freeform: Shape 326">
              <a:extLst>
                <a:ext uri="{FF2B5EF4-FFF2-40B4-BE49-F238E27FC236}">
                  <a16:creationId xmlns:a16="http://schemas.microsoft.com/office/drawing/2014/main" id="{FF31CF21-8169-4D45-A115-9CF8D37189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328" name="Freeform: Shape 327">
              <a:extLst>
                <a:ext uri="{FF2B5EF4-FFF2-40B4-BE49-F238E27FC236}">
                  <a16:creationId xmlns:a16="http://schemas.microsoft.com/office/drawing/2014/main" id="{DA8762B9-9CD8-4676-93F5-6C9358A94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9" name="Freeform: Shape 328">
              <a:extLst>
                <a:ext uri="{FF2B5EF4-FFF2-40B4-BE49-F238E27FC236}">
                  <a16:creationId xmlns:a16="http://schemas.microsoft.com/office/drawing/2014/main" id="{A183E80A-70D1-4F52-A92D-D396648CCB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id="{83FBB0F7-E17E-4890-9B66-3625BA1468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31" name="Freeform: Shape 330">
              <a:extLst>
                <a:ext uri="{FF2B5EF4-FFF2-40B4-BE49-F238E27FC236}">
                  <a16:creationId xmlns:a16="http://schemas.microsoft.com/office/drawing/2014/main" id="{708E7BF1-2D4D-44AB-A5CC-0ED91B8462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id="{4B468C4E-6F63-4172-AE1F-8965744DBC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3" name="Freeform: Shape 332">
              <a:extLst>
                <a:ext uri="{FF2B5EF4-FFF2-40B4-BE49-F238E27FC236}">
                  <a16:creationId xmlns:a16="http://schemas.microsoft.com/office/drawing/2014/main" id="{974C7149-F567-4D55-8F48-511DCF3A81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34" name="Freeform: Shape 333">
              <a:extLst>
                <a:ext uri="{FF2B5EF4-FFF2-40B4-BE49-F238E27FC236}">
                  <a16:creationId xmlns:a16="http://schemas.microsoft.com/office/drawing/2014/main" id="{54A551FA-7E10-4D28-9A10-B9A06C0780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1D04F3C0-CE2C-4B8D-A5BD-0E994FD8D9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36" name="Freeform: Shape 335">
              <a:extLst>
                <a:ext uri="{FF2B5EF4-FFF2-40B4-BE49-F238E27FC236}">
                  <a16:creationId xmlns:a16="http://schemas.microsoft.com/office/drawing/2014/main" id="{D2EA9230-DD52-48A9-B268-56744EA506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37" name="Freeform: Shape 336">
              <a:extLst>
                <a:ext uri="{FF2B5EF4-FFF2-40B4-BE49-F238E27FC236}">
                  <a16:creationId xmlns:a16="http://schemas.microsoft.com/office/drawing/2014/main" id="{043A05F5-A8CF-4D01-AF12-95D1ECAE46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8" name="Freeform: Shape 337">
              <a:extLst>
                <a:ext uri="{FF2B5EF4-FFF2-40B4-BE49-F238E27FC236}">
                  <a16:creationId xmlns:a16="http://schemas.microsoft.com/office/drawing/2014/main" id="{1F47C6BC-BD1A-4291-B018-05E5A72E4B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9" name="Freeform: Shape 338">
              <a:extLst>
                <a:ext uri="{FF2B5EF4-FFF2-40B4-BE49-F238E27FC236}">
                  <a16:creationId xmlns:a16="http://schemas.microsoft.com/office/drawing/2014/main" id="{E5B89844-FD17-4048-A3F5-35E390C6E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0" name="Freeform: Shape 339">
              <a:extLst>
                <a:ext uri="{FF2B5EF4-FFF2-40B4-BE49-F238E27FC236}">
                  <a16:creationId xmlns:a16="http://schemas.microsoft.com/office/drawing/2014/main" id="{B5593F34-8B0E-4D34-9781-B594E2F5D7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1" name="Freeform: Shape 340">
              <a:extLst>
                <a:ext uri="{FF2B5EF4-FFF2-40B4-BE49-F238E27FC236}">
                  <a16:creationId xmlns:a16="http://schemas.microsoft.com/office/drawing/2014/main" id="{4428E4BB-2263-4D19-8254-C9B54B856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2" name="Freeform: Shape 341">
              <a:extLst>
                <a:ext uri="{FF2B5EF4-FFF2-40B4-BE49-F238E27FC236}">
                  <a16:creationId xmlns:a16="http://schemas.microsoft.com/office/drawing/2014/main" id="{2366216E-6EA2-4872-8370-C5EC22520F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3" name="Freeform: Shape 342">
              <a:extLst>
                <a:ext uri="{FF2B5EF4-FFF2-40B4-BE49-F238E27FC236}">
                  <a16:creationId xmlns:a16="http://schemas.microsoft.com/office/drawing/2014/main" id="{D66F8E3F-BF33-4F99-A1F0-EB5885BF2C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4" name="Freeform: Shape 343">
              <a:extLst>
                <a:ext uri="{FF2B5EF4-FFF2-40B4-BE49-F238E27FC236}">
                  <a16:creationId xmlns:a16="http://schemas.microsoft.com/office/drawing/2014/main" id="{EB506747-ED9D-43EA-BD67-DF7971849E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5" name="Freeform: Shape 344">
              <a:extLst>
                <a:ext uri="{FF2B5EF4-FFF2-40B4-BE49-F238E27FC236}">
                  <a16:creationId xmlns:a16="http://schemas.microsoft.com/office/drawing/2014/main" id="{AC803CE8-FFF7-40EA-AF62-102724C32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6" name="Freeform: Shape 345">
              <a:extLst>
                <a:ext uri="{FF2B5EF4-FFF2-40B4-BE49-F238E27FC236}">
                  <a16:creationId xmlns:a16="http://schemas.microsoft.com/office/drawing/2014/main" id="{7EF6FFCA-06CC-4395-AEB0-425719A42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7" name="Freeform: Shape 346">
              <a:extLst>
                <a:ext uri="{FF2B5EF4-FFF2-40B4-BE49-F238E27FC236}">
                  <a16:creationId xmlns:a16="http://schemas.microsoft.com/office/drawing/2014/main" id="{0D95F285-AAC0-4F32-8665-2677878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8" name="Freeform: Shape 347">
              <a:extLst>
                <a:ext uri="{FF2B5EF4-FFF2-40B4-BE49-F238E27FC236}">
                  <a16:creationId xmlns:a16="http://schemas.microsoft.com/office/drawing/2014/main" id="{8DFCCA2E-BF12-4D26-A5A4-A03387546A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9" name="Freeform: Shape 348">
              <a:extLst>
                <a:ext uri="{FF2B5EF4-FFF2-40B4-BE49-F238E27FC236}">
                  <a16:creationId xmlns:a16="http://schemas.microsoft.com/office/drawing/2014/main" id="{2ABEAC60-6AC3-4D6A-95F9-2E79F6BE00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FA6015B7-49FE-4729-B2F4-585F0F305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D611DEB1-76FE-4625-9449-88E52D15F4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97F031C1-1AA7-4CA7-ADD3-E0577626E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96F5D0CB-22E6-4536-8403-F42527F31F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A32718AB-7401-4F66-9C77-E06C3CF7C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85B6B5F1-D1E4-45A3-8117-348D02D2A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534869FD-184C-42DB-B9DA-293DB67E5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A781504F-CAFD-4201-B288-8B4A809B43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D9FC8348-2BA6-4631-8AA7-D63CD898C5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C1AF95A2-64EA-45E2-A43B-1EBD56910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CFC80050-240D-434A-BFCB-DE4DA4FAF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
        <p:nvSpPr>
          <p:cNvPr id="3" name="Marcador de contenido 2">
            <a:extLst>
              <a:ext uri="{FF2B5EF4-FFF2-40B4-BE49-F238E27FC236}">
                <a16:creationId xmlns:a16="http://schemas.microsoft.com/office/drawing/2014/main" id="{B018162C-B391-C616-DCAA-7E2F053E31F4}"/>
              </a:ext>
            </a:extLst>
          </p:cNvPr>
          <p:cNvSpPr>
            <a:spLocks noGrp="1"/>
          </p:cNvSpPr>
          <p:nvPr>
            <p:ph idx="1"/>
          </p:nvPr>
        </p:nvSpPr>
        <p:spPr>
          <a:xfrm>
            <a:off x="6477270" y="1130846"/>
            <a:ext cx="4974771" cy="4351338"/>
          </a:xfrm>
        </p:spPr>
        <p:txBody>
          <a:bodyPr>
            <a:normAutofit/>
          </a:bodyPr>
          <a:lstStyle/>
          <a:p>
            <a:pPr algn="just"/>
            <a:r>
              <a:rPr lang="es-PA" sz="2200" dirty="0">
                <a:solidFill>
                  <a:schemeClr val="bg1"/>
                </a:solidFill>
              </a:rPr>
              <a:t>Con los primeros insights da los datos, pasé al siguiente nivel: construir un modelo predictivo. Decidí probar varios algoritmos, con la librería de PyCaret con el módulo de regresión, modelo de Arima, Xgboost, y en el software de Weka. Ajusté algunos parámetros, validé resultados y aprendí que los modelos no son perfectos: siempre hay margen de mejora. Cada iteración daba resultados distintos.</a:t>
            </a:r>
            <a:endParaRPr lang="es-ES_tradnl" sz="2200" dirty="0">
              <a:solidFill>
                <a:schemeClr val="bg1"/>
              </a:solidFill>
            </a:endParaRPr>
          </a:p>
        </p:txBody>
      </p:sp>
    </p:spTree>
    <p:extLst>
      <p:ext uri="{BB962C8B-B14F-4D97-AF65-F5344CB8AC3E}">
        <p14:creationId xmlns:p14="http://schemas.microsoft.com/office/powerpoint/2010/main" val="3771014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E1A5EC0-8E17-64E3-1100-1212B1AFEC10}"/>
              </a:ext>
            </a:extLst>
          </p:cNvPr>
          <p:cNvSpPr>
            <a:spLocks noGrp="1"/>
          </p:cNvSpPr>
          <p:nvPr>
            <p:ph type="title"/>
          </p:nvPr>
        </p:nvSpPr>
        <p:spPr>
          <a:xfrm>
            <a:off x="761803" y="350196"/>
            <a:ext cx="4646904" cy="1624520"/>
          </a:xfrm>
        </p:spPr>
        <p:txBody>
          <a:bodyPr anchor="ctr">
            <a:normAutofit/>
          </a:bodyPr>
          <a:lstStyle/>
          <a:p>
            <a:r>
              <a:rPr lang="es-PA" sz="4000"/>
              <a:t>Más que Números, Respuestas</a:t>
            </a:r>
            <a:endParaRPr lang="es-ES_tradnl" sz="4000"/>
          </a:p>
        </p:txBody>
      </p:sp>
      <p:sp>
        <p:nvSpPr>
          <p:cNvPr id="3" name="Marcador de contenido 2">
            <a:extLst>
              <a:ext uri="{FF2B5EF4-FFF2-40B4-BE49-F238E27FC236}">
                <a16:creationId xmlns:a16="http://schemas.microsoft.com/office/drawing/2014/main" id="{147B6C83-3ECD-11D0-672F-4CD54093566B}"/>
              </a:ext>
            </a:extLst>
          </p:cNvPr>
          <p:cNvSpPr>
            <a:spLocks noGrp="1"/>
          </p:cNvSpPr>
          <p:nvPr>
            <p:ph idx="1"/>
          </p:nvPr>
        </p:nvSpPr>
        <p:spPr>
          <a:xfrm>
            <a:off x="761802" y="2743200"/>
            <a:ext cx="4646905" cy="3613149"/>
          </a:xfrm>
        </p:spPr>
        <p:txBody>
          <a:bodyPr anchor="ctr">
            <a:normAutofit/>
          </a:bodyPr>
          <a:lstStyle/>
          <a:p>
            <a:pPr algn="just"/>
            <a:r>
              <a:rPr lang="es-PA" sz="1700" dirty="0"/>
              <a:t>Habían modelos que arrojaban métricas de desempeño muy muy buenas, otras tenian overfitting e indicaban que los resultados de predicción no serían buenos, pero al final se logró predecir tendencias con una precisión considerable, lo que significa que, con la estrategia correcta, se puede anticipar ciertos comportamientos de los clientes.</a:t>
            </a:r>
          </a:p>
          <a:p>
            <a:pPr algn="just"/>
            <a:r>
              <a:rPr lang="es-PA" sz="1700" dirty="0"/>
              <a:t> Pero lo más interesante fue ver cómo variables que parecían poco relevantes al inicio, en realidad tenían un gran impacto en las predicciones.</a:t>
            </a:r>
            <a:endParaRPr lang="es-ES_tradnl" sz="1700" dirty="0"/>
          </a:p>
        </p:txBody>
      </p:sp>
      <p:pic>
        <p:nvPicPr>
          <p:cNvPr id="5" name="Picture 4" descr="Graph">
            <a:extLst>
              <a:ext uri="{FF2B5EF4-FFF2-40B4-BE49-F238E27FC236}">
                <a16:creationId xmlns:a16="http://schemas.microsoft.com/office/drawing/2014/main" id="{694C38F4-F2EB-D3B7-AA93-9F94CC5B5A8B}"/>
              </a:ext>
            </a:extLst>
          </p:cNvPr>
          <p:cNvPicPr>
            <a:picLocks noChangeAspect="1"/>
          </p:cNvPicPr>
          <p:nvPr/>
        </p:nvPicPr>
        <p:blipFill>
          <a:blip r:embed="rId2"/>
          <a:srcRect l="16558" r="27824"/>
          <a:stretch/>
        </p:blipFill>
        <p:spPr>
          <a:xfrm>
            <a:off x="6096000" y="1"/>
            <a:ext cx="6102825" cy="6858000"/>
          </a:xfrm>
          <a:prstGeom prst="rect">
            <a:avLst/>
          </a:prstGeom>
        </p:spPr>
      </p:pic>
    </p:spTree>
    <p:extLst>
      <p:ext uri="{BB962C8B-B14F-4D97-AF65-F5344CB8AC3E}">
        <p14:creationId xmlns:p14="http://schemas.microsoft.com/office/powerpoint/2010/main" val="2657532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5" name="Rectangle 364">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7" name="Rectangle 366">
            <a:extLst>
              <a:ext uri="{FF2B5EF4-FFF2-40B4-BE49-F238E27FC236}">
                <a16:creationId xmlns:a16="http://schemas.microsoft.com/office/drawing/2014/main" id="{CAEBFCD5-5356-4326-8D39-8235A46CD7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0809" y="1187311"/>
            <a:ext cx="5089552" cy="4483379"/>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9" name="Rectangle 368">
            <a:extLst>
              <a:ext uri="{FF2B5EF4-FFF2-40B4-BE49-F238E27FC236}">
                <a16:creationId xmlns:a16="http://schemas.microsoft.com/office/drawing/2014/main" id="{F6814848-248A-47DD-88E0-95099D951E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301" y="1178924"/>
            <a:ext cx="5089552" cy="4483379"/>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1" name="Rectangle 370">
            <a:extLst>
              <a:ext uri="{FF2B5EF4-FFF2-40B4-BE49-F238E27FC236}">
                <a16:creationId xmlns:a16="http://schemas.microsoft.com/office/drawing/2014/main" id="{718BDA89-0D2C-4C4E-99F6-D7A220F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3787" y="1130846"/>
            <a:ext cx="5039475" cy="4439266"/>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3" name="Graphic 38">
            <a:extLst>
              <a:ext uri="{FF2B5EF4-FFF2-40B4-BE49-F238E27FC236}">
                <a16:creationId xmlns:a16="http://schemas.microsoft.com/office/drawing/2014/main" id="{6B67BE95-96EF-433C-9F29-B0732AA6B6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040" y="1424181"/>
            <a:ext cx="1355538" cy="503582"/>
            <a:chOff x="2267504" y="2540250"/>
            <a:chExt cx="1990951" cy="739640"/>
          </a:xfrm>
          <a:solidFill>
            <a:schemeClr val="bg1"/>
          </a:solidFill>
        </p:grpSpPr>
        <p:sp>
          <p:nvSpPr>
            <p:cNvPr id="374" name="Freeform: Shape 373">
              <a:extLst>
                <a:ext uri="{FF2B5EF4-FFF2-40B4-BE49-F238E27FC236}">
                  <a16:creationId xmlns:a16="http://schemas.microsoft.com/office/drawing/2014/main" id="{AD324976-1596-4B76-A61C-5626816B24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375" name="Freeform: Shape 374">
              <a:extLst>
                <a:ext uri="{FF2B5EF4-FFF2-40B4-BE49-F238E27FC236}">
                  <a16:creationId xmlns:a16="http://schemas.microsoft.com/office/drawing/2014/main" id="{C44DEF24-FB22-48A2-8257-B97AD7E1AA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377" name="Graphic 212">
            <a:extLst>
              <a:ext uri="{FF2B5EF4-FFF2-40B4-BE49-F238E27FC236}">
                <a16:creationId xmlns:a16="http://schemas.microsoft.com/office/drawing/2014/main" id="{7CE98B01-ED41-482F-AFA1-19C7FA7C04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502" y="629793"/>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79" name="Graphic 212">
            <a:extLst>
              <a:ext uri="{FF2B5EF4-FFF2-40B4-BE49-F238E27FC236}">
                <a16:creationId xmlns:a16="http://schemas.microsoft.com/office/drawing/2014/main" id="{B9CABDD0-8DF6-4974-A224-9A2A81778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502" y="629793"/>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381" name="Graphic 4">
            <a:extLst>
              <a:ext uri="{FF2B5EF4-FFF2-40B4-BE49-F238E27FC236}">
                <a16:creationId xmlns:a16="http://schemas.microsoft.com/office/drawing/2014/main" id="{D6E8B984-55B9-4A62-A043-997D00F0A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32680" y="5188771"/>
            <a:ext cx="1076787" cy="1076789"/>
            <a:chOff x="5829300" y="3162300"/>
            <a:chExt cx="532256" cy="532257"/>
          </a:xfrm>
          <a:solidFill>
            <a:schemeClr val="bg1"/>
          </a:solidFill>
        </p:grpSpPr>
        <p:sp>
          <p:nvSpPr>
            <p:cNvPr id="382" name="Freeform: Shape 381">
              <a:extLst>
                <a:ext uri="{FF2B5EF4-FFF2-40B4-BE49-F238E27FC236}">
                  <a16:creationId xmlns:a16="http://schemas.microsoft.com/office/drawing/2014/main" id="{D4FAF4A8-82EB-4F6F-B601-43EBF0BD12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383" name="Freeform: Shape 382">
              <a:extLst>
                <a:ext uri="{FF2B5EF4-FFF2-40B4-BE49-F238E27FC236}">
                  <a16:creationId xmlns:a16="http://schemas.microsoft.com/office/drawing/2014/main" id="{26F2473F-E069-4558-9B41-E285BBE030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384" name="Freeform: Shape 383">
              <a:extLst>
                <a:ext uri="{FF2B5EF4-FFF2-40B4-BE49-F238E27FC236}">
                  <a16:creationId xmlns:a16="http://schemas.microsoft.com/office/drawing/2014/main" id="{FC9A4A76-2C9F-486C-9663-6A30A022DE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385" name="Freeform: Shape 384">
              <a:extLst>
                <a:ext uri="{FF2B5EF4-FFF2-40B4-BE49-F238E27FC236}">
                  <a16:creationId xmlns:a16="http://schemas.microsoft.com/office/drawing/2014/main" id="{88431DC7-D4CB-479A-AFA4-5B0C597A2E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386" name="Freeform: Shape 385">
              <a:extLst>
                <a:ext uri="{FF2B5EF4-FFF2-40B4-BE49-F238E27FC236}">
                  <a16:creationId xmlns:a16="http://schemas.microsoft.com/office/drawing/2014/main" id="{30755DA1-6F28-4612-A4A7-B915468C6D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387" name="Freeform: Shape 386">
              <a:extLst>
                <a:ext uri="{FF2B5EF4-FFF2-40B4-BE49-F238E27FC236}">
                  <a16:creationId xmlns:a16="http://schemas.microsoft.com/office/drawing/2014/main" id="{4616ED79-5475-49E6-A5FE-8D9DB12FB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388" name="Freeform: Shape 387">
              <a:extLst>
                <a:ext uri="{FF2B5EF4-FFF2-40B4-BE49-F238E27FC236}">
                  <a16:creationId xmlns:a16="http://schemas.microsoft.com/office/drawing/2014/main" id="{21DCEB47-7140-4682-8DBF-7667BE28F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389" name="Freeform: Shape 388">
              <a:extLst>
                <a:ext uri="{FF2B5EF4-FFF2-40B4-BE49-F238E27FC236}">
                  <a16:creationId xmlns:a16="http://schemas.microsoft.com/office/drawing/2014/main" id="{EA931BD3-5A56-42F2-B6B5-647B28D1C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90" name="Freeform: Shape 389">
              <a:extLst>
                <a:ext uri="{FF2B5EF4-FFF2-40B4-BE49-F238E27FC236}">
                  <a16:creationId xmlns:a16="http://schemas.microsoft.com/office/drawing/2014/main" id="{820E4C8E-4190-498D-9556-6DA668A81F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91" name="Freeform: Shape 390">
              <a:extLst>
                <a:ext uri="{FF2B5EF4-FFF2-40B4-BE49-F238E27FC236}">
                  <a16:creationId xmlns:a16="http://schemas.microsoft.com/office/drawing/2014/main" id="{54B2F30F-0B57-4D60-A087-CD6A471F68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92" name="Freeform: Shape 391">
              <a:extLst>
                <a:ext uri="{FF2B5EF4-FFF2-40B4-BE49-F238E27FC236}">
                  <a16:creationId xmlns:a16="http://schemas.microsoft.com/office/drawing/2014/main" id="{FC5E8C73-ED41-4214-AEE6-3C5F493846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93" name="Freeform: Shape 392">
              <a:extLst>
                <a:ext uri="{FF2B5EF4-FFF2-40B4-BE49-F238E27FC236}">
                  <a16:creationId xmlns:a16="http://schemas.microsoft.com/office/drawing/2014/main" id="{B1F94534-FE3E-476C-870B-E714E4A66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94" name="Freeform: Shape 393">
              <a:extLst>
                <a:ext uri="{FF2B5EF4-FFF2-40B4-BE49-F238E27FC236}">
                  <a16:creationId xmlns:a16="http://schemas.microsoft.com/office/drawing/2014/main" id="{8DE6C1B0-4D58-4937-B2B7-B1207CA18F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sp>
        <p:nvSpPr>
          <p:cNvPr id="2" name="Título 1">
            <a:extLst>
              <a:ext uri="{FF2B5EF4-FFF2-40B4-BE49-F238E27FC236}">
                <a16:creationId xmlns:a16="http://schemas.microsoft.com/office/drawing/2014/main" id="{302F5B02-472B-58B3-77E3-4932A2BE6569}"/>
              </a:ext>
            </a:extLst>
          </p:cNvPr>
          <p:cNvSpPr>
            <a:spLocks noGrp="1"/>
          </p:cNvSpPr>
          <p:nvPr>
            <p:ph type="title"/>
          </p:nvPr>
        </p:nvSpPr>
        <p:spPr>
          <a:xfrm>
            <a:off x="838200" y="1391619"/>
            <a:ext cx="4905401" cy="4042196"/>
          </a:xfrm>
        </p:spPr>
        <p:txBody>
          <a:bodyPr>
            <a:normAutofit/>
          </a:bodyPr>
          <a:lstStyle/>
          <a:p>
            <a:pPr algn="ctr"/>
            <a:r>
              <a:rPr lang="es-PA">
                <a:solidFill>
                  <a:schemeClr val="bg1"/>
                </a:solidFill>
              </a:rPr>
              <a:t>Aprender de la Experiencia</a:t>
            </a:r>
            <a:endParaRPr lang="es-ES_tradnl">
              <a:solidFill>
                <a:schemeClr val="bg1"/>
              </a:solidFill>
            </a:endParaRPr>
          </a:p>
        </p:txBody>
      </p:sp>
      <p:sp>
        <p:nvSpPr>
          <p:cNvPr id="3" name="Marcador de contenido 2">
            <a:extLst>
              <a:ext uri="{FF2B5EF4-FFF2-40B4-BE49-F238E27FC236}">
                <a16:creationId xmlns:a16="http://schemas.microsoft.com/office/drawing/2014/main" id="{208A1C5C-15E7-7FAF-CCD3-130B3024E842}"/>
              </a:ext>
            </a:extLst>
          </p:cNvPr>
          <p:cNvSpPr>
            <a:spLocks noGrp="1"/>
          </p:cNvSpPr>
          <p:nvPr>
            <p:ph idx="1"/>
          </p:nvPr>
        </p:nvSpPr>
        <p:spPr>
          <a:xfrm>
            <a:off x="6477270" y="1130846"/>
            <a:ext cx="4974771" cy="4351338"/>
          </a:xfrm>
        </p:spPr>
        <p:txBody>
          <a:bodyPr>
            <a:normAutofit/>
          </a:bodyPr>
          <a:lstStyle/>
          <a:p>
            <a:pPr algn="just"/>
            <a:r>
              <a:rPr lang="es-PA" sz="2400" dirty="0">
                <a:solidFill>
                  <a:schemeClr val="bg1"/>
                </a:solidFill>
              </a:rPr>
              <a:t>Si pudiera repetir este proceso, definitivamente dedicaría más tiempo a estudiar los modelos, los parámetros que se usan, vería ejemplos de como se desarrollan modelos en otros ámbitos, y luego también dedicaria tiempo a la exploraración de modelos más complejos, y compararía los resultados con enfoques más simples para encontrar el balance ideal entre precisión y eficiencia.</a:t>
            </a:r>
          </a:p>
          <a:p>
            <a:endParaRPr lang="es-ES_tradnl" sz="2400" dirty="0">
              <a:solidFill>
                <a:schemeClr val="bg1"/>
              </a:solidFill>
            </a:endParaRPr>
          </a:p>
        </p:txBody>
      </p:sp>
    </p:spTree>
    <p:extLst>
      <p:ext uri="{BB962C8B-B14F-4D97-AF65-F5344CB8AC3E}">
        <p14:creationId xmlns:p14="http://schemas.microsoft.com/office/powerpoint/2010/main" val="922560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4" name="Group 33">
            <a:extLst>
              <a:ext uri="{FF2B5EF4-FFF2-40B4-BE49-F238E27FC236}">
                <a16:creationId xmlns:a16="http://schemas.microsoft.com/office/drawing/2014/main" id="{6A57EACD-61CA-4775-9551-2078FC0BC79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31107" y="5203828"/>
            <a:ext cx="1861478" cy="1557272"/>
            <a:chOff x="9731107" y="5203828"/>
            <a:chExt cx="1861478" cy="1557272"/>
          </a:xfrm>
          <a:solidFill>
            <a:schemeClr val="bg1"/>
          </a:solidFill>
        </p:grpSpPr>
        <p:sp>
          <p:nvSpPr>
            <p:cNvPr id="35" name="Freeform: Shape 34">
              <a:extLst>
                <a:ext uri="{FF2B5EF4-FFF2-40B4-BE49-F238E27FC236}">
                  <a16:creationId xmlns:a16="http://schemas.microsoft.com/office/drawing/2014/main" id="{5EA9CEFA-65DF-4773-AB16-4E0811348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203828"/>
              <a:ext cx="36465" cy="36221"/>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A5B46568-197D-4462-A2AB-B32016E07D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203828"/>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3A310550-C5D3-4B44-A74F-CA522D3EA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F4320944-CB85-404B-ACEB-4C621A2DE0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CF09ADAE-8ED7-4349-9F53-C9846B34AC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44A30888-D632-4303-AD63-F9F6425F67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5" y="5203828"/>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C494E026-3245-4E27-8FA4-B5E5039893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70980A2D-E8F8-4D53-96BD-549B6E43C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203828"/>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F9B2DDE9-70F9-46DE-A98D-A9E6A15B0C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CD6359C0-FED2-4F38-AF2C-D2CCB137CB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203828"/>
              <a:ext cx="36218" cy="36221"/>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E731DFD6-7643-4367-B357-419597215F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BD5AD929-BDD1-4C17-B069-7F26DA2398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6A89B223-AC6D-428A-ADA0-A8107F132C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D55AE910-CDA0-467B-91F1-30022FC702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356051"/>
              <a:ext cx="36465" cy="36221"/>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A280BBB4-49D0-40C7-949B-CE40E918B3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356046"/>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25A691FB-DA8E-4CB6-B2CB-43996A8A62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3560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26ABC7EF-0297-4356-A5FE-85B70C226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3560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E2A4C124-2BE2-47A7-88BD-0D0E70225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3560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C77B5782-F97B-49E6-B4CF-05080D43F7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5356051"/>
              <a:ext cx="36221" cy="36221"/>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8B45F28A-82A7-4E2A-AC1D-A9080F5F5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3560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904D3904-C2B3-4481-9AD0-4F4B97BF79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356044"/>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17E99BD2-8425-452F-BBC9-DA271A4D4B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356044"/>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26826B2E-CE5F-4751-AB16-2F5D38E0D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356044"/>
              <a:ext cx="36218" cy="36226"/>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73D69C59-2023-4CEC-BA7C-5EE1834EC6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356044"/>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CB90D7BC-1D4E-4E24-B1E4-700CFE90C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356041"/>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79425F03-8DA8-4B30-8D52-0F823F557C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356046"/>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E5042418-2AFD-437C-BDFE-95057749D1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508030"/>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6F7247EC-FBD7-42B0-89E1-981401897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508030"/>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C642B17A-8F41-4932-B0D0-CAA198A36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5080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0BC09251-BDF7-47DB-8213-2FD24431C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5080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0F3F5D47-FD51-41B4-B385-72FB1B83FD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5080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5FEDA36F-4DFB-4CF9-AFCB-DF2830797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5" y="5508030"/>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74B82A4E-24F2-4AF9-ACD9-032004D5C7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5080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948A1B0D-4A06-45BC-B4BC-CFC5300FB0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508025"/>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E5FAD49E-FD72-4576-A940-2428587BC1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50802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50C5050F-FCF4-41AE-A014-DA0E79C9D0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508025"/>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C05C37E2-39BD-41F3-A48B-0D6656AFDF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50802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AADE8E63-21C2-4361-9759-81558A67FB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50802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1BB2F91E-6261-407E-AB8B-BC2971C5E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508025"/>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51B8D98F-3287-4463-9C66-4D5562880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660254"/>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94B4DF75-5954-4360-BD08-C0F14F07B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660248"/>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D9646D91-7334-4EF7-854E-31229C0EBD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6602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6B52D0D3-BAB6-4E87-A7E3-042FE194E0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6602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7C99FAD0-CAF0-416B-A5C2-BF67795C5B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6602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0E22E26C-C150-4D82-9949-7CBE6C6E37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5660254"/>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D072F62D-B9FA-4CBD-8427-DCDAE97240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6602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4A5E7E19-8DF1-4E35-B975-14DB353C5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660246"/>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F29CC129-69D0-48B1-969C-406A8EC16C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6602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0863A762-C2BE-4B7F-8F77-FB38598FD6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660246"/>
              <a:ext cx="36218" cy="36226"/>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875ED5B7-A269-4716-8A91-60C4640BC4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6602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B53D700F-89B5-47C3-88CF-F491CCA231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6602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A60B6165-C5E0-4495-B9AC-5D3FAA17C3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66025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72C06BE7-B255-49E8-AFD7-16EA0DEED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812233"/>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A62BAA60-4FD3-4ED5-85B8-FA1AEBB543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812233"/>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7D285C5F-B15D-4C99-876E-11EA0EDDB8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31D3315B-6CF6-4B8A-9AD6-15E8ED774D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22316A1B-DF30-4B08-A25E-634088C3A8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13B9824C-F3A0-4BB5-BA2D-E7B2C8739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5812233"/>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E74AA607-331A-4D12-9628-01D4184CA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BC5FC238-AD32-4501-B2D5-55A3F14093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812233"/>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92651C95-EE88-4D97-A4BD-842E093F04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DD800BB2-C68A-40A6-8CD4-A733BD0DBA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812233"/>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8697780E-7DCF-4651-9953-FE1A7062C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6B417FEE-0006-405F-A3EF-741EC0C60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ED2CA75D-333A-4FC0-A35C-1502189323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8122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71FE7FEB-856E-4B91-9524-7CB608A04D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964459"/>
              <a:ext cx="36465" cy="36221"/>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B815A820-71A2-4F06-909A-802956FCD9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964453"/>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4135222E-6463-4F37-A52D-8E5F48B17D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964453"/>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34C684AC-F7CB-4096-BD97-E024A2203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964453"/>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2AEB483C-20AB-4095-912D-AB52A7C322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964453"/>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2D1625C5-4D6F-4AF0-8F52-3E430AD86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5964459"/>
              <a:ext cx="36221" cy="36221"/>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BE6AC22C-25A4-400A-8E40-0DA9119C5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964453"/>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B4586291-7B87-4844-A3C7-1B10E7070A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964451"/>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7E6C849B-AC63-4611-9425-9677632806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964451"/>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D3DD2AB7-F94D-4A1E-8D17-3A8418C7D8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964451"/>
              <a:ext cx="36218" cy="36226"/>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D99CE3DE-A5D3-4CBC-9771-BA0D4A71C3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964451"/>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F51F4BCD-DCFB-49C5-AA53-912A2644D5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9644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217BD47A-2F24-467E-A016-650656A35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964453"/>
              <a:ext cx="36218" cy="36221"/>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260F5B69-D34A-4A38-AC4F-E04BB730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6116440"/>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36D5DFC6-ED6D-4E93-BBFD-32876861C6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6116440"/>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046009FB-3E9E-46F5-9DC9-B225C7B7D6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E10C4A9D-1BAD-4C1A-B643-39CEA7C56A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B3786231-B3C8-45C0-AB76-F0F35D7E1D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8E05DBD8-3FC9-47DE-88E7-849A2BE28C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6116440"/>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F8B45623-D400-48AE-99CB-C50EF8208C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650817F4-286D-4A64-A707-3199641184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6116435"/>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CE2CBB23-BC03-4233-B66D-F3E1BC3612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611643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45B057C8-A242-41ED-B0DB-78B245C078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6116435"/>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9CB4C1C0-5F41-4E24-A7CD-AFB1DE7B3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61164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9153209C-5637-4CEC-AB94-73A0EA2C7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611643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F7A55A31-FEC9-482A-B837-9658289139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93BA94A3-F00C-4D17-9254-A955E4414F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6268419"/>
              <a:ext cx="36465" cy="36219"/>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9A2902DE-23EF-49CE-A669-B9096A9D4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6268419"/>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35780746-7CB1-459B-ACF8-EE4C8FA2DA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6EC72100-CCC7-485B-AB73-AFE6263C2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90330226-7157-4C26-8B12-849E7E40B5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F6FC5CE2-A4E9-48A9-A687-9D3CBDF2C8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5" y="6268419"/>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971F8A61-039C-4875-ABD2-DDAD0AF611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5E9C48D7-E617-453A-95A7-4CBADCB709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68" y="6268419"/>
              <a:ext cx="36221" cy="36219"/>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6028847A-3236-456C-ABCA-F17FACC740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50"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768F10DA-E024-4DFF-B71A-284CE37839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73" y="6268419"/>
              <a:ext cx="36218" cy="36219"/>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5D1258F2-08D2-4674-BB2B-00DA3F0541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54"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1CA4E673-ADD3-4C6A-B67D-077CD7F76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80"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E8412C5A-7E5C-437B-A36E-FD4ADC57E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57" y="6268417"/>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B56AC8FA-ED34-4749-9A15-E878B4088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6420645"/>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EEE8845F-6312-4CB4-8345-10FAA6E91F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6420645"/>
              <a:ext cx="36221" cy="36221"/>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B6649974-BABE-465B-934C-798CD398A3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642064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9A2E8120-B8AC-4058-AB81-44A99CF53A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42064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EB3ACBEF-904A-4B73-A8B1-3A62AC125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642064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F80CD75B-0C3D-4186-B1D8-E58A7580E5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5" y="6420645"/>
              <a:ext cx="36221" cy="36221"/>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C17D40FB-488F-4EFD-9019-8E5802A73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42064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7089A9FA-C815-459B-8D43-862AC2805A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68" y="6420653"/>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CA360E5B-3ABC-46DD-9DFE-5D8D1D4D21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50" y="642066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DBCC9121-E8F5-49AE-869E-1245398D1D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73" y="6420668"/>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B190A7C8-B00C-4DCB-929A-328811039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54" y="642066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DFBC02C4-69CC-4293-9249-E28D9F2C5A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80" y="642067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C4748328-B03B-4EDD-96F0-DAF6527201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57" y="6420679"/>
              <a:ext cx="36218" cy="36221"/>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17E29EF6-5C38-4836-AE46-64215DD78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6572627"/>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333BC27D-A755-4489-B73A-5B0EA4BDD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6572627"/>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E018ADBF-7412-4D0F-BC0F-8710DB9A4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6572627"/>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370D54CD-D372-4C7F-B2AC-AB600FE52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572627"/>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9BB9398E-F21C-4918-8C5A-90735B80B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6572627"/>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4A7E3180-5F52-4B48-B3BD-F02177C41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6572627"/>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B657DEC7-1A91-41CA-B3FD-593EFF9427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572627"/>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1F66DBED-0EF0-4BC7-A733-8CEB9301F0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68" y="6572658"/>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327BC7E2-BB50-457E-8D53-CBADC3D0A8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50" y="657265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2E5B2F2A-FBC8-42A5-9305-B5C98A24D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73" y="6572658"/>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67BC862E-B59F-4BFB-A777-05409E727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54" y="657265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33FB1571-92E7-4829-BCCD-7DCB0FE981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80" y="657265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E4F917C1-A8BC-4A0E-AE36-F9D0BE9818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57" y="657265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76F8931C-3AC8-4029-B30C-5361BFBCAE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07" y="6724848"/>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076E87F7-1BC0-472D-B19E-FFB4942471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3" y="6724848"/>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465149F4-5FFD-4DA3-B387-25DDFF149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2" y="672484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FCC143A2-5B71-45E0-A5DC-1AE44CF27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72484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A29C66E6-99F1-4166-B11B-8C47DD3103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7" y="672484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5D782C24-70D1-4DF0-A631-9FA264292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0" y="6724848"/>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204EA4D6-FB90-4EE9-9C94-FACE6D79A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72484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F71E17C7-CF11-4295-85DA-5237670B3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68" y="6724881"/>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73AF0AFB-AF22-44B2-B981-AF6098F19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50" y="672488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EC7A3631-6B95-4E40-89A4-0DC231A1A2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73" y="6724881"/>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E320EDD3-FA1E-4F06-B5E6-86BA66BFFF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54" y="672488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25CB6263-11E9-4CF8-B171-7C627720C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80" y="672488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19FB7707-C4F1-4107-A1AA-C702870A5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67" y="6724876"/>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grpSp>
      <p:sp>
        <p:nvSpPr>
          <p:cNvPr id="2" name="Título 1">
            <a:extLst>
              <a:ext uri="{FF2B5EF4-FFF2-40B4-BE49-F238E27FC236}">
                <a16:creationId xmlns:a16="http://schemas.microsoft.com/office/drawing/2014/main" id="{559A8A7A-26E0-95AD-9ED0-FCD0A5337CDD}"/>
              </a:ext>
            </a:extLst>
          </p:cNvPr>
          <p:cNvSpPr>
            <a:spLocks noGrp="1"/>
          </p:cNvSpPr>
          <p:nvPr>
            <p:ph type="title"/>
          </p:nvPr>
        </p:nvSpPr>
        <p:spPr>
          <a:xfrm>
            <a:off x="7026992" y="1202026"/>
            <a:ext cx="4272780" cy="4406508"/>
          </a:xfrm>
        </p:spPr>
        <p:txBody>
          <a:bodyPr>
            <a:normAutofit/>
          </a:bodyPr>
          <a:lstStyle/>
          <a:p>
            <a:pPr algn="ctr"/>
            <a:r>
              <a:rPr lang="es-PA" sz="4400" dirty="0">
                <a:solidFill>
                  <a:schemeClr val="bg1"/>
                </a:solidFill>
              </a:rPr>
              <a:t>Descubriéndome en el Proceso</a:t>
            </a:r>
            <a:endParaRPr lang="es-ES_tradnl" dirty="0">
              <a:solidFill>
                <a:schemeClr val="bg1"/>
              </a:solidFill>
            </a:endParaRPr>
          </a:p>
        </p:txBody>
      </p:sp>
      <p:sp>
        <p:nvSpPr>
          <p:cNvPr id="3" name="Marcador de contenido 2">
            <a:extLst>
              <a:ext uri="{FF2B5EF4-FFF2-40B4-BE49-F238E27FC236}">
                <a16:creationId xmlns:a16="http://schemas.microsoft.com/office/drawing/2014/main" id="{5511F9D0-1A3F-A158-1A58-6A70B9F55B8C}"/>
              </a:ext>
            </a:extLst>
          </p:cNvPr>
          <p:cNvSpPr>
            <a:spLocks noGrp="1"/>
          </p:cNvSpPr>
          <p:nvPr>
            <p:ph idx="1"/>
          </p:nvPr>
        </p:nvSpPr>
        <p:spPr>
          <a:xfrm>
            <a:off x="892228" y="1257565"/>
            <a:ext cx="5217173" cy="4351338"/>
          </a:xfrm>
        </p:spPr>
        <p:txBody>
          <a:bodyPr>
            <a:normAutofit/>
          </a:bodyPr>
          <a:lstStyle/>
          <a:p>
            <a:pPr algn="just"/>
            <a:r>
              <a:rPr lang="es-PA" sz="2400" dirty="0">
                <a:solidFill>
                  <a:schemeClr val="bg1"/>
                </a:solidFill>
              </a:rPr>
              <a:t>El proyecto me puso a prueba en distintos aspectos, me permitió aprender a interpretar resultados (aún me falta un poco) pero de esto se trata, ensayo y error. </a:t>
            </a:r>
          </a:p>
          <a:p>
            <a:pPr algn="just"/>
            <a:r>
              <a:rPr lang="es-PA" sz="2400" dirty="0">
                <a:solidFill>
                  <a:schemeClr val="bg1"/>
                </a:solidFill>
              </a:rPr>
              <a:t>Me gusta el saber que al jugar con los datos se pueden obtener resultados interesantes, que predecir el futuro no es magia, sino el resultado de preguntas bien formuladas, datos bien trabajados y modelos bien diseñados.</a:t>
            </a:r>
          </a:p>
        </p:txBody>
      </p:sp>
      <p:grpSp>
        <p:nvGrpSpPr>
          <p:cNvPr id="179" name="Graphic 190">
            <a:extLst>
              <a:ext uri="{FF2B5EF4-FFF2-40B4-BE49-F238E27FC236}">
                <a16:creationId xmlns:a16="http://schemas.microsoft.com/office/drawing/2014/main" id="{55A100E1-E66E-4ED2-A56A-F7A819228F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91531" y="725954"/>
            <a:ext cx="1598829" cy="531293"/>
            <a:chOff x="2504802" y="1755501"/>
            <a:chExt cx="1598829" cy="531293"/>
          </a:xfrm>
          <a:solidFill>
            <a:schemeClr val="bg1"/>
          </a:solidFill>
        </p:grpSpPr>
        <p:sp>
          <p:nvSpPr>
            <p:cNvPr id="180" name="Freeform: Shape 179">
              <a:extLst>
                <a:ext uri="{FF2B5EF4-FFF2-40B4-BE49-F238E27FC236}">
                  <a16:creationId xmlns:a16="http://schemas.microsoft.com/office/drawing/2014/main" id="{4AB9672F-EB60-4C69-965D-C7AD5217C2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47B9190C-E3A6-476A-9BBD-79CC3E7A0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sp>
        <p:nvSpPr>
          <p:cNvPr id="183" name="Graphic 212">
            <a:extLst>
              <a:ext uri="{FF2B5EF4-FFF2-40B4-BE49-F238E27FC236}">
                <a16:creationId xmlns:a16="http://schemas.microsoft.com/office/drawing/2014/main" id="{CAB9AD4F-A248-4D49-8779-CE40E64C0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1258" y="315927"/>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85" name="Graphic 212">
            <a:extLst>
              <a:ext uri="{FF2B5EF4-FFF2-40B4-BE49-F238E27FC236}">
                <a16:creationId xmlns:a16="http://schemas.microsoft.com/office/drawing/2014/main" id="{3D4C1981-3D8B-446C-BFAE-E7EE5CF2DD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1258" y="315927"/>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Tree>
    <p:extLst>
      <p:ext uri="{BB962C8B-B14F-4D97-AF65-F5344CB8AC3E}">
        <p14:creationId xmlns:p14="http://schemas.microsoft.com/office/powerpoint/2010/main" val="140090953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24</TotalTime>
  <Words>612</Words>
  <Application>Microsoft Macintosh PowerPoint</Application>
  <PresentationFormat>Panorámica</PresentationFormat>
  <Paragraphs>26</Paragraphs>
  <Slides>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Aptos</vt:lpstr>
      <vt:lpstr>Aptos Display</vt:lpstr>
      <vt:lpstr>Arial</vt:lpstr>
      <vt:lpstr>Tema de Office</vt:lpstr>
      <vt:lpstr>COMPORTAMIENTO DE GASTO EN TARJETAS DE CRÉDITO USANDO MODELOS PREDICTIVOS </vt:lpstr>
      <vt:lpstr>El Punto de Partida</vt:lpstr>
      <vt:lpstr>Encontrando la data…</vt:lpstr>
      <vt:lpstr>Primeros Hallazgos de los datos:</vt:lpstr>
      <vt:lpstr>De la curiosidad a la acción</vt:lpstr>
      <vt:lpstr>Más que Números, Respuestas</vt:lpstr>
      <vt:lpstr>Aprender de la Experiencia</vt:lpstr>
      <vt:lpstr>Descubriéndome en el Proceso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Yexi Cortez</dc:creator>
  <cp:lastModifiedBy>Yexi Cortez</cp:lastModifiedBy>
  <cp:revision>2</cp:revision>
  <dcterms:created xsi:type="dcterms:W3CDTF">2025-04-08T23:02:11Z</dcterms:created>
  <dcterms:modified xsi:type="dcterms:W3CDTF">2025-04-09T03:27:48Z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98d299cc-8500-47ae-b681-65cfeee1fb9c_Enabled">
    <vt:lpwstr>true</vt:lpwstr>
  </property>
  <property fmtid="{D5CDD505-2E9C-101B-9397-08002B2CF9AE}" pid="3" name="MSIP_Label_98d299cc-8500-47ae-b681-65cfeee1fb9c_SetDate">
    <vt:lpwstr>2025-04-09T03:02:58Z</vt:lpwstr>
  </property>
  <property fmtid="{D5CDD505-2E9C-101B-9397-08002B2CF9AE}" pid="4" name="MSIP_Label_98d299cc-8500-47ae-b681-65cfeee1fb9c_Method">
    <vt:lpwstr>Standard</vt:lpwstr>
  </property>
  <property fmtid="{D5CDD505-2E9C-101B-9397-08002B2CF9AE}" pid="5" name="MSIP_Label_98d299cc-8500-47ae-b681-65cfeee1fb9c_Name">
    <vt:lpwstr>confidencial_cliente</vt:lpwstr>
  </property>
  <property fmtid="{D5CDD505-2E9C-101B-9397-08002B2CF9AE}" pid="6" name="MSIP_Label_98d299cc-8500-47ae-b681-65cfeee1fb9c_SiteId">
    <vt:lpwstr>2bd7243d-6882-4219-b287-d3a7118c469b</vt:lpwstr>
  </property>
  <property fmtid="{D5CDD505-2E9C-101B-9397-08002B2CF9AE}" pid="7" name="MSIP_Label_98d299cc-8500-47ae-b681-65cfeee1fb9c_ActionId">
    <vt:lpwstr>1181bef8-d7ea-4bab-a233-a61e5e42f35a</vt:lpwstr>
  </property>
  <property fmtid="{D5CDD505-2E9C-101B-9397-08002B2CF9AE}" pid="8" name="MSIP_Label_98d299cc-8500-47ae-b681-65cfeee1fb9c_ContentBits">
    <vt:lpwstr>0</vt:lpwstr>
  </property>
  <property fmtid="{D5CDD505-2E9C-101B-9397-08002B2CF9AE}" pid="9" name="MSIP_Label_98d299cc-8500-47ae-b681-65cfeee1fb9c_Tag">
    <vt:lpwstr>50, 1, 2, 1</vt:lpwstr>
  </property>
</Properties>
</file>