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8" r:id="rId3"/>
    <p:sldId id="340" r:id="rId4"/>
    <p:sldId id="341" r:id="rId5"/>
    <p:sldId id="342" r:id="rId6"/>
    <p:sldId id="343" r:id="rId7"/>
    <p:sldId id="344" r:id="rId8"/>
    <p:sldId id="34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1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09" y="1639614"/>
            <a:ext cx="10515600" cy="47167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）布隆过滤器用于集合的建立与查询，并可以节省大量空间</a:t>
            </a:r>
            <a:r>
              <a:rPr lang="zh-CN" altLang="en-US" sz="2400" dirty="0"/>
              <a:t>（已讲）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）一致性哈希解决数据服务器的负载管理问题</a:t>
            </a:r>
            <a:r>
              <a:rPr lang="zh-CN" altLang="en-US" sz="2400" dirty="0"/>
              <a:t>（已讲）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）利用并查集结构做岛问题的并行计算</a:t>
            </a:r>
            <a:r>
              <a:rPr lang="zh-CN" altLang="en-US" sz="2400" dirty="0"/>
              <a:t>（已讲）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）哈希函数可以把数据按照种类均匀分流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zh-CN" sz="2400" dirty="0"/>
              <a:t>）位图解决某一范围上数字的出现情况，并可以节省大量空间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6</a:t>
            </a:r>
            <a:r>
              <a:rPr lang="zh-CN" altLang="zh-CN" sz="2400" dirty="0"/>
              <a:t>）利用分段统计思想、并进一步节省大量空间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7</a:t>
            </a:r>
            <a:r>
              <a:rPr lang="zh-CN" altLang="zh-CN" sz="2400" dirty="0"/>
              <a:t>）利用堆、外排序来做多个处理单元的结果合并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B0AC31-559D-2742-A27F-ABC2CB9994DA}"/>
              </a:ext>
            </a:extLst>
          </p:cNvPr>
          <p:cNvSpPr txBox="1"/>
          <p:nvPr/>
        </p:nvSpPr>
        <p:spPr>
          <a:xfrm>
            <a:off x="861509" y="783939"/>
            <a:ext cx="3763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资源限制技巧汇总</a:t>
            </a:r>
          </a:p>
        </p:txBody>
      </p:sp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32</a:t>
            </a:r>
            <a:r>
              <a:rPr lang="zh-CN" altLang="zh-CN" sz="2400" dirty="0"/>
              <a:t>位无符号整数的范围是</a:t>
            </a:r>
            <a:r>
              <a:rPr lang="en-US" altLang="zh-CN" sz="2400" dirty="0"/>
              <a:t>0~4,294,967,295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现在有一个正好包含</a:t>
            </a:r>
            <a:r>
              <a:rPr lang="en-US" altLang="zh-CN" sz="2400" dirty="0"/>
              <a:t>40</a:t>
            </a:r>
            <a:r>
              <a:rPr lang="zh-CN" altLang="zh-CN" sz="2400" dirty="0"/>
              <a:t>亿个无符号整数的文件，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可以使用最多</a:t>
            </a:r>
            <a:r>
              <a:rPr lang="en-US" altLang="zh-CN" sz="2400" dirty="0"/>
              <a:t>1GB</a:t>
            </a:r>
            <a:r>
              <a:rPr lang="zh-CN" altLang="zh-CN" sz="2400" dirty="0"/>
              <a:t>的内存，怎么找到</a:t>
            </a:r>
            <a:r>
              <a:rPr lang="zh-CN" altLang="en-US" sz="2400" dirty="0"/>
              <a:t>出现次数最多的数</a:t>
            </a:r>
            <a:r>
              <a:rPr lang="zh-CN" altLang="zh-CN" sz="2400" dirty="0"/>
              <a:t>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32</a:t>
            </a:r>
            <a:r>
              <a:rPr lang="zh-CN" altLang="zh-CN" sz="2400" dirty="0"/>
              <a:t>位无符号整数的范围是</a:t>
            </a:r>
            <a:r>
              <a:rPr lang="en-US" altLang="zh-CN" sz="2400" dirty="0"/>
              <a:t>0~4,294,967,295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现在有一个正好包含</a:t>
            </a:r>
            <a:r>
              <a:rPr lang="en-US" altLang="zh-CN" sz="2400" dirty="0"/>
              <a:t>40</a:t>
            </a:r>
            <a:r>
              <a:rPr lang="zh-CN" altLang="zh-CN" sz="2400" dirty="0"/>
              <a:t>亿个无符号整数的文件，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所以在整个范围中必然存在没出现过的数。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可以使用最多</a:t>
            </a:r>
            <a:r>
              <a:rPr lang="en-US" altLang="zh-CN" sz="2400" dirty="0"/>
              <a:t>1GB</a:t>
            </a:r>
            <a:r>
              <a:rPr lang="zh-CN" altLang="zh-CN" sz="2400" dirty="0"/>
              <a:t>的内存，怎么找到所有未出现过的数？</a:t>
            </a:r>
          </a:p>
          <a:p>
            <a:pPr marL="0" indent="0">
              <a:buNone/>
            </a:pPr>
            <a:r>
              <a:rPr lang="zh-CN" altLang="zh-CN" sz="2400" dirty="0"/>
              <a:t>【进阶】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内存限制为</a:t>
            </a:r>
            <a:r>
              <a:rPr lang="en-US" altLang="zh-CN" sz="2400" dirty="0"/>
              <a:t> 10MB</a:t>
            </a:r>
            <a:r>
              <a:rPr lang="zh-CN" altLang="zh-CN" sz="2400" dirty="0"/>
              <a:t>，但是只用找到一个没出现过的数即可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有一个包含</a:t>
            </a:r>
            <a:r>
              <a:rPr lang="en-US" altLang="zh-CN" sz="2400" dirty="0"/>
              <a:t>100</a:t>
            </a:r>
            <a:r>
              <a:rPr lang="zh-CN" altLang="zh-CN" sz="2400" dirty="0"/>
              <a:t>亿个</a:t>
            </a:r>
            <a:r>
              <a:rPr lang="en-US" altLang="zh-CN" sz="2400" dirty="0"/>
              <a:t>URL</a:t>
            </a:r>
            <a:r>
              <a:rPr lang="zh-CN" altLang="zh-CN" sz="2400" dirty="0"/>
              <a:t>的大文件，假设每个</a:t>
            </a:r>
            <a:r>
              <a:rPr lang="en-US" altLang="zh-CN" sz="2400" dirty="0"/>
              <a:t>URL</a:t>
            </a:r>
            <a:r>
              <a:rPr lang="zh-CN" altLang="zh-CN" sz="2400" dirty="0"/>
              <a:t>占用</a:t>
            </a:r>
            <a:r>
              <a:rPr lang="en-US" altLang="zh-CN" sz="2400" dirty="0"/>
              <a:t>64B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请找出其中所有重复的</a:t>
            </a:r>
            <a:r>
              <a:rPr lang="en-US" altLang="zh-CN" sz="2400" dirty="0"/>
              <a:t>URL</a:t>
            </a:r>
          </a:p>
          <a:p>
            <a:pPr marL="0" indent="0">
              <a:buNone/>
            </a:pPr>
            <a:r>
              <a:rPr lang="zh-CN" altLang="zh-CN" sz="2400" dirty="0"/>
              <a:t>【补充】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某搜索公司一天的用户搜索词汇是海量的</a:t>
            </a:r>
            <a:r>
              <a:rPr lang="en-US" altLang="zh-CN" sz="2400" dirty="0"/>
              <a:t>(</a:t>
            </a:r>
            <a:r>
              <a:rPr lang="zh-CN" altLang="zh-CN" sz="2400" dirty="0"/>
              <a:t>百亿数据量</a:t>
            </a:r>
            <a:r>
              <a:rPr lang="en-US" altLang="zh-CN" sz="2400" dirty="0"/>
              <a:t>)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请设计一种求出每天热门</a:t>
            </a:r>
            <a:r>
              <a:rPr lang="en-US" altLang="zh-CN" sz="2400" dirty="0"/>
              <a:t>Top100</a:t>
            </a:r>
            <a:r>
              <a:rPr lang="zh-CN" altLang="zh-CN" sz="2400" dirty="0"/>
              <a:t>词汇的可行办法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32</a:t>
            </a:r>
            <a:r>
              <a:rPr lang="zh-CN" altLang="zh-CN" sz="2400" dirty="0"/>
              <a:t>位无符号整数的范围是</a:t>
            </a:r>
            <a:r>
              <a:rPr lang="en-US" altLang="zh-CN" sz="2400" dirty="0"/>
              <a:t>0~4294967295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现在有</a:t>
            </a:r>
            <a:r>
              <a:rPr lang="en-US" altLang="zh-CN" sz="2400" dirty="0"/>
              <a:t>40</a:t>
            </a:r>
            <a:r>
              <a:rPr lang="zh-CN" altLang="zh-CN" sz="2400" dirty="0"/>
              <a:t>亿个无符号整数，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可以使用最多</a:t>
            </a:r>
            <a:r>
              <a:rPr lang="en-US" altLang="zh-CN" sz="2400" dirty="0"/>
              <a:t>1GB</a:t>
            </a:r>
            <a:r>
              <a:rPr lang="zh-CN" altLang="zh-CN" sz="2400" dirty="0"/>
              <a:t>的内存，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找出所有出现了两次的数。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32</a:t>
            </a:r>
            <a:r>
              <a:rPr lang="zh-CN" altLang="zh-CN" sz="2400" dirty="0"/>
              <a:t>位无符号整数的范围是</a:t>
            </a:r>
            <a:r>
              <a:rPr lang="en-US" altLang="zh-CN" sz="2400" dirty="0"/>
              <a:t>0~4294967295</a:t>
            </a:r>
            <a:r>
              <a:rPr lang="zh-CN" altLang="zh-CN" sz="2400" dirty="0"/>
              <a:t>，现在有</a:t>
            </a:r>
            <a:r>
              <a:rPr lang="en-US" altLang="zh-CN" sz="2400" dirty="0"/>
              <a:t>40</a:t>
            </a:r>
            <a:r>
              <a:rPr lang="zh-CN" altLang="zh-CN" sz="2400" dirty="0"/>
              <a:t>亿个无符号整数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可以使用最多</a:t>
            </a:r>
            <a:r>
              <a:rPr lang="en-US" altLang="zh-CN" sz="2400" dirty="0"/>
              <a:t>10MB</a:t>
            </a:r>
            <a:r>
              <a:rPr lang="zh-CN" altLang="zh-CN" sz="2400" dirty="0"/>
              <a:t>的内存，怎么找到这</a:t>
            </a:r>
            <a:r>
              <a:rPr lang="en-US" altLang="zh-CN" sz="2400" dirty="0"/>
              <a:t>40</a:t>
            </a:r>
            <a:r>
              <a:rPr lang="zh-CN" altLang="zh-CN" sz="2400" dirty="0"/>
              <a:t>亿个整数的中位数？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2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32</a:t>
            </a:r>
            <a:r>
              <a:rPr lang="zh-CN" altLang="zh-CN" sz="2400" dirty="0"/>
              <a:t>位无符号整数的范围是</a:t>
            </a:r>
            <a:r>
              <a:rPr lang="en-US" altLang="zh-CN" sz="2400" dirty="0"/>
              <a:t>0~4294967295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有一个</a:t>
            </a:r>
            <a:r>
              <a:rPr lang="en-US" altLang="zh-CN" sz="2400" dirty="0"/>
              <a:t>10G</a:t>
            </a:r>
            <a:r>
              <a:rPr lang="zh-CN" altLang="en-US" sz="2400" dirty="0"/>
              <a:t>大小的文件，每一行都装着这种类型的数字，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整个文件是无序的，给你</a:t>
            </a:r>
            <a:r>
              <a:rPr lang="en-US" altLang="zh-CN" sz="2400" dirty="0"/>
              <a:t>5G</a:t>
            </a:r>
            <a:r>
              <a:rPr lang="zh-CN" altLang="en-US" sz="2400" dirty="0"/>
              <a:t>的内存空间，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请你输出一个</a:t>
            </a:r>
            <a:r>
              <a:rPr lang="en-US" altLang="zh-CN" sz="2400"/>
              <a:t>10G</a:t>
            </a:r>
            <a:r>
              <a:rPr lang="zh-CN" altLang="en-US" sz="2400"/>
              <a:t>大小</a:t>
            </a:r>
            <a:r>
              <a:rPr lang="zh-CN" altLang="en-US" sz="2400" dirty="0"/>
              <a:t>的文件，就是原文件所有数字排序的结果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19499</TotalTime>
  <Words>515</Words>
  <Application>Microsoft Macintosh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算法刷题训练营第1期</vt:lpstr>
      <vt:lpstr>PowerPoint 演示文稿</vt:lpstr>
      <vt:lpstr>题目一</vt:lpstr>
      <vt:lpstr>题目二</vt:lpstr>
      <vt:lpstr>题目三</vt:lpstr>
      <vt:lpstr>题目四</vt:lpstr>
      <vt:lpstr>题目五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282</cp:revision>
  <dcterms:created xsi:type="dcterms:W3CDTF">2019-12-18T07:28:03Z</dcterms:created>
  <dcterms:modified xsi:type="dcterms:W3CDTF">2020-06-13T01:56:19Z</dcterms:modified>
</cp:coreProperties>
</file>