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0" r:id="rId3"/>
    <p:sldId id="350" r:id="rId4"/>
    <p:sldId id="354" r:id="rId5"/>
    <p:sldId id="351" r:id="rId6"/>
    <p:sldId id="352" r:id="rId7"/>
    <p:sldId id="35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</a:t>
            </a:r>
            <a:r>
              <a:rPr lang="zh-CN" altLang="en-US" sz="3200" dirty="0"/>
              <a:t>自动机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）关键在于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指针的理解（网上帖子几乎没有解释）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fail</a:t>
            </a:r>
            <a:r>
              <a:rPr lang="zh-CN" altLang="en-US" sz="2400" dirty="0"/>
              <a:t>指针含义：目前来到的节点，之前路径上的字符串记为</a:t>
            </a:r>
            <a:r>
              <a:rPr lang="en-US" altLang="zh-CN" sz="2400" dirty="0"/>
              <a:t>str</a:t>
            </a:r>
            <a:r>
              <a:rPr lang="zh-CN" altLang="en-US" sz="2400" dirty="0"/>
              <a:t>，除了</a:t>
            </a:r>
            <a:r>
              <a:rPr lang="en-US" altLang="zh-CN" sz="2400" dirty="0"/>
              <a:t>str</a:t>
            </a:r>
            <a:r>
              <a:rPr lang="zh-CN" altLang="en-US" sz="2400" dirty="0"/>
              <a:t>之外哪个前缀字符串，和</a:t>
            </a:r>
            <a:r>
              <a:rPr lang="en-US" altLang="zh-CN" sz="2400" dirty="0"/>
              <a:t>str</a:t>
            </a:r>
            <a:r>
              <a:rPr lang="zh-CN" altLang="en-US" sz="2400" dirty="0"/>
              <a:t>的后缀串匹配最大，</a:t>
            </a:r>
            <a:r>
              <a:rPr lang="en-US" altLang="zh-CN" sz="2400" dirty="0"/>
              <a:t>fail</a:t>
            </a:r>
            <a:r>
              <a:rPr lang="zh-CN" altLang="en-US" sz="2400" dirty="0"/>
              <a:t>指针就指向那个最大匹配串的最后字符底下的节点。（难理解吧？其实是精髓，看视频）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）构建和使用看视频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卡特兰数又称卡塔兰数，英文名</a:t>
            </a:r>
            <a:r>
              <a:rPr lang="en" altLang="zh-CN" dirty="0"/>
              <a:t>Catalan number</a:t>
            </a:r>
            <a:r>
              <a:rPr lang="zh-CN" altLang="en" dirty="0"/>
              <a:t>，</a:t>
            </a:r>
            <a:r>
              <a:rPr lang="zh-CN" altLang="en-US" dirty="0"/>
              <a:t>是组合数学中一个常出现在各种计数问题中出现的数列。其前几项为：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1, 1, 2, 5, 14, 42, 132, 429, 1430, 4862, 16796, 58786, 208012, 742900, 2674440, 9694845, 35357670, 129644790, 477638700, 1767263190, 6564120420, 24466267020, 91482563640, 343059613650, 1289904147324, 4861946401452, ...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zh-CN" dirty="0"/>
              <a:t>k(0) = 1, k(1) = 1</a:t>
            </a:r>
            <a:r>
              <a:rPr lang="zh-CN" altLang="en-US" dirty="0"/>
              <a:t>时，如果接下来的项满足：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k(n) = k(0) * k(n - 1) + k(1) * k(n - 2) + ... + k(n - 2) * k(1) + k(n - 1) * k(0)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- c(2n, n-1)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或者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k(n) = c(2n, n) / (n + 1)</a:t>
            </a: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就</a:t>
            </a:r>
            <a:r>
              <a:rPr lang="zh-CN" altLang="en-US" dirty="0"/>
              <a:t>说这个表达式，满足卡特兰数，常用的是范式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几乎不会使用到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1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个二叉树节点，每个节点彼此之间无任何差别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返回由</a:t>
            </a:r>
            <a:r>
              <a:rPr lang="en-US" altLang="zh-CN" sz="2400" dirty="0"/>
              <a:t>N</a:t>
            </a:r>
            <a:r>
              <a:rPr lang="zh-CN" altLang="en-US" sz="2400" dirty="0"/>
              <a:t>个二叉树节点，组成的不同结构数量是多少？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假设给你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，和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，你必须用全部数字拼序列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返回有多少个序列满足：任何前缀串，</a:t>
            </a:r>
            <a:r>
              <a:rPr lang="en-US" altLang="zh-CN" sz="2400" dirty="0"/>
              <a:t>1</a:t>
            </a:r>
            <a:r>
              <a:rPr lang="zh-CN" altLang="en-US" sz="2400" dirty="0"/>
              <a:t>的数量都不少于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卡特兰数的算法原型在做题时怎么发现？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）如果像题目一一样，这个太明显了，你一定能发现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）看看题目是不是类题目二问题，比如：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人员站队问题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出栈入栈问题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需要敏感度！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19520</TotalTime>
  <Words>528</Words>
  <Application>Microsoft Macintosh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算法刷题训练营第2期</vt:lpstr>
      <vt:lpstr>AC自动机</vt:lpstr>
      <vt:lpstr>卡特兰数</vt:lpstr>
      <vt:lpstr>卡特兰数</vt:lpstr>
      <vt:lpstr>卡特兰数题目一</vt:lpstr>
      <vt:lpstr>卡特兰数题目二</vt:lpstr>
      <vt:lpstr>卡特兰数的算法原型在做题时怎么发现？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316</cp:revision>
  <dcterms:created xsi:type="dcterms:W3CDTF">2019-12-18T07:28:03Z</dcterms:created>
  <dcterms:modified xsi:type="dcterms:W3CDTF">2020-07-11T05:00:38Z</dcterms:modified>
</cp:coreProperties>
</file>