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0" autoAdjust="0"/>
    <p:restoredTop sz="94684"/>
  </p:normalViewPr>
  <p:slideViewPr>
    <p:cSldViewPr snapToGrid="0">
      <p:cViewPr>
        <p:scale>
          <a:sx n="196" d="100"/>
          <a:sy n="196" d="100"/>
        </p:scale>
        <p:origin x="144" y="-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</a:t>
            </a:r>
            <a:r>
              <a:rPr lang="en-US" altLang="zh-CN" sz="2400" dirty="0"/>
              <a:t>1</a:t>
            </a:r>
            <a:r>
              <a:rPr lang="zh-CN" altLang="en-US" sz="2400" dirty="0"/>
              <a:t>，裂开的方法有一种，</a:t>
            </a:r>
            <a:r>
              <a:rPr lang="en-US" altLang="zh-CN" sz="2400" dirty="0"/>
              <a:t>(1) </a:t>
            </a:r>
            <a:r>
              <a:rPr lang="zh-CN" altLang="en-US" sz="2400" dirty="0"/>
              <a:t>给定一个正数</a:t>
            </a:r>
            <a:r>
              <a:rPr lang="en-US" altLang="zh-CN" sz="2400" dirty="0"/>
              <a:t>2</a:t>
            </a:r>
            <a:r>
              <a:rPr lang="zh-CN" altLang="en-US" sz="2400" dirty="0"/>
              <a:t>，裂开的方法有两种，</a:t>
            </a:r>
            <a:r>
              <a:rPr lang="en-US" altLang="zh-CN" sz="2400" dirty="0"/>
              <a:t>(1</a:t>
            </a:r>
            <a:r>
              <a:rPr lang="zh-CN" altLang="en-US" sz="2400" dirty="0"/>
              <a:t>和</a:t>
            </a:r>
            <a:r>
              <a:rPr lang="en-US" altLang="zh-CN" sz="2400" dirty="0"/>
              <a:t>1)</a:t>
            </a:r>
            <a:r>
              <a:rPr lang="zh-CN" altLang="en-US" sz="2400" dirty="0"/>
              <a:t>、</a:t>
            </a:r>
            <a:r>
              <a:rPr lang="en-US" altLang="zh-CN" sz="2400" dirty="0"/>
              <a:t>(2) </a:t>
            </a:r>
            <a:r>
              <a:rPr lang="zh-CN" altLang="en-US" sz="2400" dirty="0"/>
              <a:t>给定一个正数</a:t>
            </a:r>
            <a:r>
              <a:rPr lang="en-US" altLang="zh-CN" sz="2400" dirty="0"/>
              <a:t>3</a:t>
            </a:r>
            <a:r>
              <a:rPr lang="zh-CN" altLang="en-US" sz="2400" dirty="0"/>
              <a:t>，裂开的方法有三种，</a:t>
            </a:r>
            <a:r>
              <a:rPr lang="en-US" altLang="zh-CN" sz="2400" dirty="0"/>
              <a:t>(1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1)</a:t>
            </a:r>
            <a:r>
              <a:rPr lang="zh-CN" altLang="en-US" sz="2400" dirty="0"/>
              <a:t>、</a:t>
            </a:r>
            <a:r>
              <a:rPr lang="en-US" altLang="zh-CN" sz="2400" dirty="0"/>
              <a:t>(1</a:t>
            </a:r>
            <a:r>
              <a:rPr lang="zh-CN" altLang="en-US" sz="2400" dirty="0"/>
              <a:t>、</a:t>
            </a:r>
            <a:r>
              <a:rPr lang="en-US" altLang="zh-CN" sz="2400" dirty="0"/>
              <a:t>2)</a:t>
            </a:r>
            <a:r>
              <a:rPr lang="zh-CN" altLang="en-US" sz="2400" dirty="0"/>
              <a:t>、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(3) </a:t>
            </a:r>
            <a:r>
              <a:rPr lang="zh-CN" altLang="en-US" sz="2400" dirty="0"/>
              <a:t>给定一个正数</a:t>
            </a:r>
            <a:r>
              <a:rPr lang="en-US" altLang="zh-CN" sz="2400" dirty="0"/>
              <a:t>4</a:t>
            </a:r>
            <a:r>
              <a:rPr lang="zh-CN" altLang="en-US" sz="2400" dirty="0"/>
              <a:t>，裂开的方法有五种，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(1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1)</a:t>
            </a:r>
            <a:r>
              <a:rPr lang="zh-CN" altLang="en-US" sz="2400" dirty="0"/>
              <a:t>、</a:t>
            </a:r>
            <a:r>
              <a:rPr lang="en-US" altLang="zh-CN" sz="2400" dirty="0"/>
              <a:t>(1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2)</a:t>
            </a:r>
            <a:r>
              <a:rPr lang="zh-CN" altLang="en-US" sz="2400" dirty="0"/>
              <a:t>、</a:t>
            </a:r>
            <a:r>
              <a:rPr lang="en-US" altLang="zh-CN" sz="2400" dirty="0"/>
              <a:t>(1</a:t>
            </a:r>
            <a:r>
              <a:rPr lang="zh-CN" altLang="en-US" sz="2400" dirty="0"/>
              <a:t>、</a:t>
            </a:r>
            <a:r>
              <a:rPr lang="en-US" altLang="zh-CN" sz="2400" dirty="0"/>
              <a:t>3)</a:t>
            </a:r>
            <a:r>
              <a:rPr lang="zh-CN" altLang="en-US" sz="2400" dirty="0"/>
              <a:t>、</a:t>
            </a:r>
            <a:r>
              <a:rPr lang="en-US" altLang="zh-CN" sz="2400" dirty="0"/>
              <a:t>(2</a:t>
            </a:r>
            <a:r>
              <a:rPr lang="zh-CN" altLang="en-US" sz="2400" dirty="0"/>
              <a:t>、</a:t>
            </a:r>
            <a:r>
              <a:rPr lang="en-US" altLang="zh-CN" sz="2400" dirty="0"/>
              <a:t>2)</a:t>
            </a:r>
            <a:r>
              <a:rPr lang="zh-CN" altLang="en-US" sz="2400" dirty="0"/>
              <a:t>、 </a:t>
            </a:r>
            <a:r>
              <a:rPr lang="en-US" altLang="zh-CN" sz="2400" dirty="0"/>
              <a:t>(4)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</a:t>
            </a:r>
            <a:r>
              <a:rPr lang="en-US" altLang="zh-CN" sz="2400" dirty="0"/>
              <a:t>n</a:t>
            </a:r>
            <a:r>
              <a:rPr lang="zh-CN" altLang="en-US" sz="2400" dirty="0"/>
              <a:t>，求裂开的方法数。 动态规划优化状态依赖的技巧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</a:t>
            </a:r>
            <a:r>
              <a:rPr lang="zh-CN" altLang="en-US" sz="2400"/>
              <a:t>一个正数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，代表你有</a:t>
            </a:r>
            <a:r>
              <a:rPr lang="en-US" altLang="zh-CN" sz="2400" dirty="0"/>
              <a:t>1</a:t>
            </a:r>
            <a:r>
              <a:rPr lang="zh-CN" altLang="en-US" sz="2400" dirty="0"/>
              <a:t>～</a:t>
            </a:r>
            <a:r>
              <a:rPr lang="en-US" altLang="zh-CN" sz="2400" dirty="0"/>
              <a:t>N</a:t>
            </a:r>
            <a:r>
              <a:rPr lang="zh-CN" altLang="en-US" sz="2400" dirty="0"/>
              <a:t>这些数字。在给定一个整数</a:t>
            </a:r>
            <a:r>
              <a:rPr lang="en-US" altLang="zh-CN" sz="2400" dirty="0"/>
              <a:t>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你可以随意排列这些数字，但是每一种排列都有若干个逆序对。返回有多少种排列，正好有</a:t>
            </a:r>
            <a:r>
              <a:rPr lang="en-US" altLang="zh-CN" sz="2400" dirty="0"/>
              <a:t>K</a:t>
            </a:r>
            <a:r>
              <a:rPr lang="zh-CN" altLang="en-US" sz="2400" dirty="0"/>
              <a:t>个逆序对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例子</a:t>
            </a:r>
            <a:r>
              <a:rPr lang="en-US" altLang="zh-CN" sz="2400" dirty="0"/>
              <a:t>1: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n = 3, k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只有</a:t>
            </a:r>
            <a:r>
              <a:rPr lang="en-US" altLang="zh-CN" sz="2400" dirty="0"/>
              <a:t>[1,2,3]</a:t>
            </a:r>
            <a:r>
              <a:rPr lang="zh-CN" altLang="en-US" sz="2400" dirty="0"/>
              <a:t>这一个排列有</a:t>
            </a:r>
            <a:r>
              <a:rPr lang="en-US" altLang="zh-CN" sz="2400" dirty="0"/>
              <a:t>0</a:t>
            </a:r>
            <a:r>
              <a:rPr lang="zh-CN" altLang="en-US" sz="2400" dirty="0"/>
              <a:t>个逆序对。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例子</a:t>
            </a:r>
            <a:r>
              <a:rPr lang="en-US" altLang="zh-CN" sz="2400" dirty="0"/>
              <a:t>2: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n = 3, k 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[3,2,1]</a:t>
            </a:r>
            <a:r>
              <a:rPr lang="zh-CN" altLang="en-US" sz="2400" dirty="0"/>
              <a:t>有</a:t>
            </a:r>
            <a:r>
              <a:rPr lang="en-US" altLang="zh-CN" sz="2400" dirty="0"/>
              <a:t>(3,2)</a:t>
            </a:r>
            <a:r>
              <a:rPr lang="zh-CN" altLang="en-US" sz="2400" dirty="0"/>
              <a:t>、</a:t>
            </a:r>
            <a:r>
              <a:rPr lang="en-US" altLang="zh-CN" sz="2400" dirty="0"/>
              <a:t>(3,1)</a:t>
            </a:r>
            <a:r>
              <a:rPr lang="zh-CN" altLang="en-US" sz="2400" dirty="0"/>
              <a:t>、</a:t>
            </a:r>
            <a:r>
              <a:rPr lang="en-US" altLang="zh-CN" sz="2400" dirty="0"/>
              <a:t>(2,1)</a:t>
            </a:r>
            <a:r>
              <a:rPr lang="zh-CN" altLang="en-US" sz="2400" dirty="0"/>
              <a:t>三个逆序对，所以不达标。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达标的只有：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[1,3,2]</a:t>
            </a:r>
            <a:r>
              <a:rPr lang="zh-CN" altLang="en-US" sz="2400" dirty="0"/>
              <a:t>只有</a:t>
            </a:r>
            <a:r>
              <a:rPr lang="en-US" altLang="zh-CN" sz="2400" dirty="0"/>
              <a:t>(3,2)</a:t>
            </a:r>
            <a:r>
              <a:rPr lang="zh-CN" altLang="en-US" sz="2400" dirty="0"/>
              <a:t>这一个逆序对，所以达标。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[2,1,3]</a:t>
            </a:r>
            <a:r>
              <a:rPr lang="zh-CN" altLang="en-US" sz="2400" dirty="0"/>
              <a:t>只有</a:t>
            </a:r>
            <a:r>
              <a:rPr lang="en-US" altLang="zh-CN" sz="2400" dirty="0"/>
              <a:t>(2,1)</a:t>
            </a:r>
            <a:r>
              <a:rPr lang="zh-CN" altLang="en-US" sz="2400" dirty="0"/>
              <a:t>这一个逆序对，所以达标。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，已知所有节点的值都不一样，返回其中最大的且符 合搜索二叉树条件的最大拓扑结构的大小。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拓扑结构：不是子树，只要能连起来的结构都算。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给定一个长度为偶数的数组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，长度记为</a:t>
            </a:r>
            <a:r>
              <a:rPr lang="en-US" altLang="zh-CN" sz="2400" dirty="0"/>
              <a:t>2*N</a:t>
            </a:r>
            <a:r>
              <a:rPr lang="zh-CN" altLang="en-US" sz="2400" dirty="0"/>
              <a:t>。前</a:t>
            </a:r>
            <a:r>
              <a:rPr lang="en-US" altLang="zh-CN" sz="2400" dirty="0"/>
              <a:t>N</a:t>
            </a:r>
            <a:r>
              <a:rPr lang="zh-CN" altLang="en-US" sz="2400" dirty="0"/>
              <a:t>个为左部分，后</a:t>
            </a:r>
            <a:r>
              <a:rPr lang="en-US" altLang="zh-CN" sz="2400" dirty="0"/>
              <a:t>N</a:t>
            </a:r>
            <a:r>
              <a:rPr lang="zh-CN" altLang="en-US" sz="2400" dirty="0"/>
              <a:t>个为右部分。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就可以表示为</a:t>
            </a:r>
            <a:r>
              <a:rPr lang="en-US" altLang="zh-CN" sz="2400" dirty="0"/>
              <a:t>{L1,L2,..,Ln,R1,R2,..,Rn}</a:t>
            </a:r>
            <a:r>
              <a:rPr lang="zh-CN" altLang="en-US" sz="2400" dirty="0"/>
              <a:t>， 请将数组调整成</a:t>
            </a:r>
            <a:r>
              <a:rPr lang="en-US" altLang="zh-CN" sz="2400" dirty="0"/>
              <a:t>{R1,L1,R2,L2,..,Rn,Ln}</a:t>
            </a:r>
            <a:r>
              <a:rPr lang="zh-CN" altLang="en-US" sz="2400" dirty="0"/>
              <a:t>的样子。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19521</TotalTime>
  <Words>494</Words>
  <Application>Microsoft Macintosh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282</cp:revision>
  <dcterms:created xsi:type="dcterms:W3CDTF">2019-12-18T07:28:03Z</dcterms:created>
  <dcterms:modified xsi:type="dcterms:W3CDTF">2020-07-25T02:11:57Z</dcterms:modified>
</cp:coreProperties>
</file>