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>
        <p:scale>
          <a:sx n="144" d="100"/>
          <a:sy n="144" d="100"/>
        </p:scale>
        <p:origin x="-144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项目有四个信息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1)</a:t>
            </a:r>
            <a:r>
              <a:rPr lang="zh-CN" altLang="en-US" sz="2400" dirty="0"/>
              <a:t>哪个项目经理提的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</a:t>
            </a:r>
            <a:r>
              <a:rPr lang="zh-CN" altLang="en-US" sz="2400" dirty="0"/>
              <a:t>被项目经理润色出来的时间点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项目优先级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4)</a:t>
            </a:r>
            <a:r>
              <a:rPr lang="zh-CN" altLang="en-US" sz="2400" dirty="0"/>
              <a:t>项目花费的时间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项目经理们可以提交项目给程序员们，程序员可以做这些项目。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比如长度为</a:t>
            </a:r>
            <a:r>
              <a:rPr lang="en-US" altLang="zh-CN" sz="2400" dirty="0"/>
              <a:t>4</a:t>
            </a:r>
            <a:r>
              <a:rPr lang="zh-CN" altLang="en-US" sz="2400" dirty="0"/>
              <a:t>的数组</a:t>
            </a:r>
            <a:r>
              <a:rPr lang="en-US" altLang="zh-CN" sz="2400" dirty="0"/>
              <a:t>[1, 3, 2, 2]</a:t>
            </a:r>
            <a:r>
              <a:rPr lang="zh-CN" altLang="en-US" sz="2400" dirty="0"/>
              <a:t>，表示</a:t>
            </a:r>
            <a:r>
              <a:rPr lang="en-US" altLang="zh-CN" sz="2400" dirty="0"/>
              <a:t>1</a:t>
            </a:r>
            <a:r>
              <a:rPr lang="zh-CN" altLang="en-US" sz="2400" dirty="0"/>
              <a:t>号项目经理提的，被项目经理润色出来的时间点是</a:t>
            </a:r>
            <a:r>
              <a:rPr lang="en-US" altLang="zh-CN" sz="2400" dirty="0"/>
              <a:t>3</a:t>
            </a:r>
            <a:r>
              <a:rPr lang="zh-CN" altLang="en-US" sz="2400" dirty="0"/>
              <a:t>，优先级</a:t>
            </a:r>
            <a:r>
              <a:rPr lang="en-US" altLang="zh-CN" sz="2400" dirty="0"/>
              <a:t>2</a:t>
            </a:r>
            <a:r>
              <a:rPr lang="zh-CN" altLang="en-US" sz="2400" dirty="0"/>
              <a:t>，花 费程序员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个时间。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所以给一个</a:t>
            </a:r>
            <a:r>
              <a:rPr lang="en-US" altLang="zh-CN" sz="2400" dirty="0"/>
              <a:t>N*4</a:t>
            </a:r>
            <a:r>
              <a:rPr lang="zh-CN" altLang="en-US" sz="2400" dirty="0"/>
              <a:t>的矩阵，就可以代表</a:t>
            </a:r>
            <a:r>
              <a:rPr lang="en-US" altLang="zh-CN" sz="2400" dirty="0"/>
              <a:t>N</a:t>
            </a:r>
            <a:r>
              <a:rPr lang="zh-CN" altLang="en-US" sz="2400" dirty="0"/>
              <a:t>个项目。 给定一个正数</a:t>
            </a:r>
            <a:r>
              <a:rPr lang="en-US" altLang="zh-CN" sz="2400" dirty="0"/>
              <a:t>pm</a:t>
            </a:r>
            <a:r>
              <a:rPr lang="zh-CN" altLang="en-US" sz="2400" dirty="0"/>
              <a:t>，表示项目经理的数量，每个项目经理只负责自己的那些项目，并且一次只能提交一个项目 给程序员们，这个提交的项目做完了，才能再次提交。 经理对项目越喜欢，就会越早提交。一个项目优先级越高越被喜欢</a:t>
            </a:r>
            <a:r>
              <a:rPr lang="en-US" altLang="zh-CN" sz="2400" dirty="0"/>
              <a:t>;</a:t>
            </a:r>
            <a:r>
              <a:rPr lang="zh-CN" altLang="en-US" sz="2400" dirty="0"/>
              <a:t>如果优先级一样，花费时间越少越喜欢</a:t>
            </a:r>
            <a:r>
              <a:rPr lang="en-US" altLang="zh-CN" sz="2400" dirty="0"/>
              <a:t>; </a:t>
            </a:r>
            <a:r>
              <a:rPr lang="zh-CN" altLang="en-US" sz="2400" dirty="0"/>
              <a:t>如果还一样，被项目经理润色出来的时间点越早越喜欢。 给定一个正数</a:t>
            </a:r>
            <a:r>
              <a:rPr lang="en-US" altLang="zh-CN" sz="2400" dirty="0" err="1"/>
              <a:t>sde</a:t>
            </a:r>
            <a:r>
              <a:rPr lang="zh-CN" altLang="en-US" sz="2400" dirty="0"/>
              <a:t>，表示程序员的数量，所有经理提交了的项目，程序员会选自己喜欢的项目做，每个人做 完了一个项目，然后才会再来挑选。 当程序员在挑选项目时，有自己的喜欢标准。一个项目花费时间越少越被喜欢</a:t>
            </a:r>
            <a:r>
              <a:rPr lang="en-US" altLang="zh-CN" sz="2400" dirty="0"/>
              <a:t>;</a:t>
            </a:r>
            <a:r>
              <a:rPr lang="zh-CN" altLang="en-US" sz="2400" dirty="0"/>
              <a:t>如果花费时间一样，该项目 的负责人编号越小越被喜欢。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的数组，表示</a:t>
            </a:r>
            <a:r>
              <a:rPr lang="en-US" altLang="zh-CN" sz="2400" dirty="0"/>
              <a:t>N</a:t>
            </a:r>
            <a:r>
              <a:rPr lang="zh-CN" altLang="en-US" sz="2400" dirty="0"/>
              <a:t>个项目的结束时间。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比如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pms</a:t>
            </a:r>
            <a:r>
              <a:rPr lang="en-US" altLang="zh-CN" sz="2400" dirty="0"/>
              <a:t> 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sde</a:t>
            </a:r>
            <a:r>
              <a:rPr lang="en-US" altLang="zh-CN" sz="2400" dirty="0"/>
              <a:t> 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int[][] programs = { { 1, 1, 1, 2 }, { 1, 2, 1, 1 }, { 1, 3, 2, 2 }, { 2, 1, 1, 2 }, { 2, 3, 5, 5 } 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:{3, 4, 5, 3, 9}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一棵二叉树原本是搜索二叉树，但是其中有两个节点调换了位置，使得这棵二叉树不再 是搜索二叉树，请找到这两个错误节点并返回。 已知二叉树中所有节点的值都不一样，给定二叉树的头节点 </a:t>
            </a:r>
            <a:r>
              <a:rPr lang="en-US" altLang="zh-CN" sz="2400" dirty="0"/>
              <a:t>head</a:t>
            </a:r>
            <a:r>
              <a:rPr lang="zh-CN" altLang="en-US" sz="2400" dirty="0"/>
              <a:t>，返回一个长度为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的 二叉树节点类型的数组</a:t>
            </a:r>
            <a:r>
              <a:rPr lang="en-US" altLang="zh-CN" sz="2400" dirty="0"/>
              <a:t>errs</a:t>
            </a:r>
            <a:r>
              <a:rPr lang="zh-CN" altLang="en-US" sz="2400" dirty="0"/>
              <a:t>，</a:t>
            </a:r>
            <a:r>
              <a:rPr lang="en-US" altLang="zh-CN" sz="2400" dirty="0"/>
              <a:t>errs[0]</a:t>
            </a:r>
            <a:r>
              <a:rPr lang="zh-CN" altLang="en-US" sz="2400" dirty="0"/>
              <a:t>表示一个错误节点， </a:t>
            </a:r>
            <a:r>
              <a:rPr lang="en-US" altLang="zh-CN" sz="2400" dirty="0"/>
              <a:t>errs[1]</a:t>
            </a:r>
            <a:r>
              <a:rPr lang="zh-CN" altLang="en-US" sz="2400" dirty="0"/>
              <a:t>表示另一个错误节 点。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进阶</a:t>
            </a:r>
            <a:r>
              <a:rPr lang="en-US" altLang="zh-CN" sz="2400" dirty="0"/>
              <a:t>: </a:t>
            </a:r>
            <a:r>
              <a:rPr lang="zh-CN" altLang="en-US" sz="2400" dirty="0"/>
              <a:t>如果在原问题中得到了这两个错误节点，我们当然可以通过交换两个节点的节点值的方 式让整棵二叉树重新成为搜索二叉树。 但现在要求你不能这么做，而是在结构上完全交换两个节点的位置，请实现调整的函数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一个不含有负数的数组可以代表一圈环形山，每个位置的值代表山的高度。比如， </a:t>
            </a:r>
            <a:r>
              <a:rPr lang="en-US" altLang="zh-CN" sz="2400" dirty="0"/>
              <a:t>{3,1,2,4,5}</a:t>
            </a:r>
            <a:r>
              <a:rPr lang="zh-CN" altLang="en-US" sz="2400" dirty="0"/>
              <a:t>、</a:t>
            </a:r>
            <a:r>
              <a:rPr lang="en-US" altLang="zh-CN" sz="2400" dirty="0"/>
              <a:t>{4,5,3,1,2}</a:t>
            </a:r>
            <a:r>
              <a:rPr lang="zh-CN" altLang="en-US" sz="2400" dirty="0"/>
              <a:t>或</a:t>
            </a:r>
            <a:r>
              <a:rPr lang="en-US" altLang="zh-CN" sz="2400" dirty="0"/>
              <a:t>{1,2,4,5,3}</a:t>
            </a:r>
            <a:r>
              <a:rPr lang="zh-CN" altLang="en-US" sz="2400" dirty="0"/>
              <a:t>都代表同样结构的环形山。 山峰</a:t>
            </a:r>
            <a:r>
              <a:rPr lang="en-US" altLang="zh-CN" sz="2400" dirty="0"/>
              <a:t>A</a:t>
            </a:r>
            <a:r>
              <a:rPr lang="zh-CN" altLang="en-US" sz="2400" dirty="0"/>
              <a:t>和山峰</a:t>
            </a:r>
            <a:r>
              <a:rPr lang="en-US" altLang="zh-CN" sz="2400" dirty="0"/>
              <a:t>B</a:t>
            </a:r>
            <a:r>
              <a:rPr lang="zh-CN" altLang="en-US" sz="2400" dirty="0"/>
              <a:t>能够相互看见的条件为</a:t>
            </a:r>
            <a:r>
              <a:rPr lang="en-US" altLang="zh-CN" sz="2400" dirty="0"/>
              <a:t>: 1.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是同一座山，认为不能相互看见。 </a:t>
            </a:r>
            <a:r>
              <a:rPr lang="en-US" altLang="zh-CN" sz="2400" dirty="0"/>
              <a:t>2.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是不同的山，并且在环中相邻，认为可以相互看见。 </a:t>
            </a:r>
            <a:r>
              <a:rPr lang="en-US" altLang="zh-CN" sz="2400" dirty="0"/>
              <a:t>3.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是不同的山，并且在环中不相邻，假设两座山高度的最小值为</a:t>
            </a:r>
            <a:r>
              <a:rPr lang="en-US" altLang="zh-CN" sz="2400" dirty="0"/>
              <a:t>min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1)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通过顺时针方向到</a:t>
            </a:r>
            <a:r>
              <a:rPr lang="en-US" altLang="zh-CN" sz="2400" dirty="0"/>
              <a:t>B</a:t>
            </a:r>
            <a:r>
              <a:rPr lang="zh-CN" altLang="en-US" sz="2400" dirty="0"/>
              <a:t>的途中没有高度比</a:t>
            </a:r>
            <a:r>
              <a:rPr lang="en-US" altLang="zh-CN" sz="2400" dirty="0"/>
              <a:t>min</a:t>
            </a:r>
            <a:r>
              <a:rPr lang="zh-CN" altLang="en-US" sz="2400" dirty="0"/>
              <a:t>大的山峰，认为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可以相互 看见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2)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通过逆时针方向到</a:t>
            </a:r>
            <a:r>
              <a:rPr lang="en-US" altLang="zh-CN" sz="2400" dirty="0"/>
              <a:t>B</a:t>
            </a:r>
            <a:r>
              <a:rPr lang="zh-CN" altLang="en-US" sz="2400" dirty="0"/>
              <a:t>的途中没有高度比</a:t>
            </a:r>
            <a:r>
              <a:rPr lang="en-US" altLang="zh-CN" sz="2400" dirty="0"/>
              <a:t>min</a:t>
            </a:r>
            <a:r>
              <a:rPr lang="zh-CN" altLang="en-US" sz="2400" dirty="0"/>
              <a:t>大的山峰，认为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可以相互 看见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3)</a:t>
            </a:r>
            <a:r>
              <a:rPr lang="zh-CN" altLang="en-US" sz="2400" dirty="0"/>
              <a:t>两个方向只要有一个能看见，就算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可以相互看见 给定一个不含有负数且没有重复值的数组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，请返回有多少对山峰能够相互看见。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进阶</a:t>
            </a:r>
            <a:r>
              <a:rPr lang="en-US" altLang="zh-CN" sz="2400" dirty="0"/>
              <a:t>: </a:t>
            </a:r>
            <a:r>
              <a:rPr lang="zh-CN" altLang="en-US" sz="2400" dirty="0"/>
              <a:t>给定一个不含有负数但可能含有重复值的数组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，返回有多少对山峰能够相互看见。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给定一个非负数组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和一个正数</a:t>
            </a:r>
            <a:r>
              <a:rPr lang="en" altLang="zh-CN" dirty="0"/>
              <a:t>m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 </a:t>
            </a:r>
            <a:r>
              <a:rPr lang="zh-CN" altLang="en-US" dirty="0"/>
              <a:t>返回</a:t>
            </a:r>
            <a:r>
              <a:rPr lang="en" altLang="zh-CN" u="sng" dirty="0" err="1"/>
              <a:t>arr</a:t>
            </a:r>
            <a:r>
              <a:rPr lang="zh-CN" altLang="en-US" dirty="0"/>
              <a:t>的所有子序列中累加和</a:t>
            </a:r>
            <a:r>
              <a:rPr lang="en-US" altLang="zh-CN" dirty="0"/>
              <a:t>%</a:t>
            </a:r>
            <a:r>
              <a:rPr lang="en" altLang="zh-CN" dirty="0"/>
              <a:t>m</a:t>
            </a:r>
            <a:r>
              <a:rPr lang="zh-CN" altLang="en-US" dirty="0"/>
              <a:t>之后的最大值。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19457</TotalTime>
  <Words>894</Words>
  <Application>Microsoft Macintosh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282</cp:revision>
  <dcterms:created xsi:type="dcterms:W3CDTF">2019-12-18T07:28:03Z</dcterms:created>
  <dcterms:modified xsi:type="dcterms:W3CDTF">2020-07-26T01:03:14Z</dcterms:modified>
</cp:coreProperties>
</file>