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6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 snapToGrid="0">
      <p:cViewPr>
        <p:scale>
          <a:sx n="132" d="100"/>
          <a:sy n="132" d="100"/>
        </p:scale>
        <p:origin x="30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算法刷题训练营第</a:t>
            </a:r>
            <a:r>
              <a:rPr lang="en-US" altLang="zh-CN" dirty="0"/>
              <a:t>4</a:t>
            </a:r>
            <a:r>
              <a:rPr lang="zh-CN" altLang="en-US" dirty="0"/>
              <a:t>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判定一个由</a:t>
            </a:r>
            <a:r>
              <a:rPr lang="en-US" altLang="zh-CN" sz="2400" dirty="0"/>
              <a:t>[a-z]</a:t>
            </a:r>
            <a:r>
              <a:rPr lang="zh-CN" altLang="en-US" sz="2400" dirty="0"/>
              <a:t>字符构成的字符串和一个包含‘</a:t>
            </a:r>
            <a:r>
              <a:rPr lang="en-US" altLang="zh-CN" sz="2400" dirty="0"/>
              <a:t>.</a:t>
            </a:r>
            <a:r>
              <a:rPr lang="zh-CN" altLang="en-US" sz="2400" dirty="0"/>
              <a:t>’和</a:t>
            </a:r>
            <a:r>
              <a:rPr lang="en-US" altLang="zh-CN" sz="2400" dirty="0"/>
              <a:t>'*'</a:t>
            </a:r>
            <a:r>
              <a:rPr lang="zh-CN" altLang="en-US" sz="2400" dirty="0"/>
              <a:t>通配符的字符串是否匹配。 通配符</a:t>
            </a:r>
            <a:r>
              <a:rPr lang="en-US" altLang="zh-CN" sz="2400"/>
              <a:t>‘.'</a:t>
            </a:r>
            <a:r>
              <a:rPr lang="zh-CN" altLang="en-US" sz="2400" dirty="0"/>
              <a:t>匹配任意单一字符</a:t>
            </a:r>
            <a:r>
              <a:rPr lang="en-US" altLang="zh-CN" sz="2400" dirty="0"/>
              <a:t>,'*'</a:t>
            </a:r>
            <a:r>
              <a:rPr lang="zh-CN" altLang="en-US" sz="2400" dirty="0"/>
              <a:t>匹配任意多个字符包括</a:t>
            </a:r>
            <a:r>
              <a:rPr lang="en-US" altLang="zh-CN" sz="2400" dirty="0"/>
              <a:t>0</a:t>
            </a:r>
            <a:r>
              <a:rPr lang="zh-CN" altLang="en-US" sz="2400" dirty="0"/>
              <a:t>个字符。 字符串长度不会超过</a:t>
            </a:r>
            <a:r>
              <a:rPr lang="en-US" altLang="zh-CN" sz="2400" dirty="0"/>
              <a:t>100</a:t>
            </a:r>
            <a:r>
              <a:rPr lang="zh-CN" altLang="en-US" sz="2400" dirty="0"/>
              <a:t>，字符串不为空。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输入描述</a:t>
            </a:r>
            <a:r>
              <a:rPr lang="en-US" altLang="zh-CN" sz="2400" dirty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字符串 </a:t>
            </a:r>
            <a:r>
              <a:rPr lang="en-US" altLang="zh-CN" sz="2400" dirty="0"/>
              <a:t>str </a:t>
            </a:r>
            <a:r>
              <a:rPr lang="zh-CN" altLang="en-US" sz="2400" dirty="0"/>
              <a:t>和包含通配符的字符串 </a:t>
            </a:r>
            <a:r>
              <a:rPr lang="en-US" altLang="zh-CN" sz="2400" dirty="0"/>
              <a:t>match</a:t>
            </a:r>
            <a:r>
              <a:rPr lang="zh-CN" altLang="en-US" sz="2400" dirty="0"/>
              <a:t>。</a:t>
            </a:r>
            <a:r>
              <a:rPr lang="en-US" altLang="zh-CN" sz="2400" dirty="0"/>
              <a:t>1 &lt;= </a:t>
            </a:r>
            <a:r>
              <a:rPr lang="zh-CN" altLang="en-US" sz="2400" dirty="0"/>
              <a:t>字符串长度 </a:t>
            </a:r>
            <a:r>
              <a:rPr lang="en-US" altLang="zh-CN" sz="2400" dirty="0"/>
              <a:t>&lt;= 100</a:t>
            </a:r>
            <a:r>
              <a:rPr lang="zh-CN" altLang="en-US" sz="2400" dirty="0"/>
              <a:t>输出描述</a:t>
            </a:r>
            <a:r>
              <a:rPr lang="en-US" altLang="zh-CN" sz="2400" dirty="0"/>
              <a:t>: true </a:t>
            </a:r>
            <a:r>
              <a:rPr lang="zh-CN" altLang="en-US" sz="2400" dirty="0"/>
              <a:t>表示匹配，</a:t>
            </a:r>
            <a:r>
              <a:rPr lang="en-US" altLang="zh-CN" sz="2400" dirty="0"/>
              <a:t>false </a:t>
            </a:r>
            <a:r>
              <a:rPr lang="zh-CN" altLang="en-US" sz="2400" dirty="0"/>
              <a:t>表示不匹配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9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https://</a:t>
            </a:r>
            <a:r>
              <a:rPr lang="en-US" altLang="zh-CN" sz="2400" dirty="0" err="1"/>
              <a:t>leetcode.com</a:t>
            </a:r>
            <a:r>
              <a:rPr lang="en-US" altLang="zh-CN" sz="2400" dirty="0"/>
              <a:t>/problems/freedom-trail/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，代表一排有分数的气球。每打爆一个气球都能获得分数，假设打爆气 球 的分数为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，获得分数的规则如下</a:t>
            </a:r>
            <a:r>
              <a:rPr lang="en-US" altLang="zh-CN" sz="2400" dirty="0"/>
              <a:t>: 1)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如果被打爆气球的右边有没被打爆的气球，找到离被打爆气球最近的气球，假设分数为 </a:t>
            </a:r>
            <a:r>
              <a:rPr lang="en-US" altLang="zh-CN" sz="2400" dirty="0"/>
              <a:t>R</a:t>
            </a:r>
            <a:r>
              <a:rPr lang="zh-CN" altLang="en-US" sz="2400" dirty="0"/>
              <a:t>。 获得分数为 </a:t>
            </a:r>
            <a:r>
              <a:rPr lang="en-US" altLang="zh-CN" sz="2400" dirty="0"/>
              <a:t>L*X*R</a:t>
            </a:r>
            <a:r>
              <a:rPr lang="zh-CN" altLang="en-US" sz="2400" dirty="0"/>
              <a:t>。 </a:t>
            </a:r>
            <a:r>
              <a:rPr lang="en-US" altLang="zh-CN" sz="2400" dirty="0"/>
              <a:t>2)</a:t>
            </a:r>
            <a:r>
              <a:rPr lang="zh-CN" altLang="en-US" sz="2400" dirty="0"/>
              <a:t>如果被打爆气球的左边有没被打爆的气球，找到离被打爆气球最近的气球，假设分数为 </a:t>
            </a:r>
            <a:r>
              <a:rPr lang="en-US" altLang="zh-CN" sz="2400" dirty="0"/>
              <a:t>L;</a:t>
            </a:r>
            <a:r>
              <a:rPr lang="zh-CN" altLang="en-US" sz="2400" dirty="0"/>
              <a:t>如果被打爆气球的右边所有气球都已经被打爆。获得分数为 </a:t>
            </a:r>
            <a:r>
              <a:rPr lang="en-US" altLang="zh-CN" sz="2400" dirty="0"/>
              <a:t>L*X</a:t>
            </a:r>
            <a:r>
              <a:rPr lang="zh-CN" altLang="en-US" sz="2400" dirty="0"/>
              <a:t>。 </a:t>
            </a:r>
            <a:r>
              <a:rPr lang="en-US" altLang="zh-CN" sz="2400" dirty="0"/>
              <a:t>3)</a:t>
            </a:r>
            <a:r>
              <a:rPr lang="zh-CN" altLang="en-US" sz="2400" dirty="0"/>
              <a:t>如果被打爆气球的左边所有的气球都已经被打爆</a:t>
            </a:r>
            <a:r>
              <a:rPr lang="en-US" altLang="zh-CN" sz="2400" dirty="0"/>
              <a:t>;</a:t>
            </a:r>
            <a:r>
              <a:rPr lang="zh-CN" altLang="en-US" sz="2400" dirty="0"/>
              <a:t>如果被打爆气球的右边有没被打爆的 气球，找到离被打爆气球最近的气球，假设分数为 </a:t>
            </a:r>
            <a:r>
              <a:rPr lang="en-US" altLang="zh-CN" sz="2400" dirty="0"/>
              <a:t>R;</a:t>
            </a:r>
            <a:r>
              <a:rPr lang="zh-CN" altLang="en-US" sz="2400" dirty="0"/>
              <a:t>如果被打爆气球的右边所有气球都 已经 被打爆。获得分数为 </a:t>
            </a:r>
            <a:r>
              <a:rPr lang="en-US" altLang="zh-CN" sz="2400" dirty="0"/>
              <a:t>X*R</a:t>
            </a:r>
            <a:r>
              <a:rPr lang="zh-CN" altLang="en-US" sz="2400" dirty="0"/>
              <a:t>。 </a:t>
            </a:r>
            <a:r>
              <a:rPr lang="en-US" altLang="zh-CN" sz="2400" dirty="0"/>
              <a:t>4)</a:t>
            </a:r>
            <a:r>
              <a:rPr lang="zh-CN" altLang="en-US" sz="2400" dirty="0"/>
              <a:t>如果被打爆气球的左边和右边所有的气球都已经被打爆。获得分数为 </a:t>
            </a:r>
            <a:r>
              <a:rPr lang="en-US" altLang="zh-CN" sz="2400" dirty="0"/>
              <a:t>X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目标是打爆所有气球，获得每次打爆的分数。通过选择打爆气球的顺序，可以得到不同的总分，请返回能获得的最大分数。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【</a:t>
            </a:r>
            <a:r>
              <a:rPr lang="zh-CN" altLang="en-US" sz="2400" dirty="0"/>
              <a:t>举例</a:t>
            </a:r>
            <a:r>
              <a:rPr lang="en-US" altLang="zh-CN" sz="2400" dirty="0"/>
              <a:t>】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{3,2,5}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21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5;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50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3*5;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48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18 </a:t>
            </a:r>
            <a:r>
              <a:rPr lang="zh-CN" altLang="en-US" sz="2400" dirty="0"/>
              <a:t>如果先打爆</a:t>
            </a:r>
            <a:r>
              <a:rPr lang="en-US" altLang="zh-CN" sz="2400" dirty="0"/>
              <a:t>5</a:t>
            </a:r>
            <a:r>
              <a:rPr lang="zh-CN" altLang="en-US" sz="2400" dirty="0"/>
              <a:t>，获得</a:t>
            </a:r>
            <a:r>
              <a:rPr lang="en-US" altLang="zh-CN" sz="2400" dirty="0"/>
              <a:t>2*5;</a:t>
            </a:r>
            <a:r>
              <a:rPr lang="zh-CN" altLang="en-US" sz="2400" dirty="0"/>
              <a:t>再打爆</a:t>
            </a:r>
            <a:r>
              <a:rPr lang="en-US" altLang="zh-CN" sz="2400" dirty="0"/>
              <a:t>2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3*2;</a:t>
            </a:r>
            <a:r>
              <a:rPr lang="zh-CN" altLang="en-US" sz="2400" dirty="0"/>
              <a:t>最后打爆</a:t>
            </a:r>
            <a:r>
              <a:rPr lang="en-US" altLang="zh-CN" sz="2400" dirty="0"/>
              <a:t>3</a:t>
            </a:r>
            <a:r>
              <a:rPr lang="zh-CN" altLang="en-US" sz="2400" dirty="0"/>
              <a:t>，获得</a:t>
            </a:r>
            <a:r>
              <a:rPr lang="en-US" altLang="zh-CN" sz="2400" dirty="0"/>
              <a:t>3;</a:t>
            </a:r>
            <a:r>
              <a:rPr lang="zh-CN" altLang="en-US" sz="2400" dirty="0"/>
              <a:t>最后总分</a:t>
            </a:r>
            <a:r>
              <a:rPr lang="en-US" altLang="zh-CN" sz="2400" dirty="0"/>
              <a:t>19 </a:t>
            </a:r>
            <a:r>
              <a:rPr lang="zh-CN" altLang="en-US" sz="2400" dirty="0"/>
              <a:t>返回能获得的最大分数为</a:t>
            </a:r>
            <a:r>
              <a:rPr lang="en-US" altLang="zh-CN" sz="2400" dirty="0"/>
              <a:t>50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4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汉诺塔游戏的要求把所有的圆盘从左边都移到右边的柱子上，给定一个整型数组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 其中只含有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和</a:t>
            </a:r>
            <a:r>
              <a:rPr lang="en-US" altLang="zh-CN" sz="2400" dirty="0"/>
              <a:t>3</a:t>
            </a:r>
            <a:r>
              <a:rPr lang="zh-CN" altLang="en-US" sz="2400" dirty="0"/>
              <a:t>，代表所有圆盘目前的状态，</a:t>
            </a:r>
            <a:r>
              <a:rPr lang="en-US" altLang="zh-CN" sz="2400" dirty="0"/>
              <a:t>1</a:t>
            </a:r>
            <a:r>
              <a:rPr lang="zh-CN" altLang="en-US" sz="2400" dirty="0"/>
              <a:t>代表左柱，</a:t>
            </a:r>
            <a:r>
              <a:rPr lang="en-US" altLang="zh-CN" sz="2400" dirty="0"/>
              <a:t>2</a:t>
            </a:r>
            <a:r>
              <a:rPr lang="zh-CN" altLang="en-US" sz="2400" dirty="0"/>
              <a:t>代表中柱，</a:t>
            </a:r>
            <a:r>
              <a:rPr lang="en-US" altLang="zh-CN" sz="2400" dirty="0"/>
              <a:t>3</a:t>
            </a:r>
            <a:r>
              <a:rPr lang="zh-CN" altLang="en-US" sz="2400" dirty="0"/>
              <a:t>代表右柱，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的值代表第</a:t>
            </a:r>
            <a:r>
              <a:rPr lang="en-US" altLang="zh-CN" sz="2400" dirty="0"/>
              <a:t>i+1</a:t>
            </a:r>
            <a:r>
              <a:rPr lang="zh-CN" altLang="en-US" sz="2400" dirty="0"/>
              <a:t>个圆盘的位置。 比如，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=[3,3,2,1]</a:t>
            </a:r>
            <a:r>
              <a:rPr lang="zh-CN" altLang="en-US" sz="2400" dirty="0"/>
              <a:t>，代表第</a:t>
            </a:r>
            <a:r>
              <a:rPr lang="en-US" altLang="zh-CN" sz="2400" dirty="0"/>
              <a:t>1</a:t>
            </a:r>
            <a:r>
              <a:rPr lang="zh-CN" altLang="en-US" sz="2400" dirty="0"/>
              <a:t>个圆盘在右柱上、第</a:t>
            </a:r>
            <a:r>
              <a:rPr lang="en-US" altLang="zh-CN" sz="2400" dirty="0"/>
              <a:t>2</a:t>
            </a:r>
            <a:r>
              <a:rPr lang="zh-CN" altLang="en-US" sz="2400" dirty="0"/>
              <a:t>个圆盘在右柱上、第</a:t>
            </a:r>
            <a:r>
              <a:rPr lang="en-US" altLang="zh-CN" sz="2400" dirty="0"/>
              <a:t>3</a:t>
            </a:r>
            <a:r>
              <a:rPr lang="zh-CN" altLang="en-US" sz="2400" dirty="0"/>
              <a:t>个圆盘在中 柱上、第</a:t>
            </a:r>
            <a:r>
              <a:rPr lang="en-US" altLang="zh-CN" sz="2400" dirty="0"/>
              <a:t>4</a:t>
            </a:r>
            <a:r>
              <a:rPr lang="zh-CN" altLang="en-US" sz="2400" dirty="0"/>
              <a:t>个圆盘在左柱上 如果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代表的状态是最优移动轨迹过程中出现的状态，返回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这种状态是最优移动轨 迹中的第几个状态</a:t>
            </a:r>
            <a:r>
              <a:rPr lang="en-US" altLang="zh-CN" sz="2400" dirty="0"/>
              <a:t>;</a:t>
            </a:r>
            <a:r>
              <a:rPr lang="zh-CN" altLang="en-US" sz="2400" dirty="0"/>
              <a:t>如果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代表的状态不是最优移动轨迹过程中出现的状态，则返回</a:t>
            </a:r>
            <a:r>
              <a:rPr lang="en-US" altLang="zh-CN" sz="2400" dirty="0"/>
              <a:t>- 1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3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给定一个数组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，和一个整数</a:t>
            </a:r>
            <a:r>
              <a:rPr lang="en-US" altLang="zh-CN" sz="2400" dirty="0"/>
              <a:t>k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这代表你可以把相邻的</a:t>
            </a:r>
            <a:r>
              <a:rPr lang="en-US" altLang="zh-CN" sz="2400" dirty="0"/>
              <a:t>k</a:t>
            </a:r>
            <a:r>
              <a:rPr lang="zh-CN" altLang="en-US" sz="2400" dirty="0"/>
              <a:t>个数字合成一个数字，每一次合并的代价是这些数字的累加和。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最终你的目标是把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中所有数字合成一个，返回最小代价。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stones = [3,2,4,1], K = 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20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</a:t>
            </a:r>
            <a:r>
              <a:rPr lang="en-US" altLang="zh-CN" sz="2400" dirty="0"/>
              <a:t>: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一开始是</a:t>
            </a:r>
            <a:r>
              <a:rPr lang="en-US" altLang="zh-CN" sz="2400" dirty="0"/>
              <a:t>[3, 2, 4, 1]</a:t>
            </a:r>
            <a:r>
              <a:rPr lang="zh-CN" altLang="en-US" sz="2400" dirty="0"/>
              <a:t>，只能相邻的</a:t>
            </a:r>
            <a:r>
              <a:rPr lang="en-US" altLang="zh-CN" sz="2400" dirty="0"/>
              <a:t>2</a:t>
            </a:r>
            <a:r>
              <a:rPr lang="zh-CN" altLang="en-US" sz="2400" dirty="0"/>
              <a:t>个数字合成一个数字。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[3, 2]</a:t>
            </a:r>
            <a:r>
              <a:rPr lang="zh-CN" altLang="en-US" sz="2400" dirty="0"/>
              <a:t>变成</a:t>
            </a:r>
            <a:r>
              <a:rPr lang="en-US" altLang="zh-CN" sz="2400" dirty="0"/>
              <a:t>5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5</a:t>
            </a:r>
            <a:r>
              <a:rPr lang="zh-CN" altLang="en-US" sz="2400" dirty="0"/>
              <a:t>。 那么就得到了</a:t>
            </a:r>
            <a:r>
              <a:rPr lang="en-US" altLang="zh-CN" sz="2400" dirty="0"/>
              <a:t>[5, 4, 1]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[4, 1]</a:t>
            </a:r>
            <a:r>
              <a:rPr lang="zh-CN" altLang="en-US" sz="2400" dirty="0"/>
              <a:t>变成</a:t>
            </a:r>
            <a:r>
              <a:rPr lang="en-US" altLang="zh-CN" sz="2400" dirty="0"/>
              <a:t>5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5</a:t>
            </a:r>
            <a:r>
              <a:rPr lang="zh-CN" altLang="en-US" sz="2400" dirty="0"/>
              <a:t>。 那么就得到了</a:t>
            </a:r>
            <a:r>
              <a:rPr lang="en-US" altLang="zh-CN" sz="2400" dirty="0"/>
              <a:t>[5, 5]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[5, 5]</a:t>
            </a:r>
            <a:r>
              <a:rPr lang="zh-CN" altLang="en-US" sz="2400" dirty="0"/>
              <a:t>变成</a:t>
            </a:r>
            <a:r>
              <a:rPr lang="en-US" altLang="zh-CN" sz="2400" dirty="0"/>
              <a:t>10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10</a:t>
            </a:r>
            <a:r>
              <a:rPr lang="zh-CN" altLang="en-US" sz="2400" dirty="0"/>
              <a:t>。 那么就得到了一个数字</a:t>
            </a:r>
            <a:r>
              <a:rPr lang="en-US" altLang="zh-CN" sz="2400" dirty="0"/>
              <a:t>10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总代价是</a:t>
            </a:r>
            <a:r>
              <a:rPr lang="en-US" altLang="zh-CN" sz="2400" dirty="0"/>
              <a:t>20</a:t>
            </a:r>
            <a:r>
              <a:rPr lang="zh-CN" altLang="en-US" sz="2400" dirty="0"/>
              <a:t>，而且这种方案是最省的。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stones = [3,2,4,1], K =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-1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解释：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只能相邻的</a:t>
            </a:r>
            <a:r>
              <a:rPr lang="en-US" altLang="zh-CN" sz="2400" dirty="0"/>
              <a:t>3</a:t>
            </a:r>
            <a:r>
              <a:rPr lang="zh-CN" altLang="en-US" sz="2400" dirty="0"/>
              <a:t>个数字合成一个数字，那么合并一次，数字就不够了。所以返回</a:t>
            </a:r>
            <a:r>
              <a:rPr lang="en-US" altLang="zh-CN" sz="2400" dirty="0"/>
              <a:t>-1</a:t>
            </a:r>
            <a:r>
              <a:rPr lang="zh-CN" altLang="en-US" sz="2400" dirty="0"/>
              <a:t>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zh-CN" alt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Input: stones = [3,5,1,2,6], K = 3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/>
              <a:t>Output: 25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解释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开始是</a:t>
            </a:r>
            <a:r>
              <a:rPr lang="en-US" altLang="zh-CN" sz="2400" dirty="0"/>
              <a:t>[3, 5, 1, 2, 6]</a:t>
            </a:r>
            <a:r>
              <a:rPr lang="zh-CN" altLang="en-US" sz="2400" dirty="0"/>
              <a:t>，只能相邻的</a:t>
            </a:r>
            <a:r>
              <a:rPr lang="en-US" altLang="zh-CN" sz="2400" dirty="0"/>
              <a:t>3</a:t>
            </a:r>
            <a:r>
              <a:rPr lang="zh-CN" altLang="en-US" sz="2400" dirty="0"/>
              <a:t>个数字合成一个数字。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先合并</a:t>
            </a:r>
            <a:r>
              <a:rPr lang="en-US" altLang="zh-CN" sz="2400" dirty="0"/>
              <a:t>[5, 1, 2]</a:t>
            </a:r>
            <a:r>
              <a:rPr lang="zh-CN" altLang="en-US" sz="2400" dirty="0"/>
              <a:t>变成</a:t>
            </a:r>
            <a:r>
              <a:rPr lang="en-US" altLang="zh-CN" sz="2400" dirty="0"/>
              <a:t>8</a:t>
            </a:r>
            <a:r>
              <a:rPr lang="zh-CN" altLang="en-US" sz="2400" dirty="0"/>
              <a:t>，代价是</a:t>
            </a:r>
            <a:r>
              <a:rPr lang="en-US" altLang="zh-CN" sz="2400" dirty="0"/>
              <a:t>8, </a:t>
            </a:r>
            <a:r>
              <a:rPr lang="zh-CN" altLang="en-US" sz="2400" dirty="0"/>
              <a:t>就变成了</a:t>
            </a:r>
            <a:r>
              <a:rPr lang="en-US" altLang="zh-CN" sz="2400" dirty="0"/>
              <a:t>[3, 8, 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再合并</a:t>
            </a:r>
            <a:r>
              <a:rPr lang="en-US" altLang="zh-CN" sz="2400" dirty="0"/>
              <a:t>[3, 8, 6]</a:t>
            </a:r>
            <a:r>
              <a:rPr lang="zh-CN" altLang="en-US" sz="2400" dirty="0"/>
              <a:t>变成</a:t>
            </a:r>
            <a:r>
              <a:rPr lang="en-US" altLang="zh-CN" sz="2400" dirty="0"/>
              <a:t>17</a:t>
            </a:r>
            <a:r>
              <a:rPr lang="zh-CN" altLang="en-US" sz="2400" dirty="0"/>
              <a:t>，代价</a:t>
            </a:r>
            <a:r>
              <a:rPr lang="en-US" altLang="zh-CN" sz="2400" dirty="0"/>
              <a:t>17</a:t>
            </a:r>
            <a:r>
              <a:rPr lang="zh-CN" altLang="en-US" sz="2400" dirty="0"/>
              <a:t>，就变成了</a:t>
            </a:r>
            <a:r>
              <a:rPr lang="en-US" altLang="zh-CN" sz="2400" dirty="0"/>
              <a:t>[17]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2400" dirty="0"/>
              <a:t>总代价是</a:t>
            </a:r>
            <a:r>
              <a:rPr lang="en-US" altLang="zh-CN" sz="2400" dirty="0"/>
              <a:t>25</a:t>
            </a:r>
            <a:r>
              <a:rPr lang="zh-CN" altLang="en-US" sz="2400" dirty="0"/>
              <a:t>，而且是所有方案中最小的。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19464</TotalTime>
  <Words>1171</Words>
  <Application>Microsoft Macintosh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算法刷题训练营第4期</vt:lpstr>
      <vt:lpstr>题目一</vt:lpstr>
      <vt:lpstr>题目二</vt:lpstr>
      <vt:lpstr>题目三</vt:lpstr>
      <vt:lpstr>题目四</vt:lpstr>
      <vt:lpstr>题目五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281</cp:revision>
  <dcterms:created xsi:type="dcterms:W3CDTF">2019-12-18T07:28:03Z</dcterms:created>
  <dcterms:modified xsi:type="dcterms:W3CDTF">2020-07-26T06:07:40Z</dcterms:modified>
</cp:coreProperties>
</file>