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5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给定一个路径数组 </a:t>
            </a:r>
            <a:r>
              <a:rPr lang="en" altLang="zh-CN" sz="2400" dirty="0"/>
              <a:t>paths</a:t>
            </a:r>
            <a:r>
              <a:rPr lang="zh-CN" altLang="en" sz="2400" dirty="0"/>
              <a:t>，</a:t>
            </a:r>
            <a:r>
              <a:rPr lang="zh-CN" altLang="en-US" sz="2400" dirty="0"/>
              <a:t>表示一张图。</a:t>
            </a:r>
            <a:r>
              <a:rPr lang="en" altLang="zh-CN" sz="2400" dirty="0"/>
              <a:t>paths[</a:t>
            </a:r>
            <a:r>
              <a:rPr lang="en" altLang="zh-CN" sz="2400" dirty="0" err="1"/>
              <a:t>i</a:t>
            </a:r>
            <a:r>
              <a:rPr lang="en" altLang="zh-CN" sz="2400" dirty="0"/>
              <a:t>]==j </a:t>
            </a:r>
            <a:r>
              <a:rPr lang="zh-CN" altLang="en-US" sz="2400" dirty="0"/>
              <a:t>代表城市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连向城市 </a:t>
            </a:r>
            <a:r>
              <a:rPr lang="en" altLang="zh-CN" sz="2400" dirty="0"/>
              <a:t>j</a:t>
            </a:r>
            <a:r>
              <a:rPr lang="zh-CN" altLang="en" sz="2400" dirty="0"/>
              <a:t>，</a:t>
            </a:r>
            <a:r>
              <a:rPr lang="zh-CN" altLang="en-US" sz="2400" dirty="0"/>
              <a:t>如果 </a:t>
            </a:r>
            <a:r>
              <a:rPr lang="en" altLang="zh-CN" sz="2400" dirty="0"/>
              <a:t>paths[</a:t>
            </a:r>
            <a:r>
              <a:rPr lang="en" altLang="zh-CN" sz="2400" dirty="0" err="1"/>
              <a:t>i</a:t>
            </a:r>
            <a:r>
              <a:rPr lang="en" altLang="zh-CN" sz="2400" dirty="0"/>
              <a:t>]==</a:t>
            </a:r>
            <a:r>
              <a:rPr lang="en" altLang="zh-CN" sz="2400" dirty="0" err="1"/>
              <a:t>i</a:t>
            </a:r>
            <a:r>
              <a:rPr lang="zh-CN" altLang="en" sz="2400" dirty="0"/>
              <a:t>， </a:t>
            </a:r>
            <a:r>
              <a:rPr lang="zh-CN" altLang="en-US" sz="2400" dirty="0"/>
              <a:t>则表示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城市是首都，一张图里只会有一个首都且图中除首都指向自己之 外不会有环。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例如， </a:t>
            </a:r>
            <a:r>
              <a:rPr lang="en" altLang="zh-CN" sz="2400" dirty="0"/>
              <a:t>paths=[9,1,4,9,0,4,8,9,0,1]</a:t>
            </a:r>
            <a:r>
              <a:rPr lang="zh-CN" altLang="en" sz="2400" dirty="0"/>
              <a:t>，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由数组表示的图可以知道，城市 </a:t>
            </a:r>
            <a:r>
              <a:rPr lang="en-US" altLang="zh-CN" sz="2400" dirty="0"/>
              <a:t>1 </a:t>
            </a:r>
            <a:r>
              <a:rPr lang="zh-CN" altLang="en-US" sz="2400" dirty="0"/>
              <a:t>是首都，所以距离为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，离首都距离为 </a:t>
            </a:r>
            <a:r>
              <a:rPr lang="en-US" altLang="zh-CN" sz="2400" dirty="0"/>
              <a:t>1 </a:t>
            </a:r>
            <a:r>
              <a:rPr lang="zh-CN" altLang="en-US" sz="2400" dirty="0"/>
              <a:t>的城市只有城 市 </a:t>
            </a:r>
            <a:r>
              <a:rPr lang="en-US" altLang="zh-CN" sz="2400" dirty="0"/>
              <a:t>9</a:t>
            </a:r>
            <a:r>
              <a:rPr lang="zh-CN" altLang="en-US" sz="2400" dirty="0"/>
              <a:t>，离首都距离为 </a:t>
            </a:r>
            <a:r>
              <a:rPr lang="en-US" altLang="zh-CN" sz="2400" dirty="0"/>
              <a:t>2 </a:t>
            </a:r>
            <a:r>
              <a:rPr lang="zh-CN" altLang="en-US" sz="2400" dirty="0"/>
              <a:t>的城市有城市 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3 </a:t>
            </a:r>
            <a:r>
              <a:rPr lang="zh-CN" altLang="en-US" sz="2400" dirty="0"/>
              <a:t>和 </a:t>
            </a:r>
            <a:r>
              <a:rPr lang="en-US" altLang="zh-CN" sz="2400" dirty="0"/>
              <a:t>7</a:t>
            </a:r>
            <a:r>
              <a:rPr lang="zh-CN" altLang="en-US" sz="2400" dirty="0"/>
              <a:t>，离首都距离为 </a:t>
            </a:r>
            <a:r>
              <a:rPr lang="en-US" altLang="zh-CN" sz="2400" dirty="0"/>
              <a:t>3 </a:t>
            </a:r>
            <a:r>
              <a:rPr lang="zh-CN" altLang="en-US" sz="2400" dirty="0"/>
              <a:t>的城市有城市 </a:t>
            </a:r>
            <a:r>
              <a:rPr lang="en-US" altLang="zh-CN" sz="2400" dirty="0"/>
              <a:t>4 </a:t>
            </a:r>
            <a:r>
              <a:rPr lang="zh-CN" altLang="en-US" sz="2400" dirty="0"/>
              <a:t>和 </a:t>
            </a:r>
            <a:r>
              <a:rPr lang="en-US" altLang="zh-CN" sz="2400" dirty="0"/>
              <a:t>8</a:t>
            </a:r>
            <a:r>
              <a:rPr lang="zh-CN" altLang="en-US" sz="2400" dirty="0"/>
              <a:t>， 离首都 距离为 </a:t>
            </a:r>
            <a:r>
              <a:rPr lang="en-US" altLang="zh-CN" sz="2400" dirty="0"/>
              <a:t>4 </a:t>
            </a:r>
            <a:r>
              <a:rPr lang="zh-CN" altLang="en-US" sz="2400" dirty="0"/>
              <a:t>的城市有城市 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5 </a:t>
            </a:r>
            <a:r>
              <a:rPr lang="zh-CN" altLang="en-US" sz="2400" dirty="0"/>
              <a:t>和 </a:t>
            </a:r>
            <a:r>
              <a:rPr lang="en-US" altLang="zh-CN" sz="2400" dirty="0"/>
              <a:t>6</a:t>
            </a:r>
            <a:r>
              <a:rPr lang="zh-CN" altLang="en-US" sz="2400" dirty="0"/>
              <a:t>。所以距离为 </a:t>
            </a:r>
            <a:r>
              <a:rPr lang="en-US" altLang="zh-CN" sz="2400" dirty="0"/>
              <a:t>0 </a:t>
            </a:r>
            <a:r>
              <a:rPr lang="zh-CN" altLang="en-US" sz="2400" dirty="0"/>
              <a:t>的城市有 </a:t>
            </a:r>
            <a:r>
              <a:rPr lang="en-US" altLang="zh-CN" sz="2400" dirty="0"/>
              <a:t>1 </a:t>
            </a:r>
            <a:r>
              <a:rPr lang="zh-CN" altLang="en-US" sz="2400" dirty="0"/>
              <a:t>座，距离为 </a:t>
            </a:r>
            <a:r>
              <a:rPr lang="en-US" altLang="zh-CN" sz="2400" dirty="0"/>
              <a:t>1 </a:t>
            </a:r>
            <a:r>
              <a:rPr lang="zh-CN" altLang="en-US" sz="2400" dirty="0"/>
              <a:t>的 城市有 </a:t>
            </a:r>
            <a:r>
              <a:rPr lang="en-US" altLang="zh-CN" sz="2400" dirty="0"/>
              <a:t>1 </a:t>
            </a:r>
            <a:r>
              <a:rPr lang="zh-CN" altLang="en-US" sz="2400" dirty="0"/>
              <a:t>座，距离 为 </a:t>
            </a:r>
            <a:r>
              <a:rPr lang="en-US" altLang="zh-CN" sz="2400" dirty="0"/>
              <a:t>2 </a:t>
            </a:r>
            <a:r>
              <a:rPr lang="zh-CN" altLang="en-US" sz="2400" dirty="0"/>
              <a:t>的城市有 </a:t>
            </a:r>
            <a:r>
              <a:rPr lang="en-US" altLang="zh-CN" sz="2400" dirty="0"/>
              <a:t>3 </a:t>
            </a:r>
            <a:r>
              <a:rPr lang="zh-CN" altLang="en-US" sz="2400" dirty="0"/>
              <a:t>座，距离为 </a:t>
            </a:r>
            <a:r>
              <a:rPr lang="en-US" altLang="zh-CN" sz="2400" dirty="0"/>
              <a:t>3 </a:t>
            </a:r>
            <a:r>
              <a:rPr lang="zh-CN" altLang="en-US" sz="2400" dirty="0"/>
              <a:t>的城市有 </a:t>
            </a:r>
            <a:r>
              <a:rPr lang="en-US" altLang="zh-CN" sz="2400" dirty="0"/>
              <a:t>2 </a:t>
            </a:r>
            <a:r>
              <a:rPr lang="zh-CN" altLang="en-US" sz="2400" dirty="0"/>
              <a:t>座，距离为 </a:t>
            </a:r>
            <a:r>
              <a:rPr lang="en-US" altLang="zh-CN" sz="2400" dirty="0"/>
              <a:t>4 </a:t>
            </a:r>
            <a:r>
              <a:rPr lang="zh-CN" altLang="en-US" sz="2400" dirty="0"/>
              <a:t>的城市有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</a:t>
            </a:r>
            <a:r>
              <a:rPr lang="zh-CN" altLang="en-US" sz="2400" dirty="0"/>
              <a:t>座。那么统计数组为</a:t>
            </a:r>
            <a:r>
              <a:rPr lang="en" altLang="zh-CN" sz="2400" dirty="0" err="1"/>
              <a:t>nums</a:t>
            </a:r>
            <a:r>
              <a:rPr lang="en" altLang="zh-CN" sz="2400" dirty="0"/>
              <a:t>=[1,1,3,2,3,0,0,0,0,0]</a:t>
            </a:r>
            <a:r>
              <a:rPr lang="zh-CN" altLang="en" sz="2400" dirty="0"/>
              <a:t>，</a:t>
            </a:r>
            <a:r>
              <a:rPr lang="en" altLang="zh-CN" sz="2400" dirty="0" err="1"/>
              <a:t>nums</a:t>
            </a:r>
            <a:r>
              <a:rPr lang="en" altLang="zh-CN" sz="2400" dirty="0"/>
              <a:t>[</a:t>
            </a:r>
            <a:r>
              <a:rPr lang="en" altLang="zh-CN" sz="2400" dirty="0" err="1"/>
              <a:t>i</a:t>
            </a:r>
            <a:r>
              <a:rPr lang="en" altLang="zh-CN" sz="2400" dirty="0"/>
              <a:t>]==j </a:t>
            </a:r>
            <a:r>
              <a:rPr lang="zh-CN" altLang="en-US" sz="2400" dirty="0"/>
              <a:t>代表距离为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的城市有 </a:t>
            </a:r>
            <a:r>
              <a:rPr lang="en" altLang="zh-CN" sz="2400" dirty="0"/>
              <a:t>j </a:t>
            </a:r>
            <a:r>
              <a:rPr lang="zh-CN" altLang="en-US" sz="2400" dirty="0"/>
              <a:t>座。要求实现一个 </a:t>
            </a:r>
            <a:r>
              <a:rPr lang="en" altLang="zh-CN" sz="2400" dirty="0"/>
              <a:t>void </a:t>
            </a:r>
            <a:r>
              <a:rPr lang="zh-CN" altLang="en-US" sz="2400" dirty="0"/>
              <a:t>类型的函 数，输入一个路径数组 </a:t>
            </a:r>
            <a:r>
              <a:rPr lang="en" altLang="zh-CN" sz="2400" dirty="0"/>
              <a:t>paths</a:t>
            </a:r>
            <a:r>
              <a:rPr lang="zh-CN" altLang="en" sz="2400" dirty="0"/>
              <a:t>，</a:t>
            </a:r>
            <a:r>
              <a:rPr lang="zh-CN" altLang="en-US" sz="2400" dirty="0"/>
              <a:t>直接在原数组上调整， 使之变为 </a:t>
            </a:r>
            <a:r>
              <a:rPr lang="en" altLang="zh-CN" sz="2400" dirty="0" err="1"/>
              <a:t>nums</a:t>
            </a:r>
            <a:r>
              <a:rPr lang="en" altLang="zh-CN" sz="2400" dirty="0"/>
              <a:t> </a:t>
            </a:r>
            <a:r>
              <a:rPr lang="zh-CN" altLang="en-US" sz="2400" dirty="0"/>
              <a:t>数组，即 </a:t>
            </a:r>
            <a:r>
              <a:rPr lang="en" altLang="zh-CN" sz="2400" dirty="0"/>
              <a:t>paths=[9,1,4,9,0,4,8,9,0,1]</a:t>
            </a:r>
            <a:r>
              <a:rPr lang="zh-CN" altLang="en-US" sz="2400" dirty="0"/>
              <a:t>经过这个函数处理后变成 </a:t>
            </a:r>
            <a:r>
              <a:rPr lang="en-US" altLang="zh-CN" sz="2400" dirty="0"/>
              <a:t>[1,1,3,2,3,0,0,0,0,0]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要求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" altLang="zh-CN" sz="2400" dirty="0"/>
              <a:t>paths </a:t>
            </a:r>
            <a:r>
              <a:rPr lang="zh-CN" altLang="en-US" sz="2400" dirty="0"/>
              <a:t>长度为 </a:t>
            </a:r>
            <a:r>
              <a:rPr lang="en" altLang="zh-CN" sz="2400" dirty="0"/>
              <a:t>N</a:t>
            </a:r>
            <a:r>
              <a:rPr lang="zh-CN" altLang="en" sz="2400" dirty="0"/>
              <a:t>，</a:t>
            </a:r>
            <a:r>
              <a:rPr lang="zh-CN" altLang="en-US" sz="2400" dirty="0"/>
              <a:t>请达到时间复杂度为 </a:t>
            </a:r>
            <a:r>
              <a:rPr lang="en" altLang="zh-CN" sz="2400" dirty="0"/>
              <a:t>O(N)</a:t>
            </a:r>
            <a:r>
              <a:rPr lang="zh-CN" altLang="en" sz="2400" dirty="0"/>
              <a:t>，</a:t>
            </a:r>
            <a:r>
              <a:rPr lang="zh-CN" altLang="en-US" sz="2400" dirty="0"/>
              <a:t>额外空间复杂度为 </a:t>
            </a:r>
            <a:r>
              <a:rPr lang="en" altLang="zh-CN" sz="2400" dirty="0"/>
              <a:t>O(1)</a:t>
            </a:r>
            <a:r>
              <a:rPr lang="zh-CN" altLang="en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一群孩子做游戏，现在请你根据游戏得分来发糖果，要求如下</a:t>
            </a:r>
            <a:r>
              <a:rPr lang="en-US" altLang="zh-CN" sz="2400" dirty="0"/>
              <a:t>: 1.</a:t>
            </a:r>
            <a:r>
              <a:rPr lang="zh-CN" altLang="en-US" sz="2400" dirty="0"/>
              <a:t>每个孩子不管得分多少， 起码分到 </a:t>
            </a:r>
            <a:r>
              <a:rPr lang="en-US" altLang="zh-CN" sz="2400" dirty="0"/>
              <a:t>1 </a:t>
            </a:r>
            <a:r>
              <a:rPr lang="zh-CN" altLang="en-US" sz="2400" dirty="0"/>
              <a:t>个糖果。 </a:t>
            </a:r>
            <a:r>
              <a:rPr lang="en-US" altLang="zh-CN" sz="2400" dirty="0"/>
              <a:t>2.</a:t>
            </a:r>
            <a:r>
              <a:rPr lang="zh-CN" altLang="en-US" sz="2400" dirty="0"/>
              <a:t>任意两个相邻的孩子之间，得分较多的孩子必须拿多一些的糖果。 给定一个数组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代表得分数组，请返回最少需要多少糖果。 例如</a:t>
            </a:r>
            <a:r>
              <a:rPr lang="en-US" altLang="zh-CN" sz="2400" dirty="0"/>
              <a:t>: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=[1,2,2]</a:t>
            </a:r>
            <a:r>
              <a:rPr lang="zh-CN" altLang="en-US" sz="2400" dirty="0"/>
              <a:t>，糖果 分配为</a:t>
            </a:r>
            <a:r>
              <a:rPr lang="en-US" altLang="zh-CN" sz="2400" dirty="0"/>
              <a:t>[1,2,1]</a:t>
            </a:r>
            <a:r>
              <a:rPr lang="zh-CN" altLang="en-US" sz="2400" dirty="0"/>
              <a:t>，即可满足要求且数量最少，所以返回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进阶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原题目中的两个规则不变，再加一条规则</a:t>
            </a:r>
            <a:r>
              <a:rPr lang="en-US" altLang="zh-CN" sz="2400" dirty="0"/>
              <a:t>: 3.</a:t>
            </a:r>
            <a:r>
              <a:rPr lang="zh-CN" altLang="en-US" sz="2400" dirty="0"/>
              <a:t>任意两个相邻的孩子之间如果得分一样，糖 果数必须相同。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代表得分数组，返回最少需要多少糖果。 例如</a:t>
            </a:r>
            <a:r>
              <a:rPr lang="en-US" altLang="zh-CN" sz="2400" dirty="0"/>
              <a:t>: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=[1,2,2]</a:t>
            </a:r>
            <a:r>
              <a:rPr lang="zh-CN" altLang="en-US" sz="2400" dirty="0"/>
              <a:t>，糖果分 配为</a:t>
            </a:r>
            <a:r>
              <a:rPr lang="en-US" altLang="zh-CN" sz="2400" dirty="0"/>
              <a:t>[1,2,2]</a:t>
            </a:r>
            <a:r>
              <a:rPr lang="zh-CN" altLang="en-US" sz="2400" dirty="0"/>
              <a:t>，即可满足要求且数量最少，所以返回 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要求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</a:t>
            </a:r>
            <a:r>
              <a:rPr lang="zh-CN" altLang="en-US" sz="2400" dirty="0"/>
              <a:t>长度为 </a:t>
            </a:r>
            <a:r>
              <a:rPr lang="en-US" altLang="zh-CN" sz="2400" dirty="0"/>
              <a:t>N</a:t>
            </a:r>
            <a:r>
              <a:rPr lang="zh-CN" altLang="en-US" sz="2400" dirty="0"/>
              <a:t>，原题与进阶题都要求时间复杂度为 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，额外空间复杂度为 </a:t>
            </a:r>
            <a:r>
              <a:rPr lang="en-US" altLang="zh-CN" sz="2400" dirty="0"/>
              <a:t>O(1)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，如果在某一个节点</a:t>
            </a:r>
            <a:r>
              <a:rPr lang="en-US" altLang="zh-CN" sz="2400" dirty="0"/>
              <a:t>x</a:t>
            </a:r>
            <a:r>
              <a:rPr lang="zh-CN" altLang="en-US" sz="2400" dirty="0"/>
              <a:t>上放置相机，那么</a:t>
            </a:r>
            <a:r>
              <a:rPr lang="en-US" altLang="zh-CN" sz="2400" dirty="0"/>
              <a:t>x</a:t>
            </a:r>
            <a:r>
              <a:rPr lang="zh-CN" altLang="en-US" sz="2400" dirty="0"/>
              <a:t>的父节点、</a:t>
            </a:r>
            <a:r>
              <a:rPr lang="en-US" altLang="zh-CN" sz="2400" dirty="0"/>
              <a:t>x</a:t>
            </a:r>
            <a:r>
              <a:rPr lang="zh-CN" altLang="en-US" sz="2400" dirty="0"/>
              <a:t>的所 有子节点以及</a:t>
            </a:r>
            <a:r>
              <a:rPr lang="en-US" altLang="zh-CN" sz="2400" dirty="0"/>
              <a:t>x</a:t>
            </a:r>
            <a:r>
              <a:rPr lang="zh-CN" altLang="en-US" sz="2400" dirty="0"/>
              <a:t>都可以被覆盖。返回如果要把所有数都覆盖，至少需要多少个相机。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/>
              <a:t>给定</a:t>
            </a:r>
            <a:r>
              <a:rPr lang="zh-CN" altLang="en-US" sz="2400" dirty="0"/>
              <a:t>一个数组</a:t>
            </a:r>
            <a:r>
              <a:rPr lang="en" altLang="zh-CN" sz="2400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给定一个正数</a:t>
            </a:r>
            <a:r>
              <a:rPr lang="en" altLang="zh-CN" sz="2400" dirty="0"/>
              <a:t>k</a:t>
            </a:r>
            <a:r>
              <a:rPr lang="zh-CN" altLang="en" sz="2400" dirty="0"/>
              <a:t>。</a:t>
            </a:r>
            <a:r>
              <a:rPr lang="zh-CN" altLang="en-US" sz="2400" dirty="0"/>
              <a:t>选出</a:t>
            </a:r>
            <a:r>
              <a:rPr lang="en-US" altLang="zh-CN" sz="2400" dirty="0"/>
              <a:t>3</a:t>
            </a:r>
            <a:r>
              <a:rPr lang="zh-CN" altLang="en-US" sz="2400" dirty="0"/>
              <a:t>个不重叠的子数组，每个子数组长度都是</a:t>
            </a:r>
            <a:r>
              <a:rPr lang="en" altLang="zh-CN" sz="2400" dirty="0"/>
              <a:t>k</a:t>
            </a:r>
            <a:r>
              <a:rPr lang="zh-CN" altLang="en" sz="2400" dirty="0"/>
              <a:t>，</a:t>
            </a:r>
            <a:r>
              <a:rPr lang="zh-CN" altLang="en-US" sz="2400" dirty="0"/>
              <a:t>返回最大的三子数组的最大和。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668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算法刷题训练营第5期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292</cp:revision>
  <dcterms:created xsi:type="dcterms:W3CDTF">2019-12-18T07:28:03Z</dcterms:created>
  <dcterms:modified xsi:type="dcterms:W3CDTF">2020-08-01T07:06:43Z</dcterms:modified>
</cp:coreProperties>
</file>