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A6448-4F75-B958-13D2-EFCF4F48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2E361-F441-FA0C-F877-38EB249B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BA12A-96E3-1EE5-B64D-BE9EC910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1B23B-844C-B201-DAF2-71F87CE6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EECE4-90FB-FC3D-8FD1-75097A7F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24B5-52CC-6681-5C9C-A193767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647FD-211D-BCB5-680F-B15F449B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951ED-A086-DF07-4CD1-A5BEE0A7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9C88E-8C41-5556-AD7A-AE0669D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E187C-A2DC-AEA0-295C-7A7A4FF7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2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FA0B74-9F0D-0744-E792-34AA28FA0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CEE42-C231-0FC2-991B-143DA5C40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D8A47-ABA6-7452-A5D6-87DE53AA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B69BA-EDCF-0855-8519-03ADEB1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52C9B-6C63-85B1-0ADE-72DC75FF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1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FF18E-AE2D-823C-9742-B23CB70C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5F67-FF16-0113-D43E-21CCA64C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04CE1-746D-CE90-C3DC-10DC46D2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191D2-4C27-041B-203B-427B3D16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4621D-7E11-C3E3-19DF-36A12633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7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7A682-BD57-EA4E-5E60-9FE2F9DA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88348-4D75-C4A6-98C7-A048254E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BAAC6-C0EA-90C9-6096-B7CBA954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8ED4E-E4FF-EB07-6007-B009143D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1FA27-6DFE-46D1-158D-B9F4DE0D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83988-D63C-3CD8-D07A-2513AC33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6A20-7AB1-A3CC-69E5-4F4FE646E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3844A-033C-0ADB-CDB8-96799DE5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A0EF2-6E74-7A03-410F-66833D9A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76CFE-2E70-F34F-8085-8901690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E6CAF-DEA8-31CF-3D25-DC42A5F1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A2245-3A89-3B8C-63B5-36C99B15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FE22-DA8F-C58E-D3EE-5476F339A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908C44-D293-970C-93AC-606234025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868228-4C43-3FFA-3E9A-B432DB1ED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A792C5-8E7A-B466-40FB-631E50C41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BD4E50-D822-D0D2-0ECC-8FFEF403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EB3C06-9A60-B243-FA2C-0D22E0DA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872CB-E41E-EEF6-7A6D-D23BB2A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9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2913C-3EE8-8251-12FC-B2A5C128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0E9A5-3EA0-DF62-CA6E-3F047E71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A2D97-E82F-89F8-4FCA-B8E797C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6098C-2F4E-DBE1-EE4C-8A9B2F5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1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FE0DC-6353-AA3B-B381-14D46D69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A04FFC-4C14-052F-C96E-C587FE1D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92D5A-F679-66B1-F7F5-6FBAD0F5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3AB9C-ECC5-7E02-3952-19C7D86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D0557-6E6D-44A9-5A66-69030ACA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31728-61D3-A4E4-369A-A6694282B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F9388-9ADA-BAA4-1650-ACA8C58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50605-43F0-001B-843C-3B03A08A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281B2-29FB-CDFD-670F-A0B85AB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0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2FCAF-A935-18EC-BB7E-CD67AE21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D1AE1-269F-546E-838F-19DDD4362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04EF1-36ED-C01C-A98B-EEC10E0EC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B8EB4-9D26-6262-BED3-CED77C80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9969A-3D43-294E-A88F-09B2912B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EF69A-B614-FD15-827D-67B9D8D1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6F869F-B8FD-A6DD-2708-D8B81697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513FF-4EF8-D8EE-D07A-24DE7C70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C6923-8CFB-9CB2-1990-A3820B57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F6E7-800C-4977-A877-4C210E856594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C3976-0F0E-CEC9-C2E2-180211E71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E0FB-A032-C2EA-344F-B8D6A8EBE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89362-FDC6-451E-A21D-24AB8D5F6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BAB0BD-DC4E-0EE4-3DF3-C8BA83B37FBF}"/>
              </a:ext>
            </a:extLst>
          </p:cNvPr>
          <p:cNvSpPr/>
          <p:nvPr/>
        </p:nvSpPr>
        <p:spPr>
          <a:xfrm>
            <a:off x="1955800" y="3043238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Delivery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6F8808-250C-1643-D7C9-C1B28BD11A2A}"/>
              </a:ext>
            </a:extLst>
          </p:cNvPr>
          <p:cNvSpPr/>
          <p:nvPr/>
        </p:nvSpPr>
        <p:spPr>
          <a:xfrm>
            <a:off x="1955800" y="1620838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Merchant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A80626-3266-7D13-75F9-0C09932486F3}"/>
              </a:ext>
            </a:extLst>
          </p:cNvPr>
          <p:cNvSpPr/>
          <p:nvPr/>
        </p:nvSpPr>
        <p:spPr>
          <a:xfrm>
            <a:off x="1955800" y="4321176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1CD46D-E924-A4B2-8384-AC31D740BAEF}"/>
              </a:ext>
            </a:extLst>
          </p:cNvPr>
          <p:cNvSpPr/>
          <p:nvPr/>
        </p:nvSpPr>
        <p:spPr>
          <a:xfrm>
            <a:off x="8534400" y="3038475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E-commerce platform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13D8AE-BFC7-6058-5ABF-CCFA69B98470}"/>
              </a:ext>
            </a:extLst>
          </p:cNvPr>
          <p:cNvSpPr/>
          <p:nvPr/>
        </p:nvSpPr>
        <p:spPr>
          <a:xfrm>
            <a:off x="8534400" y="4260850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Digital bank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991E81D-78C7-9502-F743-18AB597F5ED0}"/>
              </a:ext>
            </a:extLst>
          </p:cNvPr>
          <p:cNvSpPr/>
          <p:nvPr/>
        </p:nvSpPr>
        <p:spPr>
          <a:xfrm>
            <a:off x="5073650" y="2332038"/>
            <a:ext cx="2197100" cy="2133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CBDC Net</a:t>
            </a:r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D98B6EE-E4AD-DB6E-DD6A-AD265459C382}"/>
              </a:ext>
            </a:extLst>
          </p:cNvPr>
          <p:cNvCxnSpPr>
            <a:cxnSpLocks/>
          </p:cNvCxnSpPr>
          <p:nvPr/>
        </p:nvCxnSpPr>
        <p:spPr>
          <a:xfrm>
            <a:off x="3656013" y="2117170"/>
            <a:ext cx="1766887" cy="359330"/>
          </a:xfrm>
          <a:prstGeom prst="bentConnector3">
            <a:avLst>
              <a:gd name="adj1" fmla="val 100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48FA39-3578-0EC5-7F85-50346DE3E20A}"/>
              </a:ext>
            </a:extLst>
          </p:cNvPr>
          <p:cNvCxnSpPr>
            <a:cxnSpLocks/>
          </p:cNvCxnSpPr>
          <p:nvPr/>
        </p:nvCxnSpPr>
        <p:spPr>
          <a:xfrm>
            <a:off x="3657600" y="3402013"/>
            <a:ext cx="141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543D0B5-890D-903B-6073-271DE31AA67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57600" y="4321176"/>
            <a:ext cx="1816100" cy="355600"/>
          </a:xfrm>
          <a:prstGeom prst="bentConnector3">
            <a:avLst>
              <a:gd name="adj1" fmla="val 99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F63C4B-7B71-B9AD-89EC-2600335E3D6B}"/>
              </a:ext>
            </a:extLst>
          </p:cNvPr>
          <p:cNvCxnSpPr>
            <a:cxnSpLocks/>
            <a:stCxn id="11" idx="1"/>
            <a:endCxn id="13" idx="6"/>
          </p:cNvCxnSpPr>
          <p:nvPr/>
        </p:nvCxnSpPr>
        <p:spPr>
          <a:xfrm flipH="1">
            <a:off x="7270750" y="3394075"/>
            <a:ext cx="126365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CB966C9-AE35-134A-6E29-58A8ACA020F0}"/>
              </a:ext>
            </a:extLst>
          </p:cNvPr>
          <p:cNvSpPr/>
          <p:nvPr/>
        </p:nvSpPr>
        <p:spPr>
          <a:xfrm>
            <a:off x="8534400" y="1638300"/>
            <a:ext cx="1701800" cy="711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Payment organization</a:t>
            </a:r>
            <a:endParaRPr lang="zh-CN" altLang="en-US" dirty="0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DB9CCE2-4593-BE19-86E7-E230F939986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6985000" y="4260850"/>
            <a:ext cx="1549400" cy="3556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5E4E52E-2DAE-9861-3939-0F5FA26F256A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6921500" y="1993900"/>
            <a:ext cx="1612900" cy="444500"/>
          </a:xfrm>
          <a:prstGeom prst="bentConnector3">
            <a:avLst>
              <a:gd name="adj1" fmla="val 99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1B097476-0F9A-B7CC-C825-90636CC6E676}"/>
              </a:ext>
            </a:extLst>
          </p:cNvPr>
          <p:cNvSpPr txBox="1"/>
          <p:nvPr/>
        </p:nvSpPr>
        <p:spPr>
          <a:xfrm>
            <a:off x="4270375" y="1789034"/>
            <a:ext cx="6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sell</a:t>
            </a:r>
            <a:endParaRPr lang="zh-CN" altLang="en-US" dirty="0"/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F31F11C1-F3D3-001C-6838-E0841594F277}"/>
              </a:ext>
            </a:extLst>
          </p:cNvPr>
          <p:cNvCxnSpPr>
            <a:cxnSpLocks/>
          </p:cNvCxnSpPr>
          <p:nvPr/>
        </p:nvCxnSpPr>
        <p:spPr>
          <a:xfrm rot="10800000">
            <a:off x="2806700" y="2438402"/>
            <a:ext cx="2413000" cy="26296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C9DF797-CEF3-84D0-E21D-B04301BF4665}"/>
              </a:ext>
            </a:extLst>
          </p:cNvPr>
          <p:cNvSpPr txBox="1"/>
          <p:nvPr/>
        </p:nvSpPr>
        <p:spPr>
          <a:xfrm>
            <a:off x="3803650" y="2345770"/>
            <a:ext cx="6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FFA965E-6450-C25F-C4B5-25DE881231BE}"/>
              </a:ext>
            </a:extLst>
          </p:cNvPr>
          <p:cNvSpPr txBox="1"/>
          <p:nvPr/>
        </p:nvSpPr>
        <p:spPr>
          <a:xfrm>
            <a:off x="4102100" y="3059668"/>
            <a:ext cx="67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tell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0F7822F-481C-D82B-F007-7704245182BE}"/>
              </a:ext>
            </a:extLst>
          </p:cNvPr>
          <p:cNvSpPr txBox="1"/>
          <p:nvPr/>
        </p:nvSpPr>
        <p:spPr>
          <a:xfrm>
            <a:off x="3979862" y="429422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purchase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997B025-6200-0DB8-CD41-E1B6815EE97F}"/>
              </a:ext>
            </a:extLst>
          </p:cNvPr>
          <p:cNvSpPr txBox="1"/>
          <p:nvPr/>
        </p:nvSpPr>
        <p:spPr>
          <a:xfrm>
            <a:off x="4035425" y="4703724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confirm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5D285C9-8987-B0A2-0BF8-219304CFDCEB}"/>
              </a:ext>
            </a:extLst>
          </p:cNvPr>
          <p:cNvSpPr txBox="1"/>
          <p:nvPr/>
        </p:nvSpPr>
        <p:spPr>
          <a:xfrm>
            <a:off x="7416800" y="1620838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record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07191B6-7FF9-1733-0D11-8F61FC8781FF}"/>
              </a:ext>
            </a:extLst>
          </p:cNvPr>
          <p:cNvSpPr txBox="1"/>
          <p:nvPr/>
        </p:nvSpPr>
        <p:spPr>
          <a:xfrm>
            <a:off x="7416800" y="303160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payment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4CA68B7-C0FE-1C65-2A1A-468785951B53}"/>
              </a:ext>
            </a:extLst>
          </p:cNvPr>
          <p:cNvSpPr txBox="1"/>
          <p:nvPr/>
        </p:nvSpPr>
        <p:spPr>
          <a:xfrm>
            <a:off x="7369175" y="428097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notify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1207781-B3A0-777C-0D3F-FD62F9975D35}"/>
              </a:ext>
            </a:extLst>
          </p:cNvPr>
          <p:cNvSpPr txBox="1"/>
          <p:nvPr/>
        </p:nvSpPr>
        <p:spPr>
          <a:xfrm>
            <a:off x="1022350" y="583935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Situation</a:t>
            </a:r>
            <a:endParaRPr lang="zh-CN" altLang="en-US" sz="2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73D843F-0102-73BA-E567-79244220DAEC}"/>
              </a:ext>
            </a:extLst>
          </p:cNvPr>
          <p:cNvSpPr txBox="1"/>
          <p:nvPr/>
        </p:nvSpPr>
        <p:spPr>
          <a:xfrm>
            <a:off x="1352551" y="5483225"/>
            <a:ext cx="921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CBDC Net is a CBDC based e-commerce platform payment channel, allowing banks, e-commerce platforms and digital banks to securely use CBDC as payment currency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85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7ED092A-95B3-9663-92FD-C1D778DE05DC}"/>
              </a:ext>
            </a:extLst>
          </p:cNvPr>
          <p:cNvSpPr txBox="1"/>
          <p:nvPr/>
        </p:nvSpPr>
        <p:spPr>
          <a:xfrm>
            <a:off x="1000125" y="950834"/>
            <a:ext cx="27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E-commerce platform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D0B51B-7038-52F0-430F-8DEAC3F37325}"/>
              </a:ext>
            </a:extLst>
          </p:cNvPr>
          <p:cNvSpPr/>
          <p:nvPr/>
        </p:nvSpPr>
        <p:spPr>
          <a:xfrm>
            <a:off x="800100" y="1714411"/>
            <a:ext cx="1092200" cy="60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3BBB33-6F9C-9894-AF7A-60D9764EB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872898"/>
            <a:ext cx="838200" cy="838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803579A-499C-004B-AA7C-265CD9C88455}"/>
              </a:ext>
            </a:extLst>
          </p:cNvPr>
          <p:cNvSpPr/>
          <p:nvPr/>
        </p:nvSpPr>
        <p:spPr>
          <a:xfrm>
            <a:off x="819150" y="4055705"/>
            <a:ext cx="990600" cy="5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Wallet1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832DE4-BC32-04AB-4C11-3151DD44CF4F}"/>
              </a:ext>
            </a:extLst>
          </p:cNvPr>
          <p:cNvSpPr txBox="1"/>
          <p:nvPr/>
        </p:nvSpPr>
        <p:spPr>
          <a:xfrm>
            <a:off x="736600" y="3686373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Merchant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8C454E-1A7F-97A3-89C5-71F6A0A628EB}"/>
              </a:ext>
            </a:extLst>
          </p:cNvPr>
          <p:cNvSpPr/>
          <p:nvPr/>
        </p:nvSpPr>
        <p:spPr>
          <a:xfrm>
            <a:off x="5486400" y="1189275"/>
            <a:ext cx="2197100" cy="6048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Delivery Net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9D892DF-05FD-458E-E640-4A47AABD9504}"/>
              </a:ext>
            </a:extLst>
          </p:cNvPr>
          <p:cNvSpPr/>
          <p:nvPr/>
        </p:nvSpPr>
        <p:spPr>
          <a:xfrm>
            <a:off x="5504655" y="4309685"/>
            <a:ext cx="2197100" cy="6048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CBDC Net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B48A83E-7D8A-4C5E-BA9D-D7739EB67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4731145"/>
            <a:ext cx="838200" cy="8382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0439477-CCB4-90BE-738E-220DE53FA3A0}"/>
              </a:ext>
            </a:extLst>
          </p:cNvPr>
          <p:cNvSpPr/>
          <p:nvPr/>
        </p:nvSpPr>
        <p:spPr>
          <a:xfrm>
            <a:off x="819150" y="5913952"/>
            <a:ext cx="990600" cy="5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Wallet2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900E51-162C-12CE-7A32-29A8EAAF44E0}"/>
              </a:ext>
            </a:extLst>
          </p:cNvPr>
          <p:cNvSpPr txBox="1"/>
          <p:nvPr/>
        </p:nvSpPr>
        <p:spPr>
          <a:xfrm>
            <a:off x="819150" y="5532217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Delivery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786710-AE40-5D21-B2F6-E678165A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25" y="4731145"/>
            <a:ext cx="838200" cy="8382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3B24A69-5D6B-C898-2F6D-3CFF678AD8A8}"/>
              </a:ext>
            </a:extLst>
          </p:cNvPr>
          <p:cNvSpPr/>
          <p:nvPr/>
        </p:nvSpPr>
        <p:spPr>
          <a:xfrm>
            <a:off x="2359025" y="5913952"/>
            <a:ext cx="990600" cy="5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Wallet3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93A163-02F7-EE46-FB6A-DA3270DE36ED}"/>
              </a:ext>
            </a:extLst>
          </p:cNvPr>
          <p:cNvSpPr txBox="1"/>
          <p:nvPr/>
        </p:nvSpPr>
        <p:spPr>
          <a:xfrm>
            <a:off x="2359025" y="5532217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5CC898-DD13-110F-7A47-E66B620660DB}"/>
              </a:ext>
            </a:extLst>
          </p:cNvPr>
          <p:cNvSpPr/>
          <p:nvPr/>
        </p:nvSpPr>
        <p:spPr>
          <a:xfrm>
            <a:off x="2435225" y="3004927"/>
            <a:ext cx="1838325" cy="1050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App1 </a:t>
            </a:r>
          </a:p>
          <a:p>
            <a:pPr algn="ctr"/>
            <a:r>
              <a:rPr lang="en-US" altLang="zh-CN" dirty="0"/>
              <a:t>E-commerce platform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4499CEC-6388-C2D0-2057-71C7E1223E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733550" y="3530316"/>
            <a:ext cx="701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100FD27-2236-8B0F-75B1-0EFFA4147D1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733550" y="4149587"/>
            <a:ext cx="701675" cy="100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A8CB3C-533F-025B-0156-4204BAF705D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54325" y="4149587"/>
            <a:ext cx="0" cy="581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58F0019-256B-C310-48E7-58BCCC557A12}"/>
              </a:ext>
            </a:extLst>
          </p:cNvPr>
          <p:cNvSpPr/>
          <p:nvPr/>
        </p:nvSpPr>
        <p:spPr>
          <a:xfrm>
            <a:off x="5741193" y="5496038"/>
            <a:ext cx="1014411" cy="55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ID1: …</a:t>
            </a:r>
          </a:p>
          <a:p>
            <a:pPr algn="ctr"/>
            <a:r>
              <a:rPr lang="en-US" altLang="zh-CN" dirty="0"/>
              <a:t>ID2: 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9E1914-E674-BFB8-3AC5-479293318F9B}"/>
              </a:ext>
            </a:extLst>
          </p:cNvPr>
          <p:cNvSpPr txBox="1"/>
          <p:nvPr/>
        </p:nvSpPr>
        <p:spPr>
          <a:xfrm>
            <a:off x="5141912" y="1821507"/>
            <a:ext cx="89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MSP</a:t>
            </a:r>
            <a:endParaRPr lang="zh-CN" altLang="en-US" b="1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39CDC0-3AA6-F3F0-30B9-2088C9DFEF35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6248398" y="5039593"/>
            <a:ext cx="1" cy="45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37EAB00-C7B5-3C1B-2B7F-80FD014E4D9C}"/>
              </a:ext>
            </a:extLst>
          </p:cNvPr>
          <p:cNvSpPr/>
          <p:nvPr/>
        </p:nvSpPr>
        <p:spPr>
          <a:xfrm>
            <a:off x="5741194" y="2430352"/>
            <a:ext cx="1014411" cy="5501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ID1: …</a:t>
            </a:r>
          </a:p>
          <a:p>
            <a:pPr algn="ctr"/>
            <a:r>
              <a:rPr lang="en-US" altLang="zh-CN" dirty="0"/>
              <a:t>ID2: …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BB008D0-141F-C5E1-88CB-D02CB0BF204C}"/>
              </a:ext>
            </a:extLst>
          </p:cNvPr>
          <p:cNvSpPr txBox="1"/>
          <p:nvPr/>
        </p:nvSpPr>
        <p:spPr>
          <a:xfrm>
            <a:off x="5294311" y="4965579"/>
            <a:ext cx="89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MSP</a:t>
            </a:r>
            <a:endParaRPr lang="zh-CN" altLang="en-US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3A79C8C-FE54-6B67-7DEA-DB9C7A75F3FC}"/>
              </a:ext>
            </a:extLst>
          </p:cNvPr>
          <p:cNvCxnSpPr>
            <a:stCxn id="41" idx="0"/>
          </p:cNvCxnSpPr>
          <p:nvPr/>
        </p:nvCxnSpPr>
        <p:spPr>
          <a:xfrm flipH="1" flipV="1">
            <a:off x="6248399" y="1973907"/>
            <a:ext cx="1" cy="45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ADB1457-B0E5-94C8-8DE4-9146AE1ADF76}"/>
              </a:ext>
            </a:extLst>
          </p:cNvPr>
          <p:cNvSpPr txBox="1"/>
          <p:nvPr/>
        </p:nvSpPr>
        <p:spPr>
          <a:xfrm>
            <a:off x="8693150" y="950834"/>
            <a:ext cx="272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Payment organization</a:t>
            </a:r>
            <a:endParaRPr lang="zh-CN" altLang="en-US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5D60732-9509-41AD-12D9-3A592A5E8D26}"/>
              </a:ext>
            </a:extLst>
          </p:cNvPr>
          <p:cNvCxnSpPr>
            <a:cxnSpLocks/>
            <a:stCxn id="14" idx="2"/>
            <a:endCxn id="22" idx="3"/>
          </p:cNvCxnSpPr>
          <p:nvPr/>
        </p:nvCxnSpPr>
        <p:spPr>
          <a:xfrm rot="10800000" flipV="1">
            <a:off x="4273550" y="1491694"/>
            <a:ext cx="1212850" cy="2038622"/>
          </a:xfrm>
          <a:prstGeom prst="bent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75F87538-9EA6-5D4D-CE99-32D72D4D4A59}"/>
              </a:ext>
            </a:extLst>
          </p:cNvPr>
          <p:cNvCxnSpPr>
            <a:cxnSpLocks/>
            <a:stCxn id="15" idx="2"/>
            <a:endCxn id="22" idx="3"/>
          </p:cNvCxnSpPr>
          <p:nvPr/>
        </p:nvCxnSpPr>
        <p:spPr>
          <a:xfrm rot="10800000">
            <a:off x="4273551" y="3530316"/>
            <a:ext cx="1231105" cy="1081788"/>
          </a:xfrm>
          <a:prstGeom prst="bentConnector3">
            <a:avLst>
              <a:gd name="adj1" fmla="val 50000"/>
            </a:avLst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13D043C-B141-6E82-8C6A-FEE2D317D3C0}"/>
              </a:ext>
            </a:extLst>
          </p:cNvPr>
          <p:cNvSpPr/>
          <p:nvPr/>
        </p:nvSpPr>
        <p:spPr>
          <a:xfrm>
            <a:off x="9309100" y="1718466"/>
            <a:ext cx="1092200" cy="60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CA2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0D55465-D9E2-17FB-4716-B99D40DC6FD2}"/>
              </a:ext>
            </a:extLst>
          </p:cNvPr>
          <p:cNvSpPr/>
          <p:nvPr/>
        </p:nvSpPr>
        <p:spPr>
          <a:xfrm>
            <a:off x="7956550" y="2998893"/>
            <a:ext cx="1838325" cy="10507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App2 </a:t>
            </a:r>
          </a:p>
          <a:p>
            <a:pPr algn="ctr"/>
            <a:r>
              <a:rPr lang="en-US" altLang="zh-CN" dirty="0"/>
              <a:t>Payment platform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A9067C5-FE37-CB98-FA92-B86CE549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417" y="4612104"/>
            <a:ext cx="838200" cy="838200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D986AE31-CFAC-D073-E227-841431D3C86A}"/>
              </a:ext>
            </a:extLst>
          </p:cNvPr>
          <p:cNvSpPr/>
          <p:nvPr/>
        </p:nvSpPr>
        <p:spPr>
          <a:xfrm>
            <a:off x="9370217" y="5794911"/>
            <a:ext cx="990600" cy="507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Wallet4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3D550B-F884-5C95-00B1-A66FDE17071B}"/>
              </a:ext>
            </a:extLst>
          </p:cNvPr>
          <p:cNvSpPr txBox="1"/>
          <p:nvPr/>
        </p:nvSpPr>
        <p:spPr>
          <a:xfrm>
            <a:off x="9287667" y="5425579"/>
            <a:ext cx="115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Regulator</a:t>
            </a:r>
            <a:endParaRPr lang="zh-CN" altLang="en-US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3E85AC10-5215-003F-F85C-565308AD5068}"/>
              </a:ext>
            </a:extLst>
          </p:cNvPr>
          <p:cNvCxnSpPr>
            <a:cxnSpLocks/>
            <a:stCxn id="15" idx="6"/>
            <a:endCxn id="55" idx="2"/>
          </p:cNvCxnSpPr>
          <p:nvPr/>
        </p:nvCxnSpPr>
        <p:spPr>
          <a:xfrm flipV="1">
            <a:off x="7701755" y="4049671"/>
            <a:ext cx="1173958" cy="562433"/>
          </a:xfrm>
          <a:prstGeom prst="bentConnector2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E216A73-4CB9-E322-9856-E2CA281A5AF6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rot="16200000" flipV="1">
            <a:off x="9089399" y="3835986"/>
            <a:ext cx="562433" cy="989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5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84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MingZhe Liu</dc:creator>
  <cp:lastModifiedBy>MingZhe Liu</cp:lastModifiedBy>
  <cp:revision>6</cp:revision>
  <dcterms:created xsi:type="dcterms:W3CDTF">2023-11-09T01:17:22Z</dcterms:created>
  <dcterms:modified xsi:type="dcterms:W3CDTF">2023-11-19T13:43:30Z</dcterms:modified>
</cp:coreProperties>
</file>