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07" r:id="rId3"/>
    <p:sldId id="288" r:id="rId4"/>
    <p:sldId id="308" r:id="rId5"/>
    <p:sldId id="306" r:id="rId6"/>
    <p:sldId id="293" r:id="rId7"/>
    <p:sldId id="297" r:id="rId8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291" autoAdjust="0"/>
  </p:normalViewPr>
  <p:slideViewPr>
    <p:cSldViewPr snapToGrid="0" snapToObjects="1">
      <p:cViewPr>
        <p:scale>
          <a:sx n="100" d="100"/>
          <a:sy n="100" d="100"/>
        </p:scale>
        <p:origin x="498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6566B0-3E59-A84D-9AB2-DA05E602AD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26/03/2022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26/03/2022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77ACAF-E4FF-A844-9E41-091A7206A2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6920DA-0831-5D43-AA82-7741662FB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8730" b="81517"/>
          <a:stretch/>
        </p:blipFill>
        <p:spPr>
          <a:xfrm>
            <a:off x="8113486" y="0"/>
            <a:ext cx="1030514" cy="95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B3CFEF-4B3E-1E40-B352-B3A3909415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9422CC-C000-654E-9301-E5A5A99182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3B3542-21FA-CE4F-97EC-30221117B4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FC36C6-822B-4F4E-9443-296E49B7FD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26/03/2022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26/03/2022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26/03/2022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1162972" y="1528663"/>
            <a:ext cx="681805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Nombre del Proyecto:</a:t>
            </a: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Domos y Ensambles </a:t>
            </a:r>
            <a:endParaRPr lang="es-E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Programa de Formación: </a:t>
            </a: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ADSI</a:t>
            </a:r>
          </a:p>
          <a:p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Código Ficha:2252326</a:t>
            </a:r>
          </a:p>
          <a:p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Nombre aprendices: </a:t>
            </a: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DANIEL FELIPE CUERVO GONZÁLEZ</a:t>
            </a:r>
          </a:p>
          <a:p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YEFERSON DE JESÚS AGUDELO QUIRAMA  </a:t>
            </a:r>
          </a:p>
          <a:p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Centro Textil y de Gestión Industrial </a:t>
            </a:r>
          </a:p>
          <a:p>
            <a:pPr algn="r"/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883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F020D16-1C26-4982-909F-07A529D99923}"/>
              </a:ext>
            </a:extLst>
          </p:cNvPr>
          <p:cNvSpPr txBox="1"/>
          <p:nvPr/>
        </p:nvSpPr>
        <p:spPr>
          <a:xfrm>
            <a:off x="2618266" y="1912848"/>
            <a:ext cx="3907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Domos y Ensambles</a:t>
            </a:r>
            <a:endParaRPr lang="es-CO" sz="3200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5A37782-61B0-481E-8A36-068BE8690248}"/>
              </a:ext>
            </a:extLst>
          </p:cNvPr>
          <p:cNvSpPr/>
          <p:nvPr/>
        </p:nvSpPr>
        <p:spPr>
          <a:xfrm flipV="1">
            <a:off x="2908004" y="2497623"/>
            <a:ext cx="3327991" cy="51162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3488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255B549-86CA-46F2-A810-712B14B13288}"/>
              </a:ext>
            </a:extLst>
          </p:cNvPr>
          <p:cNvSpPr txBox="1"/>
          <p:nvPr/>
        </p:nvSpPr>
        <p:spPr>
          <a:xfrm>
            <a:off x="3264033" y="860431"/>
            <a:ext cx="2615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JUSTIFICACIÓN</a:t>
            </a: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7F31A20-69A9-4128-BD7B-9E9ED006A152}"/>
              </a:ext>
            </a:extLst>
          </p:cNvPr>
          <p:cNvSpPr txBox="1"/>
          <p:nvPr/>
        </p:nvSpPr>
        <p:spPr>
          <a:xfrm>
            <a:off x="698724" y="1649001"/>
            <a:ext cx="7930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Nuestro proyecto se centra en la contratación online por medio de nuestro sitio web, el sitio nos da la facilidad de poder contratar algún servicio de instalación de domos o ensamblajes.</a:t>
            </a:r>
          </a:p>
          <a:p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EAC78E1-02E8-46E9-A9FC-1CCF2FD59B6A}"/>
              </a:ext>
            </a:extLst>
          </p:cNvPr>
          <p:cNvSpPr txBox="1"/>
          <p:nvPr/>
        </p:nvSpPr>
        <p:spPr>
          <a:xfrm>
            <a:off x="698724" y="2791514"/>
            <a:ext cx="7930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Además estaremos contando con una zona en la que se recibirán ofertas de trabajo para así dar solución a la falta de personal. </a:t>
            </a:r>
          </a:p>
        </p:txBody>
      </p:sp>
    </p:spTree>
    <p:extLst>
      <p:ext uri="{BB962C8B-B14F-4D97-AF65-F5344CB8AC3E}">
        <p14:creationId xmlns:p14="http://schemas.microsoft.com/office/powerpoint/2010/main" val="2089225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92FDA34C-493D-4E03-B51C-770D3CD819EE}"/>
              </a:ext>
            </a:extLst>
          </p:cNvPr>
          <p:cNvSpPr txBox="1"/>
          <p:nvPr/>
        </p:nvSpPr>
        <p:spPr>
          <a:xfrm>
            <a:off x="919595" y="2043335"/>
            <a:ext cx="73048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MODELOS DE LA BASE DE DATOS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C6C1D1F-A867-48DB-AB98-2510C2720FA5}"/>
              </a:ext>
            </a:extLst>
          </p:cNvPr>
          <p:cNvSpPr/>
          <p:nvPr/>
        </p:nvSpPr>
        <p:spPr>
          <a:xfrm flipV="1">
            <a:off x="2190751" y="2495252"/>
            <a:ext cx="1447800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7582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B050CD5-C987-4561-B99F-B900B01B63AC}"/>
              </a:ext>
            </a:extLst>
          </p:cNvPr>
          <p:cNvSpPr txBox="1"/>
          <p:nvPr/>
        </p:nvSpPr>
        <p:spPr>
          <a:xfrm>
            <a:off x="877128" y="-11588"/>
            <a:ext cx="73897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Modelado MER (MODELO ENTIDAD RELACIÓN)</a:t>
            </a:r>
          </a:p>
          <a:p>
            <a:pPr algn="ctr"/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621C4D8-EBE7-41B4-A541-40514E11B3BE}"/>
              </a:ext>
            </a:extLst>
          </p:cNvPr>
          <p:cNvSpPr/>
          <p:nvPr/>
        </p:nvSpPr>
        <p:spPr>
          <a:xfrm flipV="1">
            <a:off x="1108974" y="465466"/>
            <a:ext cx="1576704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2273EB6-C485-4084-82EC-CA12201AE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43" y="511185"/>
            <a:ext cx="7389744" cy="435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494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98BE62E-F3EE-4294-A88E-4818F96D7376}"/>
              </a:ext>
            </a:extLst>
          </p:cNvPr>
          <p:cNvSpPr txBox="1"/>
          <p:nvPr/>
        </p:nvSpPr>
        <p:spPr>
          <a:xfrm>
            <a:off x="919595" y="0"/>
            <a:ext cx="73048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Modelado MR (MODELO RELACIONAL)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2954837-84B9-4495-8E08-5F372E57F4AE}"/>
              </a:ext>
            </a:extLst>
          </p:cNvPr>
          <p:cNvSpPr/>
          <p:nvPr/>
        </p:nvSpPr>
        <p:spPr>
          <a:xfrm flipV="1">
            <a:off x="1680474" y="419747"/>
            <a:ext cx="1576704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0F9CF43-66C1-406C-80DA-215413C9D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120" y="523220"/>
            <a:ext cx="5376689" cy="455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989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0802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</TotalTime>
  <Words>114</Words>
  <Application>Microsoft Office PowerPoint</Application>
  <PresentationFormat>Presentación en pantalla (16:9)</PresentationFormat>
  <Paragraphs>13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user</cp:lastModifiedBy>
  <cp:revision>53</cp:revision>
  <dcterms:created xsi:type="dcterms:W3CDTF">2019-11-27T03:16:21Z</dcterms:created>
  <dcterms:modified xsi:type="dcterms:W3CDTF">2022-03-26T18:04:46Z</dcterms:modified>
</cp:coreProperties>
</file>