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15D76-070B-47FD-9C21-98FDD0E009D7}" v="9" dt="2023-10-09T11:23:09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BE94-9F03-B012-298D-1CA434C80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E9A76-637D-2B62-4DA4-08EC765BC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946B8-2627-192A-06E6-692CDC61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D78E-6D68-4C90-9BE9-8356C5A7B0FC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95F24-9E19-74B8-351E-7B5FB55E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8266D-486F-F50C-9510-08F8A898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035C-3364-45EC-A3ED-60A308A4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9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F50B-4A17-FD25-EE64-5E382FA2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59FE8-B55E-AE57-199A-76C7EB60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9902-134B-80C1-B95C-75C49581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D78E-6D68-4C90-9BE9-8356C5A7B0FC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A7FC3-1CCB-9AA6-091F-F597575D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2D4A5-F4A2-9A3D-8236-AB92977C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035C-3364-45EC-A3ED-60A308A4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8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DCD427-E44F-C44D-CEF7-B6B010066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3FEB3-85E3-D47F-B4E5-D8FA9191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1D0B9-AF97-254F-1DCF-392EFE0F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D78E-6D68-4C90-9BE9-8356C5A7B0FC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6AF23-5B3F-5703-7E95-5A453242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A0272-ECF6-38BB-0067-9503A2EC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035C-3364-45EC-A3ED-60A308A4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DAB89-F9A2-56DF-C4A1-63F5DD07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71FD8-DEA9-7640-D9CE-8FCAFB43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60909-FD35-F5D7-4C96-488531BF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D78E-6D68-4C90-9BE9-8356C5A7B0FC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02224-9FFA-4ACC-C8BD-1FACD7AA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632FC-6872-878E-DB04-C3CD392B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035C-3364-45EC-A3ED-60A308A4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DF6BB-51C4-663F-AA20-EB79410F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1044C-0B5F-7426-0FEF-00FE12B17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9AFF7-1B74-7C74-F064-17D7E721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D78E-6D68-4C90-9BE9-8356C5A7B0FC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E18D0-6855-2078-06A4-DE1C2C3E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3A1C7-8E49-A6CD-7256-42FB6A70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035C-3364-45EC-A3ED-60A308A4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7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DB23C-CD8F-93CF-22F9-A743D323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EA93C-E4AA-1ADD-C0F7-52819E547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23C416-F1E0-8EA3-FA39-393DD8BD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C1EF5-459F-3095-F06E-8A5614EA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D78E-6D68-4C90-9BE9-8356C5A7B0FC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E7006-E8C2-83EE-C0C0-14B7D649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9D0E-5544-07AA-F5E1-B63D1706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035C-3364-45EC-A3ED-60A308A4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5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CADE4-9321-E59B-6560-F1D61654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475BA-B09D-191D-1311-5A8979A3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0784B-8AEB-4D4B-478F-FC77A2355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65BDE6-705B-79CC-7693-78E73FB8A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2FF48E-D1CB-F56A-CC88-7B3543F71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695DAF-C816-1FD9-35B7-EFC30AA5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D78E-6D68-4C90-9BE9-8356C5A7B0FC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200EB-F0A5-0BF1-ADBE-80338E8E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63DAB9-8A11-9292-3857-9AEABB0F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035C-3364-45EC-A3ED-60A308A4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7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7E610-4839-2642-0ABE-6D7A86AC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FBBB6-8639-97F7-39BE-191A9025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D78E-6D68-4C90-9BE9-8356C5A7B0FC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8CBE6E-9C29-8E7F-FEB4-3240B548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2E3EE-AA55-8C8E-9458-99197A8D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035C-3364-45EC-A3ED-60A308A4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3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122BF3-0FE3-09A2-B1EC-531B6547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D78E-6D68-4C90-9BE9-8356C5A7B0FC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7D03D-01CB-54EC-E7C9-7F3E960B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0A1F1-E35A-A0F4-960F-3CC91BE7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035C-3364-45EC-A3ED-60A308A4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3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EDA77-D64F-C481-6ADE-5B3E708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4DDBD-444F-003D-6FB0-75BB8638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09516-BBCE-F889-CB04-024CDBB50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BD514-D33A-7F51-FD41-3C7FE717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D78E-6D68-4C90-9BE9-8356C5A7B0FC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C155C-31EA-1AFE-290F-24DE80C4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0AA7E-5106-AF7D-871D-5B8AD4F1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035C-3364-45EC-A3ED-60A308A4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5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544FE-DE88-4918-8C8D-44150991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40FE22-4BF0-B28E-B2C8-09A491C63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648D7B-FDD5-2993-3C8B-EB470A0A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6058B-AEAD-6F49-7F3E-2950FB1D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D78E-6D68-4C90-9BE9-8356C5A7B0FC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48CBC-C587-F692-D37C-421A1F95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5C2B5-5D0D-7F9B-FDF9-F1BBE0FF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035C-3364-45EC-A3ED-60A308A4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9BDC0-E9EF-C39F-9370-7E499DB1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9202B-1228-0FDD-42BE-7C68EB06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36F03-0F40-D84E-ADA0-6D083C275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D78E-6D68-4C90-9BE9-8356C5A7B0FC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93984-F912-4D27-1E41-67D5F979B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29A1C-8DE8-DF3C-B8AE-8C258289B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035C-3364-45EC-A3ED-60A308A4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68ED625-5461-19F9-92CF-2A2EF040E7EB}"/>
              </a:ext>
            </a:extLst>
          </p:cNvPr>
          <p:cNvGrpSpPr/>
          <p:nvPr/>
        </p:nvGrpSpPr>
        <p:grpSpPr>
          <a:xfrm>
            <a:off x="5200335" y="513047"/>
            <a:ext cx="2650435" cy="2503797"/>
            <a:chOff x="1523999" y="1909176"/>
            <a:chExt cx="2650435" cy="250379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F25B0AD-87C1-36AC-F822-F223F034AEE6}"/>
                </a:ext>
              </a:extLst>
            </p:cNvPr>
            <p:cNvSpPr/>
            <p:nvPr/>
          </p:nvSpPr>
          <p:spPr>
            <a:xfrm>
              <a:off x="1523999" y="2093842"/>
              <a:ext cx="2650435" cy="2319131"/>
            </a:xfrm>
            <a:custGeom>
              <a:avLst/>
              <a:gdLst>
                <a:gd name="connsiteX0" fmla="*/ 0 w 2650435"/>
                <a:gd name="connsiteY0" fmla="*/ 386530 h 2319131"/>
                <a:gd name="connsiteX1" fmla="*/ 386530 w 2650435"/>
                <a:gd name="connsiteY1" fmla="*/ 0 h 2319131"/>
                <a:gd name="connsiteX2" fmla="*/ 855874 w 2650435"/>
                <a:gd name="connsiteY2" fmla="*/ 0 h 2319131"/>
                <a:gd name="connsiteX3" fmla="*/ 1287670 w 2650435"/>
                <a:gd name="connsiteY3" fmla="*/ 0 h 2319131"/>
                <a:gd name="connsiteX4" fmla="*/ 1719466 w 2650435"/>
                <a:gd name="connsiteY4" fmla="*/ 0 h 2319131"/>
                <a:gd name="connsiteX5" fmla="*/ 2263905 w 2650435"/>
                <a:gd name="connsiteY5" fmla="*/ 0 h 2319131"/>
                <a:gd name="connsiteX6" fmla="*/ 2650435 w 2650435"/>
                <a:gd name="connsiteY6" fmla="*/ 386530 h 2319131"/>
                <a:gd name="connsiteX7" fmla="*/ 2650435 w 2650435"/>
                <a:gd name="connsiteY7" fmla="*/ 886426 h 2319131"/>
                <a:gd name="connsiteX8" fmla="*/ 2650435 w 2650435"/>
                <a:gd name="connsiteY8" fmla="*/ 1417244 h 2319131"/>
                <a:gd name="connsiteX9" fmla="*/ 2650435 w 2650435"/>
                <a:gd name="connsiteY9" fmla="*/ 1932601 h 2319131"/>
                <a:gd name="connsiteX10" fmla="*/ 2263905 w 2650435"/>
                <a:gd name="connsiteY10" fmla="*/ 2319131 h 2319131"/>
                <a:gd name="connsiteX11" fmla="*/ 1850883 w 2650435"/>
                <a:gd name="connsiteY11" fmla="*/ 2319131 h 2319131"/>
                <a:gd name="connsiteX12" fmla="*/ 1362765 w 2650435"/>
                <a:gd name="connsiteY12" fmla="*/ 2319131 h 2319131"/>
                <a:gd name="connsiteX13" fmla="*/ 912195 w 2650435"/>
                <a:gd name="connsiteY13" fmla="*/ 2319131 h 2319131"/>
                <a:gd name="connsiteX14" fmla="*/ 386530 w 2650435"/>
                <a:gd name="connsiteY14" fmla="*/ 2319131 h 2319131"/>
                <a:gd name="connsiteX15" fmla="*/ 0 w 2650435"/>
                <a:gd name="connsiteY15" fmla="*/ 1932601 h 2319131"/>
                <a:gd name="connsiteX16" fmla="*/ 0 w 2650435"/>
                <a:gd name="connsiteY16" fmla="*/ 1432705 h 2319131"/>
                <a:gd name="connsiteX17" fmla="*/ 0 w 2650435"/>
                <a:gd name="connsiteY17" fmla="*/ 963730 h 2319131"/>
                <a:gd name="connsiteX18" fmla="*/ 0 w 2650435"/>
                <a:gd name="connsiteY18" fmla="*/ 386530 h 231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0435" h="2319131" extrusionOk="0">
                  <a:moveTo>
                    <a:pt x="0" y="386530"/>
                  </a:moveTo>
                  <a:cubicBezTo>
                    <a:pt x="-11084" y="155002"/>
                    <a:pt x="177892" y="-145"/>
                    <a:pt x="386530" y="0"/>
                  </a:cubicBezTo>
                  <a:cubicBezTo>
                    <a:pt x="484922" y="-36396"/>
                    <a:pt x="704073" y="13435"/>
                    <a:pt x="855874" y="0"/>
                  </a:cubicBezTo>
                  <a:cubicBezTo>
                    <a:pt x="1007675" y="-13435"/>
                    <a:pt x="1118535" y="6999"/>
                    <a:pt x="1287670" y="0"/>
                  </a:cubicBezTo>
                  <a:cubicBezTo>
                    <a:pt x="1456805" y="-6999"/>
                    <a:pt x="1631086" y="7775"/>
                    <a:pt x="1719466" y="0"/>
                  </a:cubicBezTo>
                  <a:cubicBezTo>
                    <a:pt x="1807846" y="-7775"/>
                    <a:pt x="2047240" y="35043"/>
                    <a:pt x="2263905" y="0"/>
                  </a:cubicBezTo>
                  <a:cubicBezTo>
                    <a:pt x="2479530" y="30719"/>
                    <a:pt x="2640327" y="169399"/>
                    <a:pt x="2650435" y="386530"/>
                  </a:cubicBezTo>
                  <a:cubicBezTo>
                    <a:pt x="2703889" y="490465"/>
                    <a:pt x="2612951" y="766952"/>
                    <a:pt x="2650435" y="886426"/>
                  </a:cubicBezTo>
                  <a:cubicBezTo>
                    <a:pt x="2687919" y="1005900"/>
                    <a:pt x="2603371" y="1200003"/>
                    <a:pt x="2650435" y="1417244"/>
                  </a:cubicBezTo>
                  <a:cubicBezTo>
                    <a:pt x="2697499" y="1634485"/>
                    <a:pt x="2648916" y="1785887"/>
                    <a:pt x="2650435" y="1932601"/>
                  </a:cubicBezTo>
                  <a:cubicBezTo>
                    <a:pt x="2617522" y="2141389"/>
                    <a:pt x="2492569" y="2308010"/>
                    <a:pt x="2263905" y="2319131"/>
                  </a:cubicBezTo>
                  <a:cubicBezTo>
                    <a:pt x="2151739" y="2341276"/>
                    <a:pt x="1999680" y="2294999"/>
                    <a:pt x="1850883" y="2319131"/>
                  </a:cubicBezTo>
                  <a:cubicBezTo>
                    <a:pt x="1702086" y="2343263"/>
                    <a:pt x="1496809" y="2262966"/>
                    <a:pt x="1362765" y="2319131"/>
                  </a:cubicBezTo>
                  <a:cubicBezTo>
                    <a:pt x="1228721" y="2375296"/>
                    <a:pt x="1016369" y="2282193"/>
                    <a:pt x="912195" y="2319131"/>
                  </a:cubicBezTo>
                  <a:cubicBezTo>
                    <a:pt x="808021" y="2356069"/>
                    <a:pt x="547112" y="2294674"/>
                    <a:pt x="386530" y="2319131"/>
                  </a:cubicBezTo>
                  <a:cubicBezTo>
                    <a:pt x="183487" y="2314803"/>
                    <a:pt x="-2886" y="2135379"/>
                    <a:pt x="0" y="1932601"/>
                  </a:cubicBezTo>
                  <a:cubicBezTo>
                    <a:pt x="-18508" y="1721834"/>
                    <a:pt x="9249" y="1679719"/>
                    <a:pt x="0" y="1432705"/>
                  </a:cubicBezTo>
                  <a:cubicBezTo>
                    <a:pt x="-9249" y="1185691"/>
                    <a:pt x="20240" y="1121182"/>
                    <a:pt x="0" y="963730"/>
                  </a:cubicBezTo>
                  <a:cubicBezTo>
                    <a:pt x="-20240" y="806278"/>
                    <a:pt x="55122" y="508708"/>
                    <a:pt x="0" y="386530"/>
                  </a:cubicBezTo>
                  <a:close/>
                </a:path>
              </a:pathLst>
            </a:custGeom>
            <a:noFill/>
            <a:ln w="28575">
              <a:extLst>
                <a:ext uri="{C807C97D-BFC1-408E-A445-0C87EB9F89A2}">
                  <ask:lineSketchStyleProps xmlns:ask="http://schemas.microsoft.com/office/drawing/2018/sketchyshapes" sd="2717515596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81B33-07CD-3ED3-50E5-994E3EDDDAF4}"/>
                </a:ext>
              </a:extLst>
            </p:cNvPr>
            <p:cNvSpPr txBox="1"/>
            <p:nvPr/>
          </p:nvSpPr>
          <p:spPr>
            <a:xfrm>
              <a:off x="1779102" y="1909176"/>
              <a:ext cx="2140227" cy="369332"/>
            </a:xfrm>
            <a:custGeom>
              <a:avLst/>
              <a:gdLst>
                <a:gd name="connsiteX0" fmla="*/ 0 w 2140227"/>
                <a:gd name="connsiteY0" fmla="*/ 0 h 369332"/>
                <a:gd name="connsiteX1" fmla="*/ 535057 w 2140227"/>
                <a:gd name="connsiteY1" fmla="*/ 0 h 369332"/>
                <a:gd name="connsiteX2" fmla="*/ 1091516 w 2140227"/>
                <a:gd name="connsiteY2" fmla="*/ 0 h 369332"/>
                <a:gd name="connsiteX3" fmla="*/ 1605170 w 2140227"/>
                <a:gd name="connsiteY3" fmla="*/ 0 h 369332"/>
                <a:gd name="connsiteX4" fmla="*/ 2140227 w 2140227"/>
                <a:gd name="connsiteY4" fmla="*/ 0 h 369332"/>
                <a:gd name="connsiteX5" fmla="*/ 2140227 w 2140227"/>
                <a:gd name="connsiteY5" fmla="*/ 369332 h 369332"/>
                <a:gd name="connsiteX6" fmla="*/ 1605170 w 2140227"/>
                <a:gd name="connsiteY6" fmla="*/ 369332 h 369332"/>
                <a:gd name="connsiteX7" fmla="*/ 1134320 w 2140227"/>
                <a:gd name="connsiteY7" fmla="*/ 369332 h 369332"/>
                <a:gd name="connsiteX8" fmla="*/ 556459 w 2140227"/>
                <a:gd name="connsiteY8" fmla="*/ 369332 h 369332"/>
                <a:gd name="connsiteX9" fmla="*/ 0 w 2140227"/>
                <a:gd name="connsiteY9" fmla="*/ 369332 h 369332"/>
                <a:gd name="connsiteX10" fmla="*/ 0 w 2140227"/>
                <a:gd name="connsiteY10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0227" h="369332" fill="none" extrusionOk="0">
                  <a:moveTo>
                    <a:pt x="0" y="0"/>
                  </a:moveTo>
                  <a:cubicBezTo>
                    <a:pt x="225904" y="-19001"/>
                    <a:pt x="373415" y="-8294"/>
                    <a:pt x="535057" y="0"/>
                  </a:cubicBezTo>
                  <a:cubicBezTo>
                    <a:pt x="696699" y="8294"/>
                    <a:pt x="967156" y="-7539"/>
                    <a:pt x="1091516" y="0"/>
                  </a:cubicBezTo>
                  <a:cubicBezTo>
                    <a:pt x="1215876" y="7539"/>
                    <a:pt x="1400495" y="2024"/>
                    <a:pt x="1605170" y="0"/>
                  </a:cubicBezTo>
                  <a:cubicBezTo>
                    <a:pt x="1809845" y="-2024"/>
                    <a:pt x="1956444" y="13431"/>
                    <a:pt x="2140227" y="0"/>
                  </a:cubicBezTo>
                  <a:cubicBezTo>
                    <a:pt x="2135525" y="156246"/>
                    <a:pt x="2140348" y="232180"/>
                    <a:pt x="2140227" y="369332"/>
                  </a:cubicBezTo>
                  <a:cubicBezTo>
                    <a:pt x="1953515" y="350935"/>
                    <a:pt x="1777066" y="386020"/>
                    <a:pt x="1605170" y="369332"/>
                  </a:cubicBezTo>
                  <a:cubicBezTo>
                    <a:pt x="1433274" y="352644"/>
                    <a:pt x="1285775" y="382125"/>
                    <a:pt x="1134320" y="369332"/>
                  </a:cubicBezTo>
                  <a:cubicBezTo>
                    <a:pt x="982865" y="356540"/>
                    <a:pt x="811170" y="384753"/>
                    <a:pt x="556459" y="369332"/>
                  </a:cubicBezTo>
                  <a:cubicBezTo>
                    <a:pt x="301748" y="353911"/>
                    <a:pt x="255192" y="351591"/>
                    <a:pt x="0" y="369332"/>
                  </a:cubicBezTo>
                  <a:cubicBezTo>
                    <a:pt x="-7607" y="237851"/>
                    <a:pt x="6857" y="108583"/>
                    <a:pt x="0" y="0"/>
                  </a:cubicBezTo>
                  <a:close/>
                </a:path>
                <a:path w="2140227" h="369332" stroke="0" extrusionOk="0">
                  <a:moveTo>
                    <a:pt x="0" y="0"/>
                  </a:moveTo>
                  <a:cubicBezTo>
                    <a:pt x="121253" y="-2640"/>
                    <a:pt x="358520" y="-7369"/>
                    <a:pt x="470850" y="0"/>
                  </a:cubicBezTo>
                  <a:cubicBezTo>
                    <a:pt x="583180" y="7369"/>
                    <a:pt x="811114" y="16551"/>
                    <a:pt x="1027309" y="0"/>
                  </a:cubicBezTo>
                  <a:cubicBezTo>
                    <a:pt x="1243504" y="-16551"/>
                    <a:pt x="1329129" y="-11553"/>
                    <a:pt x="1540963" y="0"/>
                  </a:cubicBezTo>
                  <a:cubicBezTo>
                    <a:pt x="1752797" y="11553"/>
                    <a:pt x="1918180" y="25263"/>
                    <a:pt x="2140227" y="0"/>
                  </a:cubicBezTo>
                  <a:cubicBezTo>
                    <a:pt x="2143305" y="172705"/>
                    <a:pt x="2122961" y="218713"/>
                    <a:pt x="2140227" y="369332"/>
                  </a:cubicBezTo>
                  <a:cubicBezTo>
                    <a:pt x="1920523" y="356098"/>
                    <a:pt x="1813309" y="388143"/>
                    <a:pt x="1669377" y="369332"/>
                  </a:cubicBezTo>
                  <a:cubicBezTo>
                    <a:pt x="1525445" y="350522"/>
                    <a:pt x="1266375" y="363607"/>
                    <a:pt x="1155723" y="369332"/>
                  </a:cubicBezTo>
                  <a:cubicBezTo>
                    <a:pt x="1045071" y="375057"/>
                    <a:pt x="831306" y="381666"/>
                    <a:pt x="684873" y="369332"/>
                  </a:cubicBezTo>
                  <a:cubicBezTo>
                    <a:pt x="538440" y="356999"/>
                    <a:pt x="256114" y="356251"/>
                    <a:pt x="0" y="369332"/>
                  </a:cubicBezTo>
                  <a:cubicBezTo>
                    <a:pt x="-9362" y="243934"/>
                    <a:pt x="3777" y="13225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84153902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Application Server</a:t>
              </a:r>
              <a:endParaRPr lang="ko-KR" altLang="en-US" dirty="0"/>
            </a:p>
          </p:txBody>
        </p:sp>
        <p:pic>
          <p:nvPicPr>
            <p:cNvPr id="1026" name="Picture 2" descr="Spring Boot Tutorial">
              <a:extLst>
                <a:ext uri="{FF2B5EF4-FFF2-40B4-BE49-F238E27FC236}">
                  <a16:creationId xmlns:a16="http://schemas.microsoft.com/office/drawing/2014/main" id="{2C946AF5-DBE9-4AAB-7D86-C3FF6A0A5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854" y="2463174"/>
              <a:ext cx="1634721" cy="85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308BA2-5578-6E84-F73E-4DEC92D7DF48}"/>
              </a:ext>
            </a:extLst>
          </p:cNvPr>
          <p:cNvGrpSpPr/>
          <p:nvPr/>
        </p:nvGrpSpPr>
        <p:grpSpPr>
          <a:xfrm>
            <a:off x="2081657" y="513047"/>
            <a:ext cx="2650435" cy="2503797"/>
            <a:chOff x="1502465" y="1961752"/>
            <a:chExt cx="2650435" cy="250379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063BE7-94BF-165C-9D55-3D01D29EFEC8}"/>
                </a:ext>
              </a:extLst>
            </p:cNvPr>
            <p:cNvGrpSpPr/>
            <p:nvPr/>
          </p:nvGrpSpPr>
          <p:grpSpPr>
            <a:xfrm>
              <a:off x="1502465" y="1961752"/>
              <a:ext cx="2650435" cy="2503797"/>
              <a:chOff x="1523999" y="1909176"/>
              <a:chExt cx="2650435" cy="2503797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ED607F4E-4F68-24E9-EECF-7883510E97CD}"/>
                  </a:ext>
                </a:extLst>
              </p:cNvPr>
              <p:cNvSpPr/>
              <p:nvPr/>
            </p:nvSpPr>
            <p:spPr>
              <a:xfrm>
                <a:off x="1523999" y="2093842"/>
                <a:ext cx="2650435" cy="2319131"/>
              </a:xfrm>
              <a:custGeom>
                <a:avLst/>
                <a:gdLst>
                  <a:gd name="connsiteX0" fmla="*/ 0 w 2650435"/>
                  <a:gd name="connsiteY0" fmla="*/ 386530 h 2319131"/>
                  <a:gd name="connsiteX1" fmla="*/ 386530 w 2650435"/>
                  <a:gd name="connsiteY1" fmla="*/ 0 h 2319131"/>
                  <a:gd name="connsiteX2" fmla="*/ 855874 w 2650435"/>
                  <a:gd name="connsiteY2" fmla="*/ 0 h 2319131"/>
                  <a:gd name="connsiteX3" fmla="*/ 1287670 w 2650435"/>
                  <a:gd name="connsiteY3" fmla="*/ 0 h 2319131"/>
                  <a:gd name="connsiteX4" fmla="*/ 1719466 w 2650435"/>
                  <a:gd name="connsiteY4" fmla="*/ 0 h 2319131"/>
                  <a:gd name="connsiteX5" fmla="*/ 2263905 w 2650435"/>
                  <a:gd name="connsiteY5" fmla="*/ 0 h 2319131"/>
                  <a:gd name="connsiteX6" fmla="*/ 2650435 w 2650435"/>
                  <a:gd name="connsiteY6" fmla="*/ 386530 h 2319131"/>
                  <a:gd name="connsiteX7" fmla="*/ 2650435 w 2650435"/>
                  <a:gd name="connsiteY7" fmla="*/ 886426 h 2319131"/>
                  <a:gd name="connsiteX8" fmla="*/ 2650435 w 2650435"/>
                  <a:gd name="connsiteY8" fmla="*/ 1417244 h 2319131"/>
                  <a:gd name="connsiteX9" fmla="*/ 2650435 w 2650435"/>
                  <a:gd name="connsiteY9" fmla="*/ 1932601 h 2319131"/>
                  <a:gd name="connsiteX10" fmla="*/ 2263905 w 2650435"/>
                  <a:gd name="connsiteY10" fmla="*/ 2319131 h 2319131"/>
                  <a:gd name="connsiteX11" fmla="*/ 1850883 w 2650435"/>
                  <a:gd name="connsiteY11" fmla="*/ 2319131 h 2319131"/>
                  <a:gd name="connsiteX12" fmla="*/ 1362765 w 2650435"/>
                  <a:gd name="connsiteY12" fmla="*/ 2319131 h 2319131"/>
                  <a:gd name="connsiteX13" fmla="*/ 912195 w 2650435"/>
                  <a:gd name="connsiteY13" fmla="*/ 2319131 h 2319131"/>
                  <a:gd name="connsiteX14" fmla="*/ 386530 w 2650435"/>
                  <a:gd name="connsiteY14" fmla="*/ 2319131 h 2319131"/>
                  <a:gd name="connsiteX15" fmla="*/ 0 w 2650435"/>
                  <a:gd name="connsiteY15" fmla="*/ 1932601 h 2319131"/>
                  <a:gd name="connsiteX16" fmla="*/ 0 w 2650435"/>
                  <a:gd name="connsiteY16" fmla="*/ 1432705 h 2319131"/>
                  <a:gd name="connsiteX17" fmla="*/ 0 w 2650435"/>
                  <a:gd name="connsiteY17" fmla="*/ 963730 h 2319131"/>
                  <a:gd name="connsiteX18" fmla="*/ 0 w 2650435"/>
                  <a:gd name="connsiteY18" fmla="*/ 386530 h 231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50435" h="2319131" extrusionOk="0">
                    <a:moveTo>
                      <a:pt x="0" y="386530"/>
                    </a:moveTo>
                    <a:cubicBezTo>
                      <a:pt x="-11084" y="155002"/>
                      <a:pt x="177892" y="-145"/>
                      <a:pt x="386530" y="0"/>
                    </a:cubicBezTo>
                    <a:cubicBezTo>
                      <a:pt x="484922" y="-36396"/>
                      <a:pt x="704073" y="13435"/>
                      <a:pt x="855874" y="0"/>
                    </a:cubicBezTo>
                    <a:cubicBezTo>
                      <a:pt x="1007675" y="-13435"/>
                      <a:pt x="1118535" y="6999"/>
                      <a:pt x="1287670" y="0"/>
                    </a:cubicBezTo>
                    <a:cubicBezTo>
                      <a:pt x="1456805" y="-6999"/>
                      <a:pt x="1631086" y="7775"/>
                      <a:pt x="1719466" y="0"/>
                    </a:cubicBezTo>
                    <a:cubicBezTo>
                      <a:pt x="1807846" y="-7775"/>
                      <a:pt x="2047240" y="35043"/>
                      <a:pt x="2263905" y="0"/>
                    </a:cubicBezTo>
                    <a:cubicBezTo>
                      <a:pt x="2479530" y="30719"/>
                      <a:pt x="2640327" y="169399"/>
                      <a:pt x="2650435" y="386530"/>
                    </a:cubicBezTo>
                    <a:cubicBezTo>
                      <a:pt x="2703889" y="490465"/>
                      <a:pt x="2612951" y="766952"/>
                      <a:pt x="2650435" y="886426"/>
                    </a:cubicBezTo>
                    <a:cubicBezTo>
                      <a:pt x="2687919" y="1005900"/>
                      <a:pt x="2603371" y="1200003"/>
                      <a:pt x="2650435" y="1417244"/>
                    </a:cubicBezTo>
                    <a:cubicBezTo>
                      <a:pt x="2697499" y="1634485"/>
                      <a:pt x="2648916" y="1785887"/>
                      <a:pt x="2650435" y="1932601"/>
                    </a:cubicBezTo>
                    <a:cubicBezTo>
                      <a:pt x="2617522" y="2141389"/>
                      <a:pt x="2492569" y="2308010"/>
                      <a:pt x="2263905" y="2319131"/>
                    </a:cubicBezTo>
                    <a:cubicBezTo>
                      <a:pt x="2151739" y="2341276"/>
                      <a:pt x="1999680" y="2294999"/>
                      <a:pt x="1850883" y="2319131"/>
                    </a:cubicBezTo>
                    <a:cubicBezTo>
                      <a:pt x="1702086" y="2343263"/>
                      <a:pt x="1496809" y="2262966"/>
                      <a:pt x="1362765" y="2319131"/>
                    </a:cubicBezTo>
                    <a:cubicBezTo>
                      <a:pt x="1228721" y="2375296"/>
                      <a:pt x="1016369" y="2282193"/>
                      <a:pt x="912195" y="2319131"/>
                    </a:cubicBezTo>
                    <a:cubicBezTo>
                      <a:pt x="808021" y="2356069"/>
                      <a:pt x="547112" y="2294674"/>
                      <a:pt x="386530" y="2319131"/>
                    </a:cubicBezTo>
                    <a:cubicBezTo>
                      <a:pt x="183487" y="2314803"/>
                      <a:pt x="-2886" y="2135379"/>
                      <a:pt x="0" y="1932601"/>
                    </a:cubicBezTo>
                    <a:cubicBezTo>
                      <a:pt x="-18508" y="1721834"/>
                      <a:pt x="9249" y="1679719"/>
                      <a:pt x="0" y="1432705"/>
                    </a:cubicBezTo>
                    <a:cubicBezTo>
                      <a:pt x="-9249" y="1185691"/>
                      <a:pt x="20240" y="1121182"/>
                      <a:pt x="0" y="963730"/>
                    </a:cubicBezTo>
                    <a:cubicBezTo>
                      <a:pt x="-20240" y="806278"/>
                      <a:pt x="55122" y="508708"/>
                      <a:pt x="0" y="386530"/>
                    </a:cubicBezTo>
                    <a:close/>
                  </a:path>
                </a:pathLst>
              </a:custGeom>
              <a:noFill/>
              <a:ln w="28575">
                <a:extLst>
                  <a:ext uri="{C807C97D-BFC1-408E-A445-0C87EB9F89A2}">
                    <ask:lineSketchStyleProps xmlns:ask="http://schemas.microsoft.com/office/drawing/2018/sketchyshapes" sd="2717515596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3377B-AAA5-26E0-DD42-39907E0336F0}"/>
                  </a:ext>
                </a:extLst>
              </p:cNvPr>
              <p:cNvSpPr txBox="1"/>
              <p:nvPr/>
            </p:nvSpPr>
            <p:spPr>
              <a:xfrm>
                <a:off x="1779102" y="1909176"/>
                <a:ext cx="2140227" cy="369332"/>
              </a:xfrm>
              <a:custGeom>
                <a:avLst/>
                <a:gdLst>
                  <a:gd name="connsiteX0" fmla="*/ 0 w 2140227"/>
                  <a:gd name="connsiteY0" fmla="*/ 0 h 369332"/>
                  <a:gd name="connsiteX1" fmla="*/ 535057 w 2140227"/>
                  <a:gd name="connsiteY1" fmla="*/ 0 h 369332"/>
                  <a:gd name="connsiteX2" fmla="*/ 1091516 w 2140227"/>
                  <a:gd name="connsiteY2" fmla="*/ 0 h 369332"/>
                  <a:gd name="connsiteX3" fmla="*/ 1605170 w 2140227"/>
                  <a:gd name="connsiteY3" fmla="*/ 0 h 369332"/>
                  <a:gd name="connsiteX4" fmla="*/ 2140227 w 2140227"/>
                  <a:gd name="connsiteY4" fmla="*/ 0 h 369332"/>
                  <a:gd name="connsiteX5" fmla="*/ 2140227 w 2140227"/>
                  <a:gd name="connsiteY5" fmla="*/ 369332 h 369332"/>
                  <a:gd name="connsiteX6" fmla="*/ 1605170 w 2140227"/>
                  <a:gd name="connsiteY6" fmla="*/ 369332 h 369332"/>
                  <a:gd name="connsiteX7" fmla="*/ 1134320 w 2140227"/>
                  <a:gd name="connsiteY7" fmla="*/ 369332 h 369332"/>
                  <a:gd name="connsiteX8" fmla="*/ 556459 w 2140227"/>
                  <a:gd name="connsiteY8" fmla="*/ 369332 h 369332"/>
                  <a:gd name="connsiteX9" fmla="*/ 0 w 2140227"/>
                  <a:gd name="connsiteY9" fmla="*/ 369332 h 369332"/>
                  <a:gd name="connsiteX10" fmla="*/ 0 w 2140227"/>
                  <a:gd name="connsiteY10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0227" h="369332" fill="none" extrusionOk="0">
                    <a:moveTo>
                      <a:pt x="0" y="0"/>
                    </a:moveTo>
                    <a:cubicBezTo>
                      <a:pt x="225904" y="-19001"/>
                      <a:pt x="373415" y="-8294"/>
                      <a:pt x="535057" y="0"/>
                    </a:cubicBezTo>
                    <a:cubicBezTo>
                      <a:pt x="696699" y="8294"/>
                      <a:pt x="967156" y="-7539"/>
                      <a:pt x="1091516" y="0"/>
                    </a:cubicBezTo>
                    <a:cubicBezTo>
                      <a:pt x="1215876" y="7539"/>
                      <a:pt x="1400495" y="2024"/>
                      <a:pt x="1605170" y="0"/>
                    </a:cubicBezTo>
                    <a:cubicBezTo>
                      <a:pt x="1809845" y="-2024"/>
                      <a:pt x="1956444" y="13431"/>
                      <a:pt x="2140227" y="0"/>
                    </a:cubicBezTo>
                    <a:cubicBezTo>
                      <a:pt x="2135525" y="156246"/>
                      <a:pt x="2140348" y="232180"/>
                      <a:pt x="2140227" y="369332"/>
                    </a:cubicBezTo>
                    <a:cubicBezTo>
                      <a:pt x="1953515" y="350935"/>
                      <a:pt x="1777066" y="386020"/>
                      <a:pt x="1605170" y="369332"/>
                    </a:cubicBezTo>
                    <a:cubicBezTo>
                      <a:pt x="1433274" y="352644"/>
                      <a:pt x="1285775" y="382125"/>
                      <a:pt x="1134320" y="369332"/>
                    </a:cubicBezTo>
                    <a:cubicBezTo>
                      <a:pt x="982865" y="356540"/>
                      <a:pt x="811170" y="384753"/>
                      <a:pt x="556459" y="369332"/>
                    </a:cubicBezTo>
                    <a:cubicBezTo>
                      <a:pt x="301748" y="353911"/>
                      <a:pt x="255192" y="351591"/>
                      <a:pt x="0" y="369332"/>
                    </a:cubicBezTo>
                    <a:cubicBezTo>
                      <a:pt x="-7607" y="237851"/>
                      <a:pt x="6857" y="108583"/>
                      <a:pt x="0" y="0"/>
                    </a:cubicBezTo>
                    <a:close/>
                  </a:path>
                  <a:path w="2140227" h="369332" stroke="0" extrusionOk="0">
                    <a:moveTo>
                      <a:pt x="0" y="0"/>
                    </a:moveTo>
                    <a:cubicBezTo>
                      <a:pt x="121253" y="-2640"/>
                      <a:pt x="358520" y="-7369"/>
                      <a:pt x="470850" y="0"/>
                    </a:cubicBezTo>
                    <a:cubicBezTo>
                      <a:pt x="583180" y="7369"/>
                      <a:pt x="811114" y="16551"/>
                      <a:pt x="1027309" y="0"/>
                    </a:cubicBezTo>
                    <a:cubicBezTo>
                      <a:pt x="1243504" y="-16551"/>
                      <a:pt x="1329129" y="-11553"/>
                      <a:pt x="1540963" y="0"/>
                    </a:cubicBezTo>
                    <a:cubicBezTo>
                      <a:pt x="1752797" y="11553"/>
                      <a:pt x="1918180" y="25263"/>
                      <a:pt x="2140227" y="0"/>
                    </a:cubicBezTo>
                    <a:cubicBezTo>
                      <a:pt x="2143305" y="172705"/>
                      <a:pt x="2122961" y="218713"/>
                      <a:pt x="2140227" y="369332"/>
                    </a:cubicBezTo>
                    <a:cubicBezTo>
                      <a:pt x="1920523" y="356098"/>
                      <a:pt x="1813309" y="388143"/>
                      <a:pt x="1669377" y="369332"/>
                    </a:cubicBezTo>
                    <a:cubicBezTo>
                      <a:pt x="1525445" y="350522"/>
                      <a:pt x="1266375" y="363607"/>
                      <a:pt x="1155723" y="369332"/>
                    </a:cubicBezTo>
                    <a:cubicBezTo>
                      <a:pt x="1045071" y="375057"/>
                      <a:pt x="831306" y="381666"/>
                      <a:pt x="684873" y="369332"/>
                    </a:cubicBezTo>
                    <a:cubicBezTo>
                      <a:pt x="538440" y="356999"/>
                      <a:pt x="256114" y="356251"/>
                      <a:pt x="0" y="369332"/>
                    </a:cubicBezTo>
                    <a:cubicBezTo>
                      <a:pt x="-9362" y="243934"/>
                      <a:pt x="3777" y="132253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84153902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Client Server</a:t>
                </a:r>
                <a:endParaRPr lang="ko-KR" altLang="en-US" dirty="0"/>
              </a:p>
            </p:txBody>
          </p:sp>
        </p:grpSp>
        <p:pic>
          <p:nvPicPr>
            <p:cNvPr id="1028" name="Picture 4" descr="react-ui · GitHub Topics · GitHub">
              <a:extLst>
                <a:ext uri="{FF2B5EF4-FFF2-40B4-BE49-F238E27FC236}">
                  <a16:creationId xmlns:a16="http://schemas.microsoft.com/office/drawing/2014/main" id="{476E582F-6659-AB34-4563-552062902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891" y="2508628"/>
              <a:ext cx="1511579" cy="835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0BE5F75-4997-D208-8CD0-7DA12A658128}"/>
              </a:ext>
            </a:extLst>
          </p:cNvPr>
          <p:cNvGrpSpPr/>
          <p:nvPr/>
        </p:nvGrpSpPr>
        <p:grpSpPr>
          <a:xfrm>
            <a:off x="8358625" y="473760"/>
            <a:ext cx="2650435" cy="2503797"/>
            <a:chOff x="7789924" y="1961752"/>
            <a:chExt cx="2650435" cy="250379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DC4B7A9-133B-2D33-4805-34A8EC9528EE}"/>
                </a:ext>
              </a:extLst>
            </p:cNvPr>
            <p:cNvGrpSpPr/>
            <p:nvPr/>
          </p:nvGrpSpPr>
          <p:grpSpPr>
            <a:xfrm>
              <a:off x="7789924" y="1961752"/>
              <a:ext cx="2650435" cy="2503797"/>
              <a:chOff x="1523999" y="1909176"/>
              <a:chExt cx="2650435" cy="2503797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447127C-E627-D4E9-E5E3-E49ACF0770CF}"/>
                  </a:ext>
                </a:extLst>
              </p:cNvPr>
              <p:cNvSpPr/>
              <p:nvPr/>
            </p:nvSpPr>
            <p:spPr>
              <a:xfrm>
                <a:off x="1523999" y="2093842"/>
                <a:ext cx="2650435" cy="2319131"/>
              </a:xfrm>
              <a:custGeom>
                <a:avLst/>
                <a:gdLst>
                  <a:gd name="connsiteX0" fmla="*/ 0 w 2650435"/>
                  <a:gd name="connsiteY0" fmla="*/ 386530 h 2319131"/>
                  <a:gd name="connsiteX1" fmla="*/ 386530 w 2650435"/>
                  <a:gd name="connsiteY1" fmla="*/ 0 h 2319131"/>
                  <a:gd name="connsiteX2" fmla="*/ 855874 w 2650435"/>
                  <a:gd name="connsiteY2" fmla="*/ 0 h 2319131"/>
                  <a:gd name="connsiteX3" fmla="*/ 1287670 w 2650435"/>
                  <a:gd name="connsiteY3" fmla="*/ 0 h 2319131"/>
                  <a:gd name="connsiteX4" fmla="*/ 1719466 w 2650435"/>
                  <a:gd name="connsiteY4" fmla="*/ 0 h 2319131"/>
                  <a:gd name="connsiteX5" fmla="*/ 2263905 w 2650435"/>
                  <a:gd name="connsiteY5" fmla="*/ 0 h 2319131"/>
                  <a:gd name="connsiteX6" fmla="*/ 2650435 w 2650435"/>
                  <a:gd name="connsiteY6" fmla="*/ 386530 h 2319131"/>
                  <a:gd name="connsiteX7" fmla="*/ 2650435 w 2650435"/>
                  <a:gd name="connsiteY7" fmla="*/ 886426 h 2319131"/>
                  <a:gd name="connsiteX8" fmla="*/ 2650435 w 2650435"/>
                  <a:gd name="connsiteY8" fmla="*/ 1417244 h 2319131"/>
                  <a:gd name="connsiteX9" fmla="*/ 2650435 w 2650435"/>
                  <a:gd name="connsiteY9" fmla="*/ 1932601 h 2319131"/>
                  <a:gd name="connsiteX10" fmla="*/ 2263905 w 2650435"/>
                  <a:gd name="connsiteY10" fmla="*/ 2319131 h 2319131"/>
                  <a:gd name="connsiteX11" fmla="*/ 1850883 w 2650435"/>
                  <a:gd name="connsiteY11" fmla="*/ 2319131 h 2319131"/>
                  <a:gd name="connsiteX12" fmla="*/ 1362765 w 2650435"/>
                  <a:gd name="connsiteY12" fmla="*/ 2319131 h 2319131"/>
                  <a:gd name="connsiteX13" fmla="*/ 912195 w 2650435"/>
                  <a:gd name="connsiteY13" fmla="*/ 2319131 h 2319131"/>
                  <a:gd name="connsiteX14" fmla="*/ 386530 w 2650435"/>
                  <a:gd name="connsiteY14" fmla="*/ 2319131 h 2319131"/>
                  <a:gd name="connsiteX15" fmla="*/ 0 w 2650435"/>
                  <a:gd name="connsiteY15" fmla="*/ 1932601 h 2319131"/>
                  <a:gd name="connsiteX16" fmla="*/ 0 w 2650435"/>
                  <a:gd name="connsiteY16" fmla="*/ 1432705 h 2319131"/>
                  <a:gd name="connsiteX17" fmla="*/ 0 w 2650435"/>
                  <a:gd name="connsiteY17" fmla="*/ 963730 h 2319131"/>
                  <a:gd name="connsiteX18" fmla="*/ 0 w 2650435"/>
                  <a:gd name="connsiteY18" fmla="*/ 386530 h 231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50435" h="2319131" extrusionOk="0">
                    <a:moveTo>
                      <a:pt x="0" y="386530"/>
                    </a:moveTo>
                    <a:cubicBezTo>
                      <a:pt x="-11084" y="155002"/>
                      <a:pt x="177892" y="-145"/>
                      <a:pt x="386530" y="0"/>
                    </a:cubicBezTo>
                    <a:cubicBezTo>
                      <a:pt x="484922" y="-36396"/>
                      <a:pt x="704073" y="13435"/>
                      <a:pt x="855874" y="0"/>
                    </a:cubicBezTo>
                    <a:cubicBezTo>
                      <a:pt x="1007675" y="-13435"/>
                      <a:pt x="1118535" y="6999"/>
                      <a:pt x="1287670" y="0"/>
                    </a:cubicBezTo>
                    <a:cubicBezTo>
                      <a:pt x="1456805" y="-6999"/>
                      <a:pt x="1631086" y="7775"/>
                      <a:pt x="1719466" y="0"/>
                    </a:cubicBezTo>
                    <a:cubicBezTo>
                      <a:pt x="1807846" y="-7775"/>
                      <a:pt x="2047240" y="35043"/>
                      <a:pt x="2263905" y="0"/>
                    </a:cubicBezTo>
                    <a:cubicBezTo>
                      <a:pt x="2479530" y="30719"/>
                      <a:pt x="2640327" y="169399"/>
                      <a:pt x="2650435" y="386530"/>
                    </a:cubicBezTo>
                    <a:cubicBezTo>
                      <a:pt x="2703889" y="490465"/>
                      <a:pt x="2612951" y="766952"/>
                      <a:pt x="2650435" y="886426"/>
                    </a:cubicBezTo>
                    <a:cubicBezTo>
                      <a:pt x="2687919" y="1005900"/>
                      <a:pt x="2603371" y="1200003"/>
                      <a:pt x="2650435" y="1417244"/>
                    </a:cubicBezTo>
                    <a:cubicBezTo>
                      <a:pt x="2697499" y="1634485"/>
                      <a:pt x="2648916" y="1785887"/>
                      <a:pt x="2650435" y="1932601"/>
                    </a:cubicBezTo>
                    <a:cubicBezTo>
                      <a:pt x="2617522" y="2141389"/>
                      <a:pt x="2492569" y="2308010"/>
                      <a:pt x="2263905" y="2319131"/>
                    </a:cubicBezTo>
                    <a:cubicBezTo>
                      <a:pt x="2151739" y="2341276"/>
                      <a:pt x="1999680" y="2294999"/>
                      <a:pt x="1850883" y="2319131"/>
                    </a:cubicBezTo>
                    <a:cubicBezTo>
                      <a:pt x="1702086" y="2343263"/>
                      <a:pt x="1496809" y="2262966"/>
                      <a:pt x="1362765" y="2319131"/>
                    </a:cubicBezTo>
                    <a:cubicBezTo>
                      <a:pt x="1228721" y="2375296"/>
                      <a:pt x="1016369" y="2282193"/>
                      <a:pt x="912195" y="2319131"/>
                    </a:cubicBezTo>
                    <a:cubicBezTo>
                      <a:pt x="808021" y="2356069"/>
                      <a:pt x="547112" y="2294674"/>
                      <a:pt x="386530" y="2319131"/>
                    </a:cubicBezTo>
                    <a:cubicBezTo>
                      <a:pt x="183487" y="2314803"/>
                      <a:pt x="-2886" y="2135379"/>
                      <a:pt x="0" y="1932601"/>
                    </a:cubicBezTo>
                    <a:cubicBezTo>
                      <a:pt x="-18508" y="1721834"/>
                      <a:pt x="9249" y="1679719"/>
                      <a:pt x="0" y="1432705"/>
                    </a:cubicBezTo>
                    <a:cubicBezTo>
                      <a:pt x="-9249" y="1185691"/>
                      <a:pt x="20240" y="1121182"/>
                      <a:pt x="0" y="963730"/>
                    </a:cubicBezTo>
                    <a:cubicBezTo>
                      <a:pt x="-20240" y="806278"/>
                      <a:pt x="55122" y="508708"/>
                      <a:pt x="0" y="386530"/>
                    </a:cubicBezTo>
                    <a:close/>
                  </a:path>
                </a:pathLst>
              </a:custGeom>
              <a:noFill/>
              <a:ln w="28575">
                <a:extLst>
                  <a:ext uri="{C807C97D-BFC1-408E-A445-0C87EB9F89A2}">
                    <ask:lineSketchStyleProps xmlns:ask="http://schemas.microsoft.com/office/drawing/2018/sketchyshapes" sd="2717515596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974B31-4A2B-3CE2-C8BF-7171126B702A}"/>
                  </a:ext>
                </a:extLst>
              </p:cNvPr>
              <p:cNvSpPr txBox="1"/>
              <p:nvPr/>
            </p:nvSpPr>
            <p:spPr>
              <a:xfrm>
                <a:off x="1779102" y="1909176"/>
                <a:ext cx="2140227" cy="369332"/>
              </a:xfrm>
              <a:custGeom>
                <a:avLst/>
                <a:gdLst>
                  <a:gd name="connsiteX0" fmla="*/ 0 w 2140227"/>
                  <a:gd name="connsiteY0" fmla="*/ 0 h 369332"/>
                  <a:gd name="connsiteX1" fmla="*/ 535057 w 2140227"/>
                  <a:gd name="connsiteY1" fmla="*/ 0 h 369332"/>
                  <a:gd name="connsiteX2" fmla="*/ 1091516 w 2140227"/>
                  <a:gd name="connsiteY2" fmla="*/ 0 h 369332"/>
                  <a:gd name="connsiteX3" fmla="*/ 1605170 w 2140227"/>
                  <a:gd name="connsiteY3" fmla="*/ 0 h 369332"/>
                  <a:gd name="connsiteX4" fmla="*/ 2140227 w 2140227"/>
                  <a:gd name="connsiteY4" fmla="*/ 0 h 369332"/>
                  <a:gd name="connsiteX5" fmla="*/ 2140227 w 2140227"/>
                  <a:gd name="connsiteY5" fmla="*/ 369332 h 369332"/>
                  <a:gd name="connsiteX6" fmla="*/ 1605170 w 2140227"/>
                  <a:gd name="connsiteY6" fmla="*/ 369332 h 369332"/>
                  <a:gd name="connsiteX7" fmla="*/ 1134320 w 2140227"/>
                  <a:gd name="connsiteY7" fmla="*/ 369332 h 369332"/>
                  <a:gd name="connsiteX8" fmla="*/ 556459 w 2140227"/>
                  <a:gd name="connsiteY8" fmla="*/ 369332 h 369332"/>
                  <a:gd name="connsiteX9" fmla="*/ 0 w 2140227"/>
                  <a:gd name="connsiteY9" fmla="*/ 369332 h 369332"/>
                  <a:gd name="connsiteX10" fmla="*/ 0 w 2140227"/>
                  <a:gd name="connsiteY10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0227" h="369332" fill="none" extrusionOk="0">
                    <a:moveTo>
                      <a:pt x="0" y="0"/>
                    </a:moveTo>
                    <a:cubicBezTo>
                      <a:pt x="225904" y="-19001"/>
                      <a:pt x="373415" y="-8294"/>
                      <a:pt x="535057" y="0"/>
                    </a:cubicBezTo>
                    <a:cubicBezTo>
                      <a:pt x="696699" y="8294"/>
                      <a:pt x="967156" y="-7539"/>
                      <a:pt x="1091516" y="0"/>
                    </a:cubicBezTo>
                    <a:cubicBezTo>
                      <a:pt x="1215876" y="7539"/>
                      <a:pt x="1400495" y="2024"/>
                      <a:pt x="1605170" y="0"/>
                    </a:cubicBezTo>
                    <a:cubicBezTo>
                      <a:pt x="1809845" y="-2024"/>
                      <a:pt x="1956444" y="13431"/>
                      <a:pt x="2140227" y="0"/>
                    </a:cubicBezTo>
                    <a:cubicBezTo>
                      <a:pt x="2135525" y="156246"/>
                      <a:pt x="2140348" y="232180"/>
                      <a:pt x="2140227" y="369332"/>
                    </a:cubicBezTo>
                    <a:cubicBezTo>
                      <a:pt x="1953515" y="350935"/>
                      <a:pt x="1777066" y="386020"/>
                      <a:pt x="1605170" y="369332"/>
                    </a:cubicBezTo>
                    <a:cubicBezTo>
                      <a:pt x="1433274" y="352644"/>
                      <a:pt x="1285775" y="382125"/>
                      <a:pt x="1134320" y="369332"/>
                    </a:cubicBezTo>
                    <a:cubicBezTo>
                      <a:pt x="982865" y="356540"/>
                      <a:pt x="811170" y="384753"/>
                      <a:pt x="556459" y="369332"/>
                    </a:cubicBezTo>
                    <a:cubicBezTo>
                      <a:pt x="301748" y="353911"/>
                      <a:pt x="255192" y="351591"/>
                      <a:pt x="0" y="369332"/>
                    </a:cubicBezTo>
                    <a:cubicBezTo>
                      <a:pt x="-7607" y="237851"/>
                      <a:pt x="6857" y="108583"/>
                      <a:pt x="0" y="0"/>
                    </a:cubicBezTo>
                    <a:close/>
                  </a:path>
                  <a:path w="2140227" h="369332" stroke="0" extrusionOk="0">
                    <a:moveTo>
                      <a:pt x="0" y="0"/>
                    </a:moveTo>
                    <a:cubicBezTo>
                      <a:pt x="121253" y="-2640"/>
                      <a:pt x="358520" y="-7369"/>
                      <a:pt x="470850" y="0"/>
                    </a:cubicBezTo>
                    <a:cubicBezTo>
                      <a:pt x="583180" y="7369"/>
                      <a:pt x="811114" y="16551"/>
                      <a:pt x="1027309" y="0"/>
                    </a:cubicBezTo>
                    <a:cubicBezTo>
                      <a:pt x="1243504" y="-16551"/>
                      <a:pt x="1329129" y="-11553"/>
                      <a:pt x="1540963" y="0"/>
                    </a:cubicBezTo>
                    <a:cubicBezTo>
                      <a:pt x="1752797" y="11553"/>
                      <a:pt x="1918180" y="25263"/>
                      <a:pt x="2140227" y="0"/>
                    </a:cubicBezTo>
                    <a:cubicBezTo>
                      <a:pt x="2143305" y="172705"/>
                      <a:pt x="2122961" y="218713"/>
                      <a:pt x="2140227" y="369332"/>
                    </a:cubicBezTo>
                    <a:cubicBezTo>
                      <a:pt x="1920523" y="356098"/>
                      <a:pt x="1813309" y="388143"/>
                      <a:pt x="1669377" y="369332"/>
                    </a:cubicBezTo>
                    <a:cubicBezTo>
                      <a:pt x="1525445" y="350522"/>
                      <a:pt x="1266375" y="363607"/>
                      <a:pt x="1155723" y="369332"/>
                    </a:cubicBezTo>
                    <a:cubicBezTo>
                      <a:pt x="1045071" y="375057"/>
                      <a:pt x="831306" y="381666"/>
                      <a:pt x="684873" y="369332"/>
                    </a:cubicBezTo>
                    <a:cubicBezTo>
                      <a:pt x="538440" y="356999"/>
                      <a:pt x="256114" y="356251"/>
                      <a:pt x="0" y="369332"/>
                    </a:cubicBezTo>
                    <a:cubicBezTo>
                      <a:pt x="-9362" y="243934"/>
                      <a:pt x="3777" y="132253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84153902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Model Server</a:t>
                </a:r>
                <a:endParaRPr lang="ko-KR" altLang="en-US" dirty="0"/>
              </a:p>
            </p:txBody>
          </p:sp>
        </p:grpSp>
        <p:pic>
          <p:nvPicPr>
            <p:cNvPr id="1030" name="Picture 6" descr="FastAPI">
              <a:extLst>
                <a:ext uri="{FF2B5EF4-FFF2-40B4-BE49-F238E27FC236}">
                  <a16:creationId xmlns:a16="http://schemas.microsoft.com/office/drawing/2014/main" id="{986B57A1-9461-698C-9B4E-98350EA72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413" y="2574002"/>
              <a:ext cx="1953453" cy="705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User Icon Vector Art, Icons, and Graphics for Free Download">
            <a:extLst>
              <a:ext uri="{FF2B5EF4-FFF2-40B4-BE49-F238E27FC236}">
                <a16:creationId xmlns:a16="http://schemas.microsoft.com/office/drawing/2014/main" id="{570521E6-5D97-98D4-1798-A4540C15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9" y="1279232"/>
            <a:ext cx="1377969" cy="11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2E8A165C-7F78-58EC-7DA9-F5DEEB467B3E}"/>
              </a:ext>
            </a:extLst>
          </p:cNvPr>
          <p:cNvGrpSpPr/>
          <p:nvPr/>
        </p:nvGrpSpPr>
        <p:grpSpPr>
          <a:xfrm>
            <a:off x="1425944" y="1725659"/>
            <a:ext cx="532917" cy="232084"/>
            <a:chOff x="1260764" y="3699164"/>
            <a:chExt cx="983672" cy="152401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3A0E0E7-AAA2-8587-1D08-83DB9AC993C4}"/>
                </a:ext>
              </a:extLst>
            </p:cNvPr>
            <p:cNvCxnSpPr/>
            <p:nvPr/>
          </p:nvCxnSpPr>
          <p:spPr>
            <a:xfrm>
              <a:off x="1260764" y="3699164"/>
              <a:ext cx="983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3D5052E-F7B2-587F-2AF4-986664580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764" y="3851565"/>
              <a:ext cx="983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EFBBCC-7ACC-0048-8F7F-087AC50502ED}"/>
              </a:ext>
            </a:extLst>
          </p:cNvPr>
          <p:cNvGrpSpPr/>
          <p:nvPr/>
        </p:nvGrpSpPr>
        <p:grpSpPr>
          <a:xfrm>
            <a:off x="4800234" y="1756810"/>
            <a:ext cx="283427" cy="200933"/>
            <a:chOff x="1260764" y="3699164"/>
            <a:chExt cx="983672" cy="152401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2706ABE-F194-54E9-8B8F-C54F3B5DFAC6}"/>
                </a:ext>
              </a:extLst>
            </p:cNvPr>
            <p:cNvCxnSpPr/>
            <p:nvPr/>
          </p:nvCxnSpPr>
          <p:spPr>
            <a:xfrm>
              <a:off x="1260764" y="3699164"/>
              <a:ext cx="983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1F89359-336C-4A0F-4A90-E18A2E106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764" y="3851565"/>
              <a:ext cx="983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7676844-1821-69CA-B745-0379A67F01D9}"/>
              </a:ext>
            </a:extLst>
          </p:cNvPr>
          <p:cNvGrpSpPr/>
          <p:nvPr/>
        </p:nvGrpSpPr>
        <p:grpSpPr>
          <a:xfrm>
            <a:off x="7979396" y="1760582"/>
            <a:ext cx="283427" cy="200933"/>
            <a:chOff x="1260764" y="3699164"/>
            <a:chExt cx="983672" cy="152401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1CCF64A-2716-029A-3350-A47C16566315}"/>
                </a:ext>
              </a:extLst>
            </p:cNvPr>
            <p:cNvCxnSpPr/>
            <p:nvPr/>
          </p:nvCxnSpPr>
          <p:spPr>
            <a:xfrm>
              <a:off x="1260764" y="3699164"/>
              <a:ext cx="983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1E83E6D-6ED8-9BB0-528F-E4B1E830E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764" y="3851565"/>
              <a:ext cx="983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4" name="Picture 10" descr="Database Basic Miscellany Lineal icon">
            <a:extLst>
              <a:ext uri="{FF2B5EF4-FFF2-40B4-BE49-F238E27FC236}">
                <a16:creationId xmlns:a16="http://schemas.microsoft.com/office/drawing/2014/main" id="{4A15A3B9-374C-6739-2A64-B6C8F0B7D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06" y="3585844"/>
            <a:ext cx="1196009" cy="119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orking With MySQL. A brief introduction to the MySQL… | by Ashiq KS |  Medium">
            <a:extLst>
              <a:ext uri="{FF2B5EF4-FFF2-40B4-BE49-F238E27FC236}">
                <a16:creationId xmlns:a16="http://schemas.microsoft.com/office/drawing/2014/main" id="{3B2A4C91-F8FC-303F-53C9-A76A03E1A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08" y="4845877"/>
            <a:ext cx="1196009" cy="5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FCA200F-3B8B-9722-7687-78C62EEA0D7C}"/>
              </a:ext>
            </a:extLst>
          </p:cNvPr>
          <p:cNvGrpSpPr/>
          <p:nvPr/>
        </p:nvGrpSpPr>
        <p:grpSpPr>
          <a:xfrm rot="16200000">
            <a:off x="6330524" y="3235396"/>
            <a:ext cx="283427" cy="200933"/>
            <a:chOff x="1260764" y="3699164"/>
            <a:chExt cx="983672" cy="152401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FA0C6DA-E60E-A0A5-CC24-A3EAEEE9B71D}"/>
                </a:ext>
              </a:extLst>
            </p:cNvPr>
            <p:cNvCxnSpPr/>
            <p:nvPr/>
          </p:nvCxnSpPr>
          <p:spPr>
            <a:xfrm>
              <a:off x="1260764" y="3699164"/>
              <a:ext cx="983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7876588-FE1A-5F29-B3EE-1FBDC1993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764" y="3851565"/>
              <a:ext cx="983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26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E5590B-37AF-FA66-87EF-87480879287F}"/>
              </a:ext>
            </a:extLst>
          </p:cNvPr>
          <p:cNvSpPr/>
          <p:nvPr/>
        </p:nvSpPr>
        <p:spPr>
          <a:xfrm>
            <a:off x="795130" y="808383"/>
            <a:ext cx="1630018" cy="755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 전송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DBA3DC-E05B-AA71-2030-5B2AD388FACE}"/>
              </a:ext>
            </a:extLst>
          </p:cNvPr>
          <p:cNvSpPr/>
          <p:nvPr/>
        </p:nvSpPr>
        <p:spPr>
          <a:xfrm>
            <a:off x="7402286" y="2412236"/>
            <a:ext cx="1630018" cy="755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3DEF99-0B4A-04AC-AFE5-7F020B2F0076}"/>
              </a:ext>
            </a:extLst>
          </p:cNvPr>
          <p:cNvSpPr/>
          <p:nvPr/>
        </p:nvSpPr>
        <p:spPr>
          <a:xfrm>
            <a:off x="7402286" y="4289714"/>
            <a:ext cx="1630018" cy="755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 저장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EF3B5E-EC80-7D98-B25E-27A02472CD4C}"/>
              </a:ext>
            </a:extLst>
          </p:cNvPr>
          <p:cNvSpPr/>
          <p:nvPr/>
        </p:nvSpPr>
        <p:spPr>
          <a:xfrm>
            <a:off x="3895382" y="808383"/>
            <a:ext cx="1630018" cy="755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7253C1-2884-1C13-7603-07AC73526E13}"/>
              </a:ext>
            </a:extLst>
          </p:cNvPr>
          <p:cNvSpPr/>
          <p:nvPr/>
        </p:nvSpPr>
        <p:spPr>
          <a:xfrm>
            <a:off x="6995634" y="808383"/>
            <a:ext cx="1630018" cy="755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 Server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7405EDA-5F28-5DF1-F55D-E8ED5A3A479D}"/>
              </a:ext>
            </a:extLst>
          </p:cNvPr>
          <p:cNvGrpSpPr/>
          <p:nvPr/>
        </p:nvGrpSpPr>
        <p:grpSpPr>
          <a:xfrm>
            <a:off x="2403675" y="684405"/>
            <a:ext cx="1408786" cy="369332"/>
            <a:chOff x="2403675" y="684405"/>
            <a:chExt cx="1408786" cy="369332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2BF6BFF-62EB-D9A3-B45E-801443180EE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67" y="1053737"/>
              <a:ext cx="13149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9DD617-AFFA-FDAE-2AFF-0874DDC9A64F}"/>
                </a:ext>
              </a:extLst>
            </p:cNvPr>
            <p:cNvSpPr txBox="1"/>
            <p:nvPr/>
          </p:nvSpPr>
          <p:spPr>
            <a:xfrm>
              <a:off x="2403675" y="684405"/>
              <a:ext cx="20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4AC0EB-3086-701C-19D2-B36C671EEA24}"/>
              </a:ext>
            </a:extLst>
          </p:cNvPr>
          <p:cNvGrpSpPr/>
          <p:nvPr/>
        </p:nvGrpSpPr>
        <p:grpSpPr>
          <a:xfrm>
            <a:off x="5525400" y="684405"/>
            <a:ext cx="1408786" cy="369332"/>
            <a:chOff x="2403675" y="684405"/>
            <a:chExt cx="1408786" cy="369332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ED91A06-204C-35BB-02DD-FB5034BA03A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67" y="1053737"/>
              <a:ext cx="13149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12FC61-8D45-0D69-8484-202A6FF0AE7A}"/>
                </a:ext>
              </a:extLst>
            </p:cNvPr>
            <p:cNvSpPr txBox="1"/>
            <p:nvPr/>
          </p:nvSpPr>
          <p:spPr>
            <a:xfrm>
              <a:off x="2403675" y="684405"/>
              <a:ext cx="20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1260817-CE59-D7A4-FD72-2876274DC9F6}"/>
              </a:ext>
            </a:extLst>
          </p:cNvPr>
          <p:cNvGrpSpPr/>
          <p:nvPr/>
        </p:nvGrpSpPr>
        <p:grpSpPr>
          <a:xfrm rot="10800000">
            <a:off x="5608321" y="1238402"/>
            <a:ext cx="1314994" cy="369332"/>
            <a:chOff x="2497467" y="684406"/>
            <a:chExt cx="1314994" cy="369332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23D6451-44B1-33CB-20DB-A27C7A5E1F6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67" y="1053737"/>
              <a:ext cx="13149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AB91DF-924F-6810-34AC-E6797B317B29}"/>
                </a:ext>
              </a:extLst>
            </p:cNvPr>
            <p:cNvSpPr txBox="1"/>
            <p:nvPr/>
          </p:nvSpPr>
          <p:spPr>
            <a:xfrm rot="10800000">
              <a:off x="2497467" y="684406"/>
              <a:ext cx="20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ED9C2D5-FF73-2CDF-88D1-03158D868F3B}"/>
              </a:ext>
            </a:extLst>
          </p:cNvPr>
          <p:cNvGrpSpPr/>
          <p:nvPr/>
        </p:nvGrpSpPr>
        <p:grpSpPr>
          <a:xfrm rot="5400000">
            <a:off x="4961544" y="1749906"/>
            <a:ext cx="739761" cy="256382"/>
            <a:chOff x="2119529" y="829104"/>
            <a:chExt cx="1692932" cy="224633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F7B5E0D-8575-DED2-11B1-1D67AC1C051D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67" y="1053737"/>
              <a:ext cx="13149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2B8103-8603-FEF9-07BB-B27F76DD0913}"/>
                </a:ext>
              </a:extLst>
            </p:cNvPr>
            <p:cNvSpPr txBox="1"/>
            <p:nvPr/>
          </p:nvSpPr>
          <p:spPr>
            <a:xfrm rot="16200000">
              <a:off x="2456738" y="491895"/>
              <a:ext cx="170794" cy="845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B957233-AD06-9653-4702-BFC12FA6A1D8}"/>
              </a:ext>
            </a:extLst>
          </p:cNvPr>
          <p:cNvGrpSpPr/>
          <p:nvPr/>
        </p:nvGrpSpPr>
        <p:grpSpPr>
          <a:xfrm rot="16200000">
            <a:off x="3758017" y="1819167"/>
            <a:ext cx="657188" cy="261674"/>
            <a:chOff x="2308496" y="824467"/>
            <a:chExt cx="1503965" cy="22927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02E32A-0A46-67FE-20B3-733E125D930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67" y="1053737"/>
              <a:ext cx="13149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1BA69C-7C80-B0E3-2934-BD11BB02A2FF}"/>
                </a:ext>
              </a:extLst>
            </p:cNvPr>
            <p:cNvSpPr txBox="1"/>
            <p:nvPr/>
          </p:nvSpPr>
          <p:spPr>
            <a:xfrm rot="5400000">
              <a:off x="2645705" y="487258"/>
              <a:ext cx="170794" cy="845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50BD46C-9AD6-242E-463B-DA389EEAC2BF}"/>
              </a:ext>
            </a:extLst>
          </p:cNvPr>
          <p:cNvGrpSpPr/>
          <p:nvPr/>
        </p:nvGrpSpPr>
        <p:grpSpPr>
          <a:xfrm rot="10800000">
            <a:off x="2479455" y="1238402"/>
            <a:ext cx="1314994" cy="369332"/>
            <a:chOff x="2497467" y="684406"/>
            <a:chExt cx="1314994" cy="369332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A5130FF-3483-B9E9-A740-05BAEAAC250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67" y="1053737"/>
              <a:ext cx="13149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39AD0D-32E5-C703-DA4A-FA998C6ECBFD}"/>
                </a:ext>
              </a:extLst>
            </p:cNvPr>
            <p:cNvSpPr txBox="1"/>
            <p:nvPr/>
          </p:nvSpPr>
          <p:spPr>
            <a:xfrm rot="10800000">
              <a:off x="2497467" y="684406"/>
              <a:ext cx="20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34D1D057-21C6-6483-9FCB-72947E154B51}"/>
              </a:ext>
            </a:extLst>
          </p:cNvPr>
          <p:cNvSpPr/>
          <p:nvPr/>
        </p:nvSpPr>
        <p:spPr>
          <a:xfrm>
            <a:off x="3690055" y="2253677"/>
            <a:ext cx="2187299" cy="1072495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isLogin()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CECE676-F5B9-455A-508B-770A159E2146}"/>
              </a:ext>
            </a:extLst>
          </p:cNvPr>
          <p:cNvCxnSpPr>
            <a:cxnSpLocks/>
            <a:stCxn id="43" idx="3"/>
            <a:endCxn id="6" idx="1"/>
          </p:cNvCxnSpPr>
          <p:nvPr/>
        </p:nvCxnSpPr>
        <p:spPr>
          <a:xfrm flipV="1">
            <a:off x="5877354" y="2789923"/>
            <a:ext cx="152493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716B4F8-C520-457C-E29C-1545F05DB77C}"/>
              </a:ext>
            </a:extLst>
          </p:cNvPr>
          <p:cNvCxnSpPr>
            <a:stCxn id="43" idx="3"/>
            <a:endCxn id="7" idx="1"/>
          </p:cNvCxnSpPr>
          <p:nvPr/>
        </p:nvCxnSpPr>
        <p:spPr>
          <a:xfrm>
            <a:off x="5877354" y="2789925"/>
            <a:ext cx="1524932" cy="1877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C0C91-C37A-090D-B68A-7A1239C37AE3}"/>
              </a:ext>
            </a:extLst>
          </p:cNvPr>
          <p:cNvSpPr/>
          <p:nvPr/>
        </p:nvSpPr>
        <p:spPr>
          <a:xfrm>
            <a:off x="6762419" y="2655796"/>
            <a:ext cx="466430" cy="268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672094-14E1-B4E6-B8AC-6B48936E49C1}"/>
              </a:ext>
            </a:extLst>
          </p:cNvPr>
          <p:cNvSpPr/>
          <p:nvPr/>
        </p:nvSpPr>
        <p:spPr>
          <a:xfrm>
            <a:off x="6767514" y="4533272"/>
            <a:ext cx="466430" cy="268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1034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0" descr="Database Basic Miscellany Lineal icon">
            <a:extLst>
              <a:ext uri="{FF2B5EF4-FFF2-40B4-BE49-F238E27FC236}">
                <a16:creationId xmlns:a16="http://schemas.microsoft.com/office/drawing/2014/main" id="{9EE92ACA-46B5-B2AF-5FF9-14541D47B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1" y="946795"/>
            <a:ext cx="1196009" cy="119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6BC5A9B-F0A0-0F6F-D7F7-A4B5D5ACC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38" y="2323039"/>
            <a:ext cx="1534014" cy="41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D56CCE9-1985-8D53-FEC7-9228B6CF0BA1}"/>
              </a:ext>
            </a:extLst>
          </p:cNvPr>
          <p:cNvSpPr txBox="1"/>
          <p:nvPr/>
        </p:nvSpPr>
        <p:spPr>
          <a:xfrm>
            <a:off x="1025869" y="2847444"/>
            <a:ext cx="1303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챗 데이터 저장</a:t>
            </a:r>
            <a:r>
              <a:rPr lang="en-US" altLang="ko-KR" sz="1200" dirty="0"/>
              <a:t>)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B37C9F-57AE-8A1B-4F94-D08D4A57E8DD}"/>
              </a:ext>
            </a:extLst>
          </p:cNvPr>
          <p:cNvGrpSpPr/>
          <p:nvPr/>
        </p:nvGrpSpPr>
        <p:grpSpPr>
          <a:xfrm rot="16200000">
            <a:off x="1509031" y="604452"/>
            <a:ext cx="283427" cy="200933"/>
            <a:chOff x="1260764" y="3699164"/>
            <a:chExt cx="983672" cy="152401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656B4B6-1F2C-8009-9D13-5896771B8187}"/>
                </a:ext>
              </a:extLst>
            </p:cNvPr>
            <p:cNvCxnSpPr/>
            <p:nvPr/>
          </p:nvCxnSpPr>
          <p:spPr>
            <a:xfrm>
              <a:off x="1260764" y="3699164"/>
              <a:ext cx="983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D8646E5-BC70-4AAD-B040-2C677B381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764" y="3851565"/>
              <a:ext cx="983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00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홍윤기</dc:creator>
  <cp:lastModifiedBy>홍윤기</cp:lastModifiedBy>
  <cp:revision>1</cp:revision>
  <dcterms:created xsi:type="dcterms:W3CDTF">2023-10-09T09:47:42Z</dcterms:created>
  <dcterms:modified xsi:type="dcterms:W3CDTF">2023-10-09T11:36:32Z</dcterms:modified>
</cp:coreProperties>
</file>