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4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5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C01DD3-DCFA-44CC-8D4D-F5125AB5D504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C3B69-6398-4EC0-BBA5-1F4AC5F03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91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E97A1-2B51-4003-9934-2CE8CB469319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36195-AFB5-467A-89FF-3AA957592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740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E97A1-2B51-4003-9934-2CE8CB469319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36195-AFB5-467A-89FF-3AA957592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989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E97A1-2B51-4003-9934-2CE8CB469319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36195-AFB5-467A-89FF-3AA957592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43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E97A1-2B51-4003-9934-2CE8CB469319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36195-AFB5-467A-89FF-3AA957592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863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E97A1-2B51-4003-9934-2CE8CB469319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36195-AFB5-467A-89FF-3AA957592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227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E97A1-2B51-4003-9934-2CE8CB469319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36195-AFB5-467A-89FF-3AA957592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535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E97A1-2B51-4003-9934-2CE8CB469319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36195-AFB5-467A-89FF-3AA957592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777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E97A1-2B51-4003-9934-2CE8CB469319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36195-AFB5-467A-89FF-3AA957592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704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E97A1-2B51-4003-9934-2CE8CB469319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36195-AFB5-467A-89FF-3AA957592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529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E97A1-2B51-4003-9934-2CE8CB469319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36195-AFB5-467A-89FF-3AA957592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35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E97A1-2B51-4003-9934-2CE8CB469319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36195-AFB5-467A-89FF-3AA957592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94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E97A1-2B51-4003-9934-2CE8CB469319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36195-AFB5-467A-89FF-3AA957592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49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832" y="1021080"/>
            <a:ext cx="9948363" cy="48402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4860" y="320040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j-lt"/>
              </a:rPr>
              <a:t>Code, Detail Code API </a:t>
            </a:r>
            <a:r>
              <a:rPr lang="ko-KR" altLang="en-US" b="1" dirty="0" smtClean="0">
                <a:latin typeface="+mj-lt"/>
              </a:rPr>
              <a:t>명세서</a:t>
            </a:r>
            <a:endParaRPr lang="ko-KR" alt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4212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4860" y="320040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j-lt"/>
              </a:rPr>
              <a:t>추천 탭 </a:t>
            </a:r>
            <a:r>
              <a:rPr lang="en-US" altLang="ko-KR" b="1" dirty="0" smtClean="0">
                <a:latin typeface="+mj-lt"/>
              </a:rPr>
              <a:t>API</a:t>
            </a:r>
            <a:endParaRPr lang="ko-KR" altLang="en-US" b="1" dirty="0">
              <a:latin typeface="+mj-lt"/>
            </a:endParaRPr>
          </a:p>
        </p:txBody>
      </p:sp>
      <p:pic>
        <p:nvPicPr>
          <p:cNvPr id="1026" name="Picture 2" descr="https://cdn.discordapp.com/attachments/1206171905904869420/1217701622180745237/image.png?ex=6604fc02&amp;is=65f28702&amp;hm=dad1b51f2aca2b725eb158da096425c25185ead537af695c0774349ffe554782&amp;=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27" y="1089716"/>
            <a:ext cx="10893425" cy="484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777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4860" y="320040"/>
            <a:ext cx="277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j-lt"/>
              </a:rPr>
              <a:t>Amenities, tracking API</a:t>
            </a:r>
            <a:endParaRPr lang="ko-KR" altLang="en-US" b="1" dirty="0">
              <a:latin typeface="+mj-lt"/>
            </a:endParaRPr>
          </a:p>
        </p:txBody>
      </p:sp>
      <p:pic>
        <p:nvPicPr>
          <p:cNvPr id="2050" name="Picture 2" descr="https://cdn.discordapp.com/attachments/1206171905904869420/1217702705259352084/image.png?ex=6604fd04&amp;is=65f28804&amp;hm=07ff9446581cba0bfac9cdb04e297f24cb893949fc0af0c862e3ec6afc6f86c6&amp;=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0" y="1293135"/>
            <a:ext cx="10134600" cy="492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9781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13</Words>
  <Application>Microsoft Office PowerPoint</Application>
  <PresentationFormat>와이드스크린</PresentationFormat>
  <Paragraphs>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SSAFY</cp:lastModifiedBy>
  <cp:revision>5</cp:revision>
  <dcterms:created xsi:type="dcterms:W3CDTF">2024-03-14T04:22:39Z</dcterms:created>
  <dcterms:modified xsi:type="dcterms:W3CDTF">2024-03-14T05:18:50Z</dcterms:modified>
</cp:coreProperties>
</file>