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 Data in images using</a:t>
            </a:r>
            <a:br>
              <a:rPr lang="en-US" b="1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By:Yogesh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Uddalsing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 Rajput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Yogesh Rajput</a:t>
            </a:r>
          </a:p>
          <a:p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: Government College Of Engineering Nagpur / </a:t>
            </a:r>
            <a:r>
              <a:rPr lang="en-US" sz="2000" b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Elecrical</a:t>
            </a:r>
            <a:r>
              <a:rPr lang="en-US" sz="2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https://github.com/YgRajput/IBM-Intern-Secure-Data-Hiding-in-Image.git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multiple image formats and higher resolution images.</a:t>
            </a:r>
          </a:p>
          <a:p>
            <a:r>
              <a:rPr lang="en-US" dirty="0"/>
              <a:t>Extend the approach to video steganography for dynamic data hiding.</a:t>
            </a:r>
          </a:p>
          <a:p>
            <a:r>
              <a:rPr lang="en-US" dirty="0"/>
              <a:t> Incorporate advanced encryption algorithms to further secure the hidden message.</a:t>
            </a:r>
          </a:p>
          <a:p>
            <a:r>
              <a:rPr lang="en-US" dirty="0"/>
              <a:t>Develop a web-based or mobile application for broader accessibility.</a:t>
            </a:r>
          </a:p>
          <a:p>
            <a:r>
              <a:rPr lang="en-US" dirty="0"/>
              <a:t>Explore automated detection and extraction tools for </a:t>
            </a:r>
            <a:r>
              <a:rPr lang="en-US" dirty="0" err="1"/>
              <a:t>steganographic</a:t>
            </a:r>
            <a:r>
              <a:rPr lang="en-US" dirty="0"/>
              <a:t> content.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today’s digital age, ensuring data security and privacy is a top priority. Traditional encryption methods are often prone to detection and interception. Our project tackles this challenge by using steganography to hide secret messages within images. This method offers a covert communication channel, enhancing data confidentiality without raising suspicion.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b="1" dirty="0"/>
              <a:t>Programming Language:</a:t>
            </a:r>
            <a:r>
              <a:rPr lang="en-IN" dirty="0"/>
              <a:t>  Python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Libraries:  </a:t>
            </a:r>
          </a:p>
          <a:p>
            <a:r>
              <a:rPr lang="en-IN" i="1" dirty="0" err="1"/>
              <a:t>OpenCV</a:t>
            </a:r>
            <a:r>
              <a:rPr lang="en-IN" dirty="0"/>
              <a:t> for image processing</a:t>
            </a:r>
          </a:p>
          <a:p>
            <a:r>
              <a:rPr lang="en-IN" i="1" dirty="0" err="1"/>
              <a:t>Tkinter</a:t>
            </a:r>
            <a:r>
              <a:rPr lang="en-IN" dirty="0"/>
              <a:t> (with </a:t>
            </a:r>
            <a:r>
              <a:rPr lang="en-IN" dirty="0" err="1"/>
              <a:t>ttk</a:t>
            </a:r>
            <a:r>
              <a:rPr lang="en-IN" dirty="0"/>
              <a:t>) for the GUI</a:t>
            </a:r>
          </a:p>
          <a:p>
            <a:r>
              <a:rPr lang="en-IN" i="1" dirty="0" err="1"/>
              <a:t>NumPy</a:t>
            </a:r>
            <a:r>
              <a:rPr lang="en-IN" dirty="0"/>
              <a:t> for efficient array manipulation</a:t>
            </a:r>
          </a:p>
          <a:p>
            <a:endParaRPr lang="en-IN" dirty="0"/>
          </a:p>
          <a:p>
            <a:r>
              <a:rPr lang="en-IN" b="1" dirty="0"/>
              <a:t>Platform:</a:t>
            </a:r>
            <a:r>
              <a:rPr lang="en-IN" dirty="0"/>
              <a:t> Cross-platform (Windows/Linux)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Tools:</a:t>
            </a:r>
            <a:r>
              <a:rPr lang="en-IN" dirty="0"/>
              <a:t>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Implements robust LSB steganography that embeds both the passcode and message length in the image header.</a:t>
            </a:r>
          </a:p>
          <a:p>
            <a:r>
              <a:rPr lang="en-IN" sz="1800" dirty="0"/>
              <a:t>Uses lossless PNG format to preserve hidden data integrity.</a:t>
            </a:r>
          </a:p>
          <a:p>
            <a:r>
              <a:rPr lang="en-IN" sz="1800" dirty="0"/>
              <a:t>Features a modern, user-friendly GUI for both encryption and decryption processes.</a:t>
            </a:r>
          </a:p>
          <a:p>
            <a:r>
              <a:rPr lang="en-IN" sz="1800" dirty="0"/>
              <a:t>Combines advanced image processing techniques with secure data transmission.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professionals and </a:t>
            </a:r>
            <a:r>
              <a:rPr lang="en-US" dirty="0" err="1"/>
              <a:t>cybersecurity</a:t>
            </a:r>
            <a:r>
              <a:rPr lang="en-US" dirty="0"/>
              <a:t> enthusiasts.</a:t>
            </a:r>
          </a:p>
          <a:p>
            <a:r>
              <a:rPr lang="en-US" dirty="0"/>
              <a:t>Journalists, activists, and government agencies needing secure communication channels.</a:t>
            </a:r>
          </a:p>
          <a:p>
            <a:r>
              <a:rPr lang="en-US" dirty="0"/>
              <a:t>Students and researchers interested in data privacy and steganography.</a:t>
            </a:r>
          </a:p>
          <a:p>
            <a:r>
              <a:rPr lang="en-US" dirty="0"/>
              <a:t>General users looking for enhanced digital security.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" t="-1" r="190" b="42105"/>
          <a:stretch/>
        </p:blipFill>
        <p:spPr bwMode="auto">
          <a:xfrm>
            <a:off x="153133" y="3468077"/>
            <a:ext cx="2955841" cy="122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413791-FEC7-1335-0FF1-D6EBCC81B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3133" y="1160839"/>
            <a:ext cx="2955841" cy="22681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78F1BB-7058-0F5A-5E4A-FC98FB075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33" y="4730733"/>
            <a:ext cx="2955840" cy="16652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4E52CD-374A-0928-08FD-B95380E95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032" y="1160839"/>
            <a:ext cx="8073776" cy="453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A8E39-CABA-54F6-8DFB-3E85BAFF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FB0E5-0822-8C9B-9F9A-B79DA05FE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70" y="1260956"/>
            <a:ext cx="8518769" cy="5597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9E8125-80FF-7890-C71A-1173B090C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7392" y="2405334"/>
            <a:ext cx="2358292" cy="2612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10ADA-16BA-0B41-66F8-1B4E7B503B6B}"/>
              </a:ext>
            </a:extLst>
          </p:cNvPr>
          <p:cNvSpPr txBox="1"/>
          <p:nvPr/>
        </p:nvSpPr>
        <p:spPr>
          <a:xfrm>
            <a:off x="9362831" y="1938215"/>
            <a:ext cx="2247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  <a:latin typeface="Bodoni MT" panose="02070603080606020203" pitchFamily="18" charset="0"/>
              </a:rPr>
              <a:t>Encrypted image </a:t>
            </a:r>
          </a:p>
        </p:txBody>
      </p:sp>
    </p:spTree>
    <p:extLst>
      <p:ext uri="{BB962C8B-B14F-4D97-AF65-F5344CB8AC3E}">
        <p14:creationId xmlns:p14="http://schemas.microsoft.com/office/powerpoint/2010/main" val="26769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project successfully demonstrates a novel approach to data security by hiding information within an image using LSB steganography.</a:t>
            </a:r>
          </a:p>
          <a:p>
            <a:r>
              <a:rPr lang="en-US" dirty="0"/>
              <a:t>The technique is both secure and undetectable, thanks to embedding critical header information such as passcode and message lengths.</a:t>
            </a:r>
          </a:p>
          <a:p>
            <a:r>
              <a:rPr lang="en-US" dirty="0"/>
              <a:t>The user-friendly GUI enhances the accessibility of the method, making it a practical tool for secure communication.</a:t>
            </a:r>
          </a:p>
          <a:p>
            <a:r>
              <a:rPr lang="en-US" dirty="0"/>
              <a:t>This project contributes to the broader field of digital privacy and secure data transmission.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120</TotalTime>
  <Words>388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Bodoni MT</vt:lpstr>
      <vt:lpstr>Calibri</vt:lpstr>
      <vt:lpstr>Calibri Light</vt:lpstr>
      <vt:lpstr>Franklin Gothic Book</vt:lpstr>
      <vt:lpstr>Franklin Gothic Demi</vt:lpstr>
      <vt:lpstr>Wingdings 2</vt:lpstr>
      <vt:lpstr>DividendVTI</vt:lpstr>
      <vt:lpstr>Hide Data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Output 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umesh gomladu</cp:lastModifiedBy>
  <cp:revision>33</cp:revision>
  <dcterms:created xsi:type="dcterms:W3CDTF">2021-05-26T16:50:10Z</dcterms:created>
  <dcterms:modified xsi:type="dcterms:W3CDTF">2025-02-25T06:19:43Z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