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  <p:sldId id="259" r:id="rId6"/>
    <p:sldId id="260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2C6ADC20-580B-72BE-4D13-E88C437213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7133959"/>
                  </p:ext>
                </p:extLst>
              </p:nvPr>
            </p:nvGraphicFramePr>
            <p:xfrm>
              <a:off x="341194" y="0"/>
              <a:ext cx="11409528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2C6ADC20-580B-72BE-4D13-E88C437213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194" y="0"/>
                <a:ext cx="11409528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195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83AC4ED0-CA0C-055C-6AAD-EC064249A0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6918934"/>
                  </p:ext>
                </p:extLst>
              </p:nvPr>
            </p:nvGraphicFramePr>
            <p:xfrm>
              <a:off x="286603" y="0"/>
              <a:ext cx="11409528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83AC4ED0-CA0C-055C-6AAD-EC064249A0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603" y="0"/>
                <a:ext cx="11409528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706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C61CEB03-E3DF-9E2F-D9F1-E65DA2C97A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6816024"/>
                  </p:ext>
                </p:extLst>
              </p:nvPr>
            </p:nvGraphicFramePr>
            <p:xfrm>
              <a:off x="532263" y="0"/>
              <a:ext cx="11150221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C61CEB03-E3DF-9E2F-D9F1-E65DA2C97A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263" y="0"/>
                <a:ext cx="11150221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5988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B332E67B-963A-422E-99C6-BF37FD2DC4C4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64C5FA07-B52E-4B0D-9F66-891CD8CD5AB5&quot;"/>
    <we:property name="embedUrl" value="&quot;/reportEmbed?reportId=fc0e1ebb-ac0e-4f75-ad87-4977850b9e22&amp;config=eyJjbHVzdGVyVXJsIjoiaHR0cHM6Ly9XQUJJLUJSQVpJTC1TT1VUSC1yZWRpcmVjdC5hbmFseXNpcy53aW5kb3dzLm5ldCIsImVtYmVkRmVhdHVyZXMiOnsidXNhZ2VNZXRyaWNzVk5leHQiOnRydWV9fQ%3D%3D&amp;disableSensitivityBanner=true&quot;"/>
    <we:property name="bookmark" value="&quot;H4sIAAAAAAAAA+1X224TMRD9lcjPEfJmr+lbSYtAAlQR6AvKw3g9m7py18HrDQlVfojf4McY725LQ9KkQhWNCm/xzGRmzpnjy14zqaqZhuV7uEJ2xN6UUuUgje0FrM/K1kiGJC3CgQhjMRAZ50k4IK+ZOWXKih1dMwd2iu5cVTVon4mMnyd9BlqfwdSvCtAV9tkMbWVK0OobtsHkcrbGVZ/hYqaNBZ9y7MChTzuncFpTC8GLkCpC7tQcx5i71hoPZZHlRRzwjGcRxgJjTmFVG9B0tjXEp27Kj0zpQJVUxtv4EAkhYIIQDOM8DbgIvL1S5VR3Df/678flzJPjcOGEWXg+xCUV9plWKwIUgwxjPgTBeRZEAiXyJluhtOsKiuXpYmaJK2KwzXYs51DmKFlDiMWqxX/NjqdTi1Nw3fJ0zTkyur7aYh+b2ub4AYvGVTrlllSjUCXVUJ583+eZNTSWxtMbg8bW+qouO5a5X16YryOLNBbpDROy7CQlByvXGaGFlWhfLhu0J8reDHHQ/63pJ0VK0Mg0FKnMI+CxzDmJYBhGODjw0X0qlat6Y6PlvzC+XWjbEQKmQZZEkEEciSgMY+Dp3hGOiKGpsXQC6o0pPlbrI1OXzi7Z5lj6ByIl+lko9wgymikcXYB1By2l+9CuJjf3DUVc3rlROpG07T++KibN5ZEUqeRBkQRBiiKL0hCT5MBPoIfK5gEyf63Qgs0vlm9xjnqztVv/puumoXOwqn1MNDD+EF73KrpNxtYQn/hnig+700/3+0utoCexJ8FBm6qDwo5Ls3Pv7zqDnjMv7358r7YQs/+u0nVFWwJlq+OtB87+ffycme0U97xBdvJpT0/IIRIgEpFAwmUoMcT4/+X/lz8BHrAvD+ohcP8nwdM9BBo1r31X/gRzt2KrsQ8AAA==&quot;"/>
    <we:property name="datasetId" value="&quot;eb8dca76-fc7c-435a-ad01-b0626a2d221c&quot;"/>
    <we:property name="pageName" value="&quot;59df8cf5108084e5be50&quot;"/>
    <we:property name="reportUrl" value="&quot;/groups/me/reports/fc0e1ebb-ac0e-4f75-ad87-4977850b9e22/59df8cf5108084e5be50&quot;"/>
    <we:property name="reportName" value="&quot;DIO_sample_financial&quot;"/>
    <we:property name="reportState" value="&quot;CONNECTED&quot;"/>
    <we:property name="pageDisplayName" value="&quot;Página 2&quot;"/>
    <we:property name="backgroundColor" value="&quot;#3A3A3A&quot;"/>
    <we:property name="initialStateBookmark" value="&quot;H4sIAAAAAAAAA+1XyW7bMBD9FYNno5CqxXZujpOiRVbEbS6FUYzEkcOAIVWKcq0G/qH+Rn+sQ0nZascxiqAx0p5MDsezvPfE5ZpxUeQSqmO4QrbDPiguUuDadHzWZaox7p6cHBwNzw6+HA+P9smscyu0KtjONbNgpmjPRVGCdCHI+HnSZSDlKUzdLANZYJflaAqtQIrv2DjTkjUlLroM57nUBlzIsQWLLuyM3GlOuf03AWWE1IoZjjG1jTUa8KyfZpHv9b1+iFGCkUduReNQV7bSxYWu04+0siAUpXE2b4BBlADGCP4gSnu+l/jOXgg1lW3Bd//9WOUOFYtzm+i5wyO5pMQu0mJBDUXAg8gbQOJ5fT9MkKNXR8uEtG3CpNqf54awIgSbaEM+A5UiZzUgBoum/2s2nE4NTsG20/0HiyMty6sV9rEuTYpnmNVLygpbUY5MKMohHPiuzlOjiZZ6pTMGiY31XalalD03vdDfRgaJFu4ME7KsBSUFwx8iQhPD0exWdbd7wtyQ+Lb7W9Ev2im1RqZB0uNpCF7EU49EMAhCfLvl1H1SwhadsZb8X6BvXbcNhYA9vx+H0IcoTMIgiMDrPUnhiBCaakNbn1xi8blKH+lSWVOxZVq6WyIlGmbCPoOMcoGjCzB2q6X0WLeLyc15Qx6X906UViRN+c+vikl9eMRZj3t+Fvt+D5N+2Aswjrd8B9pUNhvI/L1AAya9qA5xhnK5tNv15aWbgs7BiOYyUbfxh+2116HbYOxBx3vumuLc7tXTjr+WAjocOxwsNKHaVthQ6bXf/ro96DXjcvTzR7ECmKfPKlkW9Ekgb3S8csN5+jt+zci2invdTbbyaXZPSCFMIImTGGKPBxwDjP4f/n/5CbDBd7lVF4HHnwQvdxGo1XwHGbtCeme7gS5tkUOKp6Cwzp83IQTWfiQcUNwxVY+N+z0UREdD1DnIsn670tOb1TmIOpFI3NC/Le4XhL0O2zYQAAA=&quot;"/>
    <we:property name="isFiltersActionButtonVisible" value="true"/>
    <we:property name="isVisualContainerHeaderHidden" value="false"/>
    <we:property name="reportEmbeddedTime" value="&quot;2024-07-10T13:36:19.048Z&quot;"/>
    <we:property name="creatorTenantId" value="&quot;88af54ad-8e90-4d56-b613-6e5bf824ab6b&quot;"/>
    <we:property name="creatorUserId" value="&quot;100320035442B8D7&quot;"/>
    <we:property name="creatorSessionId" value="&quot;55e8ba4c-a647-4bed-a02c-fbf963e55982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8C19F8F-B1EE-4F6E-864B-CC381F54851C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64C5FA07-B52E-4B0D-9F66-891CD8CD5AB5&quot;"/>
    <we:property name="embedUrl" value="&quot;/reportEmbed?reportId=fc0e1ebb-ac0e-4f75-ad87-4977850b9e22&amp;config=eyJjbHVzdGVyVXJsIjoiaHR0cHM6Ly9XQUJJLUJSQVpJTC1TT1VUSC1yZWRpcmVjdC5hbmFseXNpcy53aW5kb3dzLm5ldCIsImVtYmVkRmVhdHVyZXMiOnsidXNhZ2VNZXRyaWNzVk5leHQiOnRydWV9fQ%3D%3D&amp;disableSensitivityBanner=true&quot;"/>
    <we:property name="bookmark" value="&quot;H4sIAAAAAAAAA+1YzXLbNhB+FQ0uucga8Feib47iTjt1O54q40tH01kCSxkZmGBA0LXq0Qv1NfpiXYCUE/k3dZLGdX0jd5eLb3e/XQC8ZFK1jYb1z3CGbJ/9UEslQBo7itiY1b1wWsSzjAuZYZEns5SnWcxJaxqnTN2y/UvmwK7Qnai2A+09kfDX5ZiB1sew8m8V6BbHrEHbmhq0+gN7Y1I52+FmzPCi0caCd7lw4NC7PSdzeicI0SShFUE4dY4LFK6XoqhEksfACx4nCYosTj2wtjcIyG418a7D8nNTO1A1LeNlUhQpROkMU5BRNhNlzKdeXintBpNyfXjRWIqOYl43PjlzwroylrKmWYjCYtuDvmRzo7uz8HS4I1+Yzgr8Baugqp1ya/JUqRpqoXxSNpSQY2soXUFDj7ITLohPze9zi7SoZPt8M77CcSDP6WuSXgdxsFpZXIEbXg+/CsLRAjT20u+6eqgPv4l3SZJW1Ss91P9DKd72YTQK56dgnedX+Y4K6dNOHxkr0b5eh8y/UXZLgXh8Dfg3jXaz3HKUjN99xMKBJD38L8+K5carJDFXplNRFtSkySyO0xxe6PtJCH09R8eUBbxW1OgRFAayffocvi/kb8vjLK/SPMsqEclIihJkyeWDPL6TP98rtGDF6foIz1HfRHulv6naYjwBq/qNKUT2yIiHHfbKGdtJwhu/5Xmzj/AMz+87BSOJIwkOeldDKOygNk+4qT51Txj/q8NogaszrO8fRvfheM58+umvP9tbEvPgxBO6a6k1UfZFunX4PTxPnnNmh0593kEO9BmmeFnGsShEUeRRxNNZIdPkZYo/Zoq/TKN/No1aTYcauzN/2BnSBTXc8WiZwLimR6ew1xsZ1BgIecmOFJG0930CuvNuX72GVolXhGgTOH7HSAvm7f9koC37izvU7fba3kdujQ5P22zQeVL7D3vt+w7tmiAHiw9QJx7I5Ark5BYIE78sOVMt7TQamtZTwv9AIJHEEP2PuG4fcTw9MtReHsBbKDX+Fic5QimKvYyG2F4KkdyDtBJ7JJVVnnIh4uT6yWJIiUd3rOp6C8138mdEHLrgjpB31yEja4zzYW2TsSVj3Wk9kHZWSZ4UZZSXnGPOs4JPwy3x3pZyeOFKc7G7pwdv5CXLabZPZTktyjLlT/6XyX9nfnydC1ao204Z/wbxz34DBRQAAA==&quot;"/>
    <we:property name="datasetId" value="&quot;eb8dca76-fc7c-435a-ad01-b0626a2d221c&quot;"/>
    <we:property name="pageName" value="&quot;ecfc362a090233ec5240&quot;"/>
    <we:property name="reportUrl" value="&quot;/groups/me/reports/fc0e1ebb-ac0e-4f75-ad87-4977850b9e22/ecfc362a090233ec5240&quot;"/>
    <we:property name="reportName" value="&quot;DIO_sample_financial&quot;"/>
    <we:property name="reportState" value="&quot;CONNECTED&quot;"/>
    <we:property name="pageDisplayName" value="&quot;Página 1&quot;"/>
    <we:property name="backgroundColor" value="&quot;#3A3A3A&quot;"/>
    <we:property name="initialStateBookmark" value="&quot;H4sIAAAAAAAAA+1YzXLbNhB+FQ0uucga/okSfZMVd9qxnXiijC8dTWYJLGVkYIIBQdeqRy+U1+iLdQFSTmTLP3WSxnV9I3eXu98uvl0AvGRC1pWC5Rs4Q7bLfiuF5CC06YWsz8pWuPf27cHR5N3BhzeTo30S68pKXdZs95JZMAu0J7JuQDkXJPx93meg1DEs3FsBqsY+q9DUugQl/8TWmFTWNLjqM7yolDbgXM4sWHRuz8mc3il2OIgpInArz3GG3LZS5AWP0wiCLIjiGPkwSgIyq1sDj2yriXPtw091aUGWFMbJBM8SCJMxJiDC4ZjnUTBy8kIq25nky/2LylB2lPOyclWZEtaFNlQuxXwWBusW9CWbatWc+af9DflMN4bjOyy8qrTSLslTIUsouXRFWVFBjo2mcnkNPYqGWy8+1X9MDVJQwXaDVf8Kx0Sc09ckvQ5islgYXIDtXvd/CMLeDBS20l+asluf4CbeOUlqWS5Ut/5fluJ9m0YlcXoKxjp+5R9pIV3Z6SNtBJq9pa/8a2nWFIj614D/1GxX8zVHyfjjVyzsSNLC//6smK+cShBzRTLieRaPk3gcRUkKL/R9EEK3nr1jqgJeW9TwERQGsn36HL4r5Z/L42FaJOlwWPBQhILnIPJA3MvjW/nzq0QDhp8uD/Ec1U20V/qbqjXGEzCy3Zh8Zo/MuNtar5yxjSK8dlueM/sKT/f8qZHQE9gTYKF11aXCJqV+wk310D2h/68OoxkuzrC8exjdheM58+nor8/1lsLcO/G4ampqTRTtIm0dfvfPk+dc2a5Tn3eSHX26KZ7nUcQznmVpGAbJOBNJ/DLFHzPFX6bRP5tGtaJDjdmYP+wM6YLq73gUxjOuatFJbPVaeDV6Ql6yQ0kkbX2fgGqc21d7UEv+ihCtPMdvGWnevP6fDLR5e3GHsl5f29vMjVb+aV0NOk8q92Gr/dSgWRJkb/EF6sABGVyBHGyBMHBhyZmsaadRUNWOEu4HAokE+uwPcFk/4nh6qKm9HID3kCv8EMUpQs6znSENsZ0EQrEDScF3SCqKNAk4j+LrJ4uuJA7dsSzLNTTXyd+Qse+CW1LejENGRmvr0loXY03GslGqI+24EEGc5WGaBwGmwTALRv6WeGdLWbywub7Y3NO9N/IyTGm2j0Q+yvI8CZ78L5P/zvz4MRcsv27bUtONrSvgeAwlbknR97lAcU+ajorMx6CiSuqlB9p34P4GGgZbbooUAAA=&quot;"/>
    <we:property name="isFiltersActionButtonVisible" value="true"/>
    <we:property name="isVisualContainerHeaderHidden" value="false"/>
    <we:property name="reportEmbeddedTime" value="&quot;2024-07-10T13:37:03.187Z&quot;"/>
    <we:property name="creatorTenantId" value="&quot;88af54ad-8e90-4d56-b613-6e5bf824ab6b&quot;"/>
    <we:property name="creatorUserId" value="&quot;100320035442B8D7&quot;"/>
    <we:property name="creatorSessionId" value="&quot;f6386665-ce02-4dcb-a9e4-08d914c92cb7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97963955-C9E0-4D8D-9947-C40E15BC82B0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64C5FA07-B52E-4B0D-9F66-891CD8CD5AB5&quot;"/>
    <we:property name="embedUrl" value="&quot;/reportEmbed?reportId=fc0e1ebb-ac0e-4f75-ad87-4977850b9e22&amp;config=eyJjbHVzdGVyVXJsIjoiaHR0cHM6Ly9XQUJJLUJSQVpJTC1TT1VUSC1yZWRpcmVjdC5hbmFseXNpcy53aW5kb3dzLm5ldCIsImVtYmVkRmVhdHVyZXMiOnsidXNhZ2VNZXRyaWNzVk5leHQiOnRydWV9fQ%3D%3D&amp;disableSensitivityBanner=true&quot;"/>
    <we:property name="bookmark" value="&quot;H4sIAAAAAAAAA+1VTY/TMBD9K5XPEXLd5qu3JRSJC1oR4IJ6cOJJ1ivXjhynNFT974yd7i7dRcBhgQohX+zn8czzmyf7QITsO8XHt3wLZEXeaCFrLoydzUlE9ARCxThUMQ4QyzrlGTCBu6Zz0uierA7EcduC+yj7gSufCcFPm4hwpa5561cNVz1EpAPbG82V/AJTMG45O8AxIrDvlLHcpywdd+DT7jAc10hh/mKBFXnt5A5KqN2ENouMJk2eZFmypFRQmlCOYf0UEJh9N8SnDuULox2XGst4LKY1E3GaJRBDHjMKKWMe76Vu1Ynww9n3Y+fFcbB3ldl7PapbLOwzHY94oTpn8yQTyzzFweqM5vM8MJLKnQpW43rfWdQKFZyyFXjz1ljsgSJBEwv9JMGBFEYN2zBbn+GlGWwN76AJW9pJN3ptpOa6ll5iz+baGhQ/7BRm0M6OAb4xnwsLWFSQFT1G9zyuxA5Pg3hC4qptLbTcnZbr38IQp410AX096FO36VO+G0R+2Jwt784bc+chrHD7jUtOso+hFc+v8yYYYkkzVtciyec0TtGKKVD63xC/xHBWcgX9zw1xKXw/aOn6WWmU+NdMzGLK8GUUecYWlFXo4XR5ESYuod2Cdhds4md71ToJxQ237rErjBVgX079fyXt3TfJokfE/+ptj5s/ad8HV3j7BgeffdNfAYX9EikACQAA&quot;"/>
    <we:property name="datasetId" value="&quot;eb8dca76-fc7c-435a-ad01-b0626a2d221c&quot;"/>
    <we:property name="pageName" value="&quot;f3806f96886400d0060a&quot;"/>
    <we:property name="reportUrl" value="&quot;/groups/me/reports/fc0e1ebb-ac0e-4f75-ad87-4977850b9e22/f3806f96886400d0060a&quot;"/>
    <we:property name="reportName" value="&quot;DIO_sample_financial&quot;"/>
    <we:property name="reportState" value="&quot;CONNECTED&quot;"/>
    <we:property name="pageDisplayName" value="&quot;Página 3&quot;"/>
    <we:property name="backgroundColor" value="&quot;#3A3A3A&quot;"/>
    <we:property name="initialStateBookmark" value="&quot;H4sIAAAAAAAAA+1WXW/TMBT9K5OfI+SmzVffulAkNLZVC9sLqpAb32aeXDtynNJQ9b9z7XSUFQR7GFAhlIfYxzf3Hp975HhLuGhqybortgIyJm8VFyXj2pwNSEBUD55fX19cTm4uPl5NLqcI69oKrRoy3hLLTAX2TjQtky4Fgh/mAWFSzljlZksmGwhIDabRiknxGfpgXLKmhV1AYFNLbZhLWVhmwaVdYzjOsfbg1RArstKKNRRQ2h5dDlMaL7M4TeMRpZzSmDIMa/oAz+yHIS61L59rZZlQWMZhES1DHiVpDBFkUUghCUOHN0JVck/48O37rnaqWNjYhd44PRYPWNhl2u1wQ2UWDuKUj7IEn7BMaTbIPCMh7b7goptuaoNaoYJ9thx3XmmD4kviNTHQ9BJsSa5lu/Kj6RO80K0p4QaWfklZYTunjVBMlcJJ7NjMjEbx/UquW2VN5+F7/Sk3gEU5GdNd8JXHhK/xa0SPSUyqykDF7H46/S0McbgU1qNvWrXvNv2e7xyRnzZnxeqnjXn0EFZ4+MYle9k734qX13nuDTGiaViWPM4GNErQiglQ+t8Qz2J4VjAJza8NcSp8b5WwzVmhJf/XTBxGNMSTkWdpOKThAj2cjE7CxAVUK1D2hE38YqdaLSC/Z8Yeu0IbDua87/9rYR5/k2FwRPyv7nY3/5P2PbjC2dc7+CAZWQFeW9xAt7apWQkzpsDXr/sUAnwcmoUp7rrjx8a93wn0e9+cOyZbfxXAmwzxNbBdYiHhmfF7cl8AfCyuzYUJAAA=&quot;"/>
    <we:property name="isFiltersActionButtonVisible" value="true"/>
    <we:property name="isVisualContainerHeaderHidden" value="false"/>
    <we:property name="reportEmbeddedTime" value="&quot;2024-07-10T13:37:22.027Z&quot;"/>
    <we:property name="creatorTenantId" value="&quot;88af54ad-8e90-4d56-b613-6e5bf824ab6b&quot;"/>
    <we:property name="creatorUserId" value="&quot;100320035442B8D7&quot;"/>
    <we:property name="creatorSessionId" value="&quot;7c01b0b7-e86e-4578-b435-3e40df97b156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ygor.df@outlook.com</cp:lastModifiedBy>
  <cp:revision>3</cp:revision>
  <dcterms:created xsi:type="dcterms:W3CDTF">2018-06-07T21:39:02Z</dcterms:created>
  <dcterms:modified xsi:type="dcterms:W3CDTF">2024-07-10T13:39:42Z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