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9C6C-E3D5-D4F8-29E8-A3F616A31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05BC-8ABF-7135-C652-CB1784BA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4E1E-652C-D1C8-4467-DF16864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0469-84E8-779E-72C4-EE96481C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3093-E627-4C67-0A3D-A16DD710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1695-6D69-994D-C322-4F3B7661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FAEA7-0B94-AF12-0F17-6477522CF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82D5-F0BE-8A0B-D22B-2498F09C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5654-E163-FD7E-D759-48028407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0ED3-B808-1EA6-C84A-F034C1D2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3FCF-FCF8-D76B-109F-A9065C63D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D1748-811A-E4F0-7078-62E786CB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62E9-7DF5-24E1-61A4-FFDAA52C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AD76-BE29-8EF1-CDE8-A64F05F3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DD45-BB38-9AFC-0DED-86EA2793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9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E116-E966-F4A1-7223-1C14C8F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4D5-B54F-1397-E8B7-436D5FA8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13FD-1411-D1A7-2D95-28B829F3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934F-C266-7013-7A4D-A5CF2DE6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7694F-0F55-4F04-DF93-52CF9A6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D5E3-4811-699C-67F0-0974DC33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67E9-8F19-9387-06D3-7D743262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A9C8-CD00-5390-E998-F94A6942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58BF-6217-D384-ABE5-5601D4D0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6212-55FD-CE72-D547-A7843E5B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A27-8072-8FFB-8A31-6EC2A03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F5FF-61FE-EE53-0D6A-9D09623F2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7060-EF9B-3CCF-A484-1B7018C8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AA05-C717-78B2-5D4F-7AFD13DF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E158-923F-9AE8-9687-E0ED46D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1D1E-1DF1-A32F-A2B5-437CF69F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BE8E-4370-B064-F718-8A775A4F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A631-6DDB-D2D7-7D16-E5EAAD44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7464-401A-5D4B-674E-16D72363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50EE-4EF1-2CA1-9825-38D1B3D4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5B9A6-E619-4D18-E7A3-AF7789B20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1AE63-444F-3224-530D-C76C8793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A5A1C-71F0-9BE9-9CD3-FBBBDFD5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C9F4E-6F5D-FD77-7A2F-68AA6A06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ADE-8FD8-4F73-4CFD-7AC3CF8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87CF6-EBFF-33D8-17AA-E0299E1F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47629-B1D7-89E1-E79A-5CD8390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07B32-6525-4193-41EC-46BE1E29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CD434-E42A-EA3A-8F79-921955F4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5BF04-9B5B-877B-A12C-2C34E50A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C817-AFEA-86EF-07DF-5A4B2D72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6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97E6-DBFC-E827-49A1-3F5C8BE0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9F5C-0FFB-F384-0438-BFB4A88B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EF6F-CA8D-1CD4-C4BE-87836560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0235-1624-9651-91AE-04F07AAF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5920-8440-5B34-1B98-66986672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F4C06-541C-6E00-CA80-8E71595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B945-E155-BF7C-7F5F-58759A20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0A544-F272-863A-8507-B866404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72EE-CFB8-2E06-DAD9-C9CC36EAF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E5DC-0867-5A3C-8A15-9C50F6F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7249-114C-60E4-4AA9-9914038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D4FD-8092-66E2-8F04-72268C0F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0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E9637-682E-D693-E7E8-713BF6D0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520F-D3C9-DE6F-49D4-D94C2433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3FD6-0D6A-DBB8-E381-CE432AC8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C17B-29C8-A492-21D8-9A863D62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2BAA-45A6-8E34-D58B-FB09D6648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3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A1B0-4BB6-69C6-D2EA-E16BAF3CD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Физически-информированные нейронные сети для решения задач гидродинамики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0B1A-1DCC-4023-3F09-2ED429AEA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 Игорь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5459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3F69-28FC-3151-BD86-F828D5F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9674-4913-F9BE-3D81-B31D2790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 проводилось на ПК со следущими характеристиками:</a:t>
            </a:r>
          </a:p>
          <a:p>
            <a:pPr lvl="1"/>
            <a:r>
              <a:rPr lang="ru-RU" dirty="0"/>
              <a:t>Процессор: </a:t>
            </a:r>
            <a:r>
              <a:rPr lang="en-US" dirty="0"/>
              <a:t>Ryzen 5 5500U</a:t>
            </a:r>
          </a:p>
          <a:p>
            <a:pPr lvl="1"/>
            <a:r>
              <a:rPr lang="ru-RU" dirty="0"/>
              <a:t>Оперативная память: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16Gb DDR4 (2x8Gb)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для 60 кадров и 1000 точек (пространство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заняло всего 0.0943 секунды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0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2E0-822C-E190-722B-832CE5A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решения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8B1F-4301-9A8D-0EE3-580C52AC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при t = 0: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остатка: 0,007929458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u: 0,00041917883026130803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v: 0,00038469082252401253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w: 0,000385670664211724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при t = 1: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остатка: 0,0039168377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u: 0,0012206608559471044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v: 0,0009198581299199083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w: 0,0017863327901830245</a:t>
            </a:r>
          </a:p>
        </p:txBody>
      </p:sp>
    </p:spTree>
    <p:extLst>
      <p:ext uri="{BB962C8B-B14F-4D97-AF65-F5344CB8AC3E}">
        <p14:creationId xmlns:p14="http://schemas.microsoft.com/office/powerpoint/2010/main" val="60541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2E0-822C-E190-722B-832CE5A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решения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5F5088-4227-BB16-9EF5-530152805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3089" y="1825625"/>
            <a:ext cx="4291821" cy="435133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56D00C-AB24-A68E-316D-27C381977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7089" y="1825625"/>
            <a:ext cx="4291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F6D6-E66A-23EE-AF51-3A1FDFBB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 в их простейшем представлении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7E864-994A-1E5E-DCD8-D3DEEA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46" y="1825625"/>
            <a:ext cx="8631108" cy="4351338"/>
          </a:xfrm>
        </p:spPr>
      </p:pic>
    </p:spTree>
    <p:extLst>
      <p:ext uri="{BB962C8B-B14F-4D97-AF65-F5344CB8AC3E}">
        <p14:creationId xmlns:p14="http://schemas.microsoft.com/office/powerpoint/2010/main" val="14050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763-1436-2807-ABC1-B3FBB49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«решения» задачи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D40F-7CFA-4327-B299-7E8FD1537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2892F-89F2-1616-F4FC-C0F31C663B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или система уравнений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Граничные условия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514A1-3301-8184-8A04-E4B41262C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3561-A8CA-3363-137A-6AD8457849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159157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52A6-7AB2-8A44-1315-8ACFBFD0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«решения» задачи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650D-CA6F-2B76-866F-F0849003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чего зависит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E2540-B0B5-5E9B-0054-0D78AB78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итераций (эпох)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Рандом</a:t>
            </a:r>
          </a:p>
        </p:txBody>
      </p:sp>
    </p:spTree>
    <p:extLst>
      <p:ext uri="{BB962C8B-B14F-4D97-AF65-F5344CB8AC3E}">
        <p14:creationId xmlns:p14="http://schemas.microsoft.com/office/powerpoint/2010/main" val="309430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1A8-14C9-DBB9-E67A-A85E004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C694-89B1-2B32-4408-BA6CCDC0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написания кода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Легкая шаблонизация ряда однотипных задач и их быстрое решение с точностью порядка 10</a:t>
            </a:r>
            <a:r>
              <a:rPr 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в многопроцессорном режиме в независимости от задачи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ускорить получения результатов с помощью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 реальном времени моделировать физику в мобильных играх</a:t>
            </a:r>
          </a:p>
        </p:txBody>
      </p:sp>
    </p:spTree>
    <p:extLst>
      <p:ext uri="{BB962C8B-B14F-4D97-AF65-F5344CB8AC3E}">
        <p14:creationId xmlns:p14="http://schemas.microsoft.com/office/powerpoint/2010/main" val="34887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1A8-14C9-DBB9-E67A-A85E004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C694-89B1-2B32-4408-BA6CCDC0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ростом размерности значительно увеличивается время</a:t>
            </a:r>
          </a:p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вычислительные мощности не позволяют решать сложные задачи с помощью нейронных сетей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E1F-8630-E138-5C31-A08E33E3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CE23-CBE5-09B0-2DD1-DFFC3D28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3" y="1824706"/>
            <a:ext cx="10817506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Навье-Стокса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2D3EEF-2F3A-BC40-FD54-03A0D06B7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96085"/>
              </p:ext>
            </p:extLst>
          </p:nvPr>
        </p:nvGraphicFramePr>
        <p:xfrm>
          <a:off x="4470277" y="2354629"/>
          <a:ext cx="3251446" cy="11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583920" progId="Equation.DSMT4">
                  <p:embed/>
                </p:oleObj>
              </mc:Choice>
              <mc:Fallback>
                <p:oleObj name="Equation" r:id="rId2" imgW="1688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70277" y="2354629"/>
                        <a:ext cx="3251446" cy="11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845A3E-C591-F28D-BFDF-ED9B493FA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921135"/>
              </p:ext>
            </p:extLst>
          </p:nvPr>
        </p:nvGraphicFramePr>
        <p:xfrm>
          <a:off x="9387069" y="2857625"/>
          <a:ext cx="1718195" cy="39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03040" progId="Equation.DSMT4">
                  <p:embed/>
                </p:oleObj>
              </mc:Choice>
              <mc:Fallback>
                <p:oleObj name="Equation" r:id="rId4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87069" y="2857625"/>
                        <a:ext cx="1718195" cy="398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C46E8C-541E-D45B-EC4C-690DB84CF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797038"/>
              </p:ext>
            </p:extLst>
          </p:nvPr>
        </p:nvGraphicFramePr>
        <p:xfrm>
          <a:off x="149678" y="4000375"/>
          <a:ext cx="11892644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26200" imgH="1765080" progId="Equation.DSMT4">
                  <p:embed/>
                </p:oleObj>
              </mc:Choice>
              <mc:Fallback>
                <p:oleObj name="Equation" r:id="rId6" imgW="802620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678" y="4000375"/>
                        <a:ext cx="11892644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894A90-BD94-9EB4-E2E0-1038C4464BD2}"/>
              </a:ext>
            </a:extLst>
          </p:cNvPr>
          <p:cNvSpPr txBox="1"/>
          <p:nvPr/>
        </p:nvSpPr>
        <p:spPr>
          <a:xfrm>
            <a:off x="7141580" y="5960962"/>
            <a:ext cx="364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v, 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компоненты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05382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25D1-7717-3977-86EB-D606BFEF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DC68-0317-0D35-7639-BDB18510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коэффициенты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d, Re)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дальнейшем равны единице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ошибки по граничным условиям шли с весом 100, уравнения – с весом 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30 000 эпох с оптимизатором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Дообучение с оптимизатором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“L-BFGS”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обучение было потрачено 4 с половиной часа на ПК со следущими характеристиками: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RTX 4080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i9-14900KF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64Gb DDR5 (2x32Gb)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2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2E0-822C-E190-722B-832CE5A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обучения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6F276-65BE-0197-1A2E-984AB6078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46" y="1690688"/>
            <a:ext cx="6665707" cy="5027438"/>
          </a:xfrm>
        </p:spPr>
      </p:pic>
    </p:spTree>
    <p:extLst>
      <p:ext uri="{BB962C8B-B14F-4D97-AF65-F5344CB8AC3E}">
        <p14:creationId xmlns:p14="http://schemas.microsoft.com/office/powerpoint/2010/main" val="2227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316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MathType 7.0 Equation</vt:lpstr>
      <vt:lpstr>Физически-информированные нейронные сети для решения задач гидродинамики</vt:lpstr>
      <vt:lpstr>Нейросети в их простейшем представлении</vt:lpstr>
      <vt:lpstr>Процесс «решения» задачи</vt:lpstr>
      <vt:lpstr>Процесс «решения» задачи</vt:lpstr>
      <vt:lpstr>Плюсы</vt:lpstr>
      <vt:lpstr>Минусы</vt:lpstr>
      <vt:lpstr>Задача</vt:lpstr>
      <vt:lpstr>Задача</vt:lpstr>
      <vt:lpstr>Результаты обучения</vt:lpstr>
      <vt:lpstr>Результаты решения</vt:lpstr>
      <vt:lpstr>Результаты решения</vt:lpstr>
      <vt:lpstr>Результаты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</dc:creator>
  <cp:lastModifiedBy>New</cp:lastModifiedBy>
  <cp:revision>8</cp:revision>
  <dcterms:created xsi:type="dcterms:W3CDTF">2024-05-11T22:16:36Z</dcterms:created>
  <dcterms:modified xsi:type="dcterms:W3CDTF">2024-05-14T11:48:29Z</dcterms:modified>
</cp:coreProperties>
</file>