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9C6C-E3D5-D4F8-29E8-A3F616A31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105BC-8ABF-7135-C652-CB1784BA5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34E1E-652C-D1C8-4467-DF168643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6E63-5262-4186-B021-369D26F23E36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30469-84E8-779E-72C4-EE96481C1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A3093-E627-4C67-0A3D-A16DD710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AC72-F4FC-4727-9198-3E125CB53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49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31695-6D69-994D-C322-4F3B7661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FAEA7-0B94-AF12-0F17-6477522CF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482D5-F0BE-8A0B-D22B-2498F09C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6E63-5262-4186-B021-369D26F23E36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F5654-E163-FD7E-D759-48028407B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A0ED3-B808-1EA6-C84A-F034C1D2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AC72-F4FC-4727-9198-3E125CB53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52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4C3FCF-FCF8-D76B-109F-A9065C63D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D1748-811A-E4F0-7078-62E786CBE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162E9-7DF5-24E1-61A4-FFDAA52C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6E63-5262-4186-B021-369D26F23E36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DAD76-BE29-8EF1-CDE8-A64F05F3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2DD45-BB38-9AFC-0DED-86EA2793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AC72-F4FC-4727-9198-3E125CB53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29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2E116-E966-F4A1-7223-1C14C8F2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614D5-B54F-1397-E8B7-436D5FA83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A13FD-1411-D1A7-2D95-28B829F3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6E63-5262-4186-B021-369D26F23E36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3934F-C266-7013-7A4D-A5CF2DE6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7694F-0F55-4F04-DF93-52CF9A6E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AC72-F4FC-4727-9198-3E125CB53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6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FD5E3-4811-699C-67F0-0974DC33E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267E9-8F19-9387-06D3-7D743262F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6A9C8-CD00-5390-E998-F94A6942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6E63-5262-4186-B021-369D26F23E36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958BF-6217-D384-ABE5-5601D4D0A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B6212-55FD-CE72-D547-A7843E5B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AC72-F4FC-4727-9198-3E125CB53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644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FA27-8072-8FFB-8A31-6EC2A035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6F5FF-61FE-EE53-0D6A-9D09623F2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B7060-EF9B-3CCF-A484-1B7018C8B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4AA05-C717-78B2-5D4F-7AFD13DF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6E63-5262-4186-B021-369D26F23E36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CE158-923F-9AE8-9687-E0ED46D0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21D1E-1DF1-A32F-A2B5-437CF69FE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AC72-F4FC-4727-9198-3E125CB53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7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BE8E-4370-B064-F718-8A775A4F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0A631-6DDB-D2D7-7D16-E5EAAD445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B7464-401A-5D4B-674E-16D723631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B50EE-4EF1-2CA1-9825-38D1B3D4F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D5B9A6-E619-4D18-E7A3-AF7789B20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1AE63-444F-3224-530D-C76C87937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6E63-5262-4186-B021-369D26F23E36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7A5A1C-71F0-9BE9-9CD3-FBBBDFD5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8C9F4E-6F5D-FD77-7A2F-68AA6A06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AC72-F4FC-4727-9198-3E125CB53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44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0ADE-8FD8-4F73-4CFD-7AC3CF80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87CF6-EBFF-33D8-17AA-E0299E1F9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6E63-5262-4186-B021-369D26F23E36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47629-B1D7-89E1-E79A-5CD83903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07B32-6525-4193-41EC-46BE1E29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AC72-F4FC-4727-9198-3E125CB53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42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ACD434-E42A-EA3A-8F79-921955F4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6E63-5262-4186-B021-369D26F23E36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5BF04-9B5B-877B-A12C-2C34E50A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5C817-AFEA-86EF-07DF-5A4B2D72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AC72-F4FC-4727-9198-3E125CB53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06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97E6-DBFC-E827-49A1-3F5C8BE04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F9F5C-0FFB-F384-0438-BFB4A88B2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9EF6F-CA8D-1CD4-C4BE-87836560E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50235-1624-9651-91AE-04F07AAF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6E63-5262-4186-B021-369D26F23E36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D5920-8440-5B34-1B98-66986672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F4C06-541C-6E00-CA80-8E71595D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AC72-F4FC-4727-9198-3E125CB53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7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FB945-E155-BF7C-7F5F-58759A20E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00A544-F272-863A-8507-B866404ED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672EE-CFB8-2E06-DAD9-C9CC36EAF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7E5DC-0867-5A3C-8A15-9C50F6FA0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6E63-5262-4186-B021-369D26F23E36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F7249-114C-60E4-4AA9-9914038C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6D4FD-8092-66E2-8F04-72268C0F0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AC72-F4FC-4727-9198-3E125CB53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00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2E9637-682E-D693-E7E8-713BF6D0C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9520F-D3C9-DE6F-49D4-D94C24336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93FD6-0D6A-DBB8-E381-CE432AC8A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26E63-5262-4186-B021-369D26F23E36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3C17B-29C8-A492-21D8-9A863D62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52BAA-45A6-8E34-D58B-FB09D6648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E2AC72-F4FC-4727-9198-3E125CB53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38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A1B0-4BB6-69C6-D2EA-E16BAF3CDE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Физически-информированные нейронные сети для решения задач гидродинамики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B0B1A-1DCC-4023-3F09-2ED429AEA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6519"/>
            <a:ext cx="9144000" cy="1655762"/>
          </a:xfrm>
        </p:spPr>
        <p:txBody>
          <a:bodyPr/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 студент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курса 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Степанов Игорь Дмитриевич</a:t>
            </a:r>
          </a:p>
        </p:txBody>
      </p:sp>
    </p:spTree>
    <p:extLst>
      <p:ext uri="{BB962C8B-B14F-4D97-AF65-F5344CB8AC3E}">
        <p14:creationId xmlns:p14="http://schemas.microsoft.com/office/powerpoint/2010/main" val="1854596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CF6D6-E66A-23EE-AF51-3A1FDFBB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Нейросети в их простейшем представлении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57E864-994A-1E5E-DCD8-D3DEEA896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446" y="1825625"/>
            <a:ext cx="8631108" cy="4351338"/>
          </a:xfrm>
        </p:spPr>
      </p:pic>
    </p:spTree>
    <p:extLst>
      <p:ext uri="{BB962C8B-B14F-4D97-AF65-F5344CB8AC3E}">
        <p14:creationId xmlns:p14="http://schemas.microsoft.com/office/powerpoint/2010/main" val="140509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B763-1436-2807-ABC1-B3FBB495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«решения» задачи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ED40F-7CFA-4327-B299-7E8FD15372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Вход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2892F-89F2-1616-F4FC-C0F31C663B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Уравнения или система уравнений</a:t>
            </a:r>
          </a:p>
          <a:p>
            <a:r>
              <a:rPr lang="ru-RU" dirty="0"/>
              <a:t>Граничные условия</a:t>
            </a:r>
          </a:p>
          <a:p>
            <a:r>
              <a:rPr lang="ru-RU" dirty="0"/>
              <a:t>Начальные условия</a:t>
            </a:r>
          </a:p>
          <a:p>
            <a:r>
              <a:rPr lang="ru-RU" dirty="0"/>
              <a:t>Параметры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514A1-3301-8184-8A04-E4B41262C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Выход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83561-A8CA-3363-137A-6AD84578496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Решение уравнения</a:t>
            </a:r>
          </a:p>
        </p:txBody>
      </p:sp>
    </p:spTree>
    <p:extLst>
      <p:ext uri="{BB962C8B-B14F-4D97-AF65-F5344CB8AC3E}">
        <p14:creationId xmlns:p14="http://schemas.microsoft.com/office/powerpoint/2010/main" val="1591572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52A6-7AB2-8A44-1315-8ACFBFD00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«решения» задачи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8650D-CA6F-2B76-866F-F08490030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5600" cy="823912"/>
          </a:xfrm>
        </p:spPr>
        <p:txBody>
          <a:bodyPr/>
          <a:lstStyle/>
          <a:p>
            <a:r>
              <a:rPr lang="ru-RU" dirty="0"/>
              <a:t>От чего зависит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5E2540-B0B5-5E9B-0054-0D78AB789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5600" cy="3684588"/>
          </a:xfrm>
        </p:spPr>
        <p:txBody>
          <a:bodyPr/>
          <a:lstStyle/>
          <a:p>
            <a:r>
              <a:rPr lang="ru-RU" dirty="0"/>
              <a:t>Количество итераций (эпох)</a:t>
            </a:r>
          </a:p>
          <a:p>
            <a:r>
              <a:rPr lang="ru-RU" dirty="0"/>
              <a:t>Оптимизатор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Рандом</a:t>
            </a:r>
          </a:p>
        </p:txBody>
      </p:sp>
    </p:spTree>
    <p:extLst>
      <p:ext uri="{BB962C8B-B14F-4D97-AF65-F5344CB8AC3E}">
        <p14:creationId xmlns:p14="http://schemas.microsoft.com/office/powerpoint/2010/main" val="309430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E1A8-14C9-DBB9-E67A-A85E0043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8C694-89B1-2B32-4408-BA6CCDC01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Простота написания кода</a:t>
            </a:r>
          </a:p>
          <a:p>
            <a:r>
              <a:rPr lang="ru-RU" dirty="0"/>
              <a:t>Легкая шаблонизация ряда однотипных задач и их быстрое решение с точностью порядка 10</a:t>
            </a:r>
            <a:r>
              <a:rPr lang="ru-RU" baseline="30000" dirty="0"/>
              <a:t>-3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875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E1A8-14C9-DBB9-E67A-A85E0043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Минусы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8C694-89B1-2B32-4408-BA6CCDC01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ростом размерности значительно увеличивается время</a:t>
            </a:r>
          </a:p>
          <a:p>
            <a:r>
              <a:rPr lang="ru-RU"/>
              <a:t>На данный момент вычислительные мощности не позволяют решать сложные задачи с помощью нейронных сетей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840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92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Times New Roman</vt:lpstr>
      <vt:lpstr>Office Theme</vt:lpstr>
      <vt:lpstr>Физически-информированные нейронные сети для решения задач гидродинамики</vt:lpstr>
      <vt:lpstr>Нейросети в их простейшем представлении</vt:lpstr>
      <vt:lpstr>Процесс «решения» задачи</vt:lpstr>
      <vt:lpstr>Процесс «решения» задачи</vt:lpstr>
      <vt:lpstr>Плюсы</vt:lpstr>
      <vt:lpstr>Минусы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New</dc:creator>
  <cp:lastModifiedBy>New</cp:lastModifiedBy>
  <cp:revision>2</cp:revision>
  <dcterms:created xsi:type="dcterms:W3CDTF">2024-05-11T22:16:36Z</dcterms:created>
  <dcterms:modified xsi:type="dcterms:W3CDTF">2024-05-12T00:20:57Z</dcterms:modified>
</cp:coreProperties>
</file>