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203FFC-002B-46CA-BDD5-0C3B154411D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AA4011D-DFAF-4B83-B0F5-D02871A199F7}">
      <dgm:prSet phldrT="[텍스트]"/>
      <dgm:spPr/>
      <dgm:t>
        <a:bodyPr/>
        <a:lstStyle/>
        <a:p>
          <a:pPr latinLnBrk="1"/>
          <a:r>
            <a:rPr lang="en-US" altLang="ko-KR" dirty="0" smtClean="0">
              <a:solidFill>
                <a:schemeClr val="bg1"/>
              </a:solidFill>
            </a:rPr>
            <a:t>#include&lt;</a:t>
          </a:r>
          <a:r>
            <a:rPr lang="en-US" altLang="ko-KR" dirty="0" err="1" smtClean="0">
              <a:solidFill>
                <a:schemeClr val="bg1"/>
              </a:solidFill>
            </a:rPr>
            <a:t>time.h</a:t>
          </a:r>
          <a:r>
            <a:rPr lang="en-US" altLang="ko-KR" dirty="0" smtClean="0">
              <a:solidFill>
                <a:schemeClr val="bg1"/>
              </a:solidFill>
            </a:rPr>
            <a:t>&gt;</a:t>
          </a:r>
        </a:p>
        <a:p>
          <a:pPr latinLnBrk="1"/>
          <a:r>
            <a:rPr lang="ko-KR" altLang="en-US" dirty="0" smtClean="0">
              <a:solidFill>
                <a:schemeClr val="bg1"/>
              </a:solidFill>
            </a:rPr>
            <a:t>시간 </a:t>
          </a:r>
          <a:r>
            <a:rPr lang="ko-KR" altLang="en-US" dirty="0" err="1" smtClean="0">
              <a:solidFill>
                <a:schemeClr val="bg1"/>
              </a:solidFill>
            </a:rPr>
            <a:t>헤더파일</a:t>
          </a:r>
          <a:endParaRPr lang="en-US" altLang="ko-KR" dirty="0" smtClean="0">
            <a:solidFill>
              <a:schemeClr val="bg1"/>
            </a:solidFill>
          </a:endParaRPr>
        </a:p>
        <a:p>
          <a:pPr latinLnBrk="1"/>
          <a:r>
            <a:rPr lang="ko-KR" altLang="en-US" dirty="0" smtClean="0">
              <a:solidFill>
                <a:schemeClr val="bg1"/>
              </a:solidFill>
            </a:rPr>
            <a:t>추가</a:t>
          </a:r>
          <a:endParaRPr lang="ko-KR" altLang="en-US" dirty="0"/>
        </a:p>
      </dgm:t>
    </dgm:pt>
    <dgm:pt modelId="{CCF56CCF-AFC5-4ED7-AB3E-E3B8BF48A5A7}" type="parTrans" cxnId="{96D76FD7-3D6E-4C35-93FF-3392971B4688}">
      <dgm:prSet/>
      <dgm:spPr/>
      <dgm:t>
        <a:bodyPr/>
        <a:lstStyle/>
        <a:p>
          <a:pPr latinLnBrk="1"/>
          <a:endParaRPr lang="ko-KR" altLang="en-US"/>
        </a:p>
      </dgm:t>
    </dgm:pt>
    <dgm:pt modelId="{9756F2AC-3085-445E-AF67-85B3EC492F43}" type="sibTrans" cxnId="{96D76FD7-3D6E-4C35-93FF-3392971B4688}">
      <dgm:prSet/>
      <dgm:spPr/>
      <dgm:t>
        <a:bodyPr/>
        <a:lstStyle/>
        <a:p>
          <a:pPr latinLnBrk="1"/>
          <a:endParaRPr lang="ko-KR" altLang="en-US"/>
        </a:p>
      </dgm:t>
    </dgm:pt>
    <dgm:pt modelId="{371BE504-0149-47B7-89EB-45C7241CFED0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 main()</a:t>
          </a:r>
        </a:p>
        <a:p>
          <a:pPr latinLnBrk="1"/>
          <a:r>
            <a:rPr lang="ko-KR" altLang="en-US" dirty="0" smtClean="0"/>
            <a:t>함수 출력</a:t>
          </a:r>
          <a:endParaRPr lang="ko-KR" altLang="en-US" dirty="0"/>
        </a:p>
      </dgm:t>
    </dgm:pt>
    <dgm:pt modelId="{84E02B5A-E22B-49CB-A52E-C6831317578D}" type="parTrans" cxnId="{FF6C7F9C-5EF3-4EBF-924D-C843272F7418}">
      <dgm:prSet/>
      <dgm:spPr/>
      <dgm:t>
        <a:bodyPr/>
        <a:lstStyle/>
        <a:p>
          <a:pPr latinLnBrk="1"/>
          <a:endParaRPr lang="ko-KR" altLang="en-US"/>
        </a:p>
      </dgm:t>
    </dgm:pt>
    <dgm:pt modelId="{A36BA74F-3D05-45F4-A2BB-2C97F4AE6332}" type="sibTrans" cxnId="{FF6C7F9C-5EF3-4EBF-924D-C843272F7418}">
      <dgm:prSet/>
      <dgm:spPr/>
      <dgm:t>
        <a:bodyPr/>
        <a:lstStyle/>
        <a:p>
          <a:pPr latinLnBrk="1"/>
          <a:endParaRPr lang="ko-KR" altLang="en-US"/>
        </a:p>
      </dgm:t>
    </dgm:pt>
    <dgm:pt modelId="{3B579F0A-42E7-4DD0-BB25-F3FADA50A707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 </a:t>
          </a:r>
          <a:r>
            <a:rPr lang="en-US" altLang="ko-KR" dirty="0" err="1" smtClean="0"/>
            <a:t>arr</a:t>
          </a:r>
          <a:r>
            <a:rPr lang="en-US" altLang="ko-KR" dirty="0" smtClean="0"/>
            <a:t>[6]</a:t>
          </a:r>
        </a:p>
        <a:p>
          <a:pPr latinLnBrk="1"/>
          <a:r>
            <a:rPr lang="ko-KR" altLang="en-US" dirty="0" smtClean="0"/>
            <a:t>배열 사용</a:t>
          </a:r>
          <a:endParaRPr lang="ko-KR" altLang="en-US" dirty="0"/>
        </a:p>
      </dgm:t>
    </dgm:pt>
    <dgm:pt modelId="{D85294FB-0F33-4397-83EA-F8878A4C985E}" type="parTrans" cxnId="{4E3F035D-9A90-45A2-93E4-940A913FE05B}">
      <dgm:prSet/>
      <dgm:spPr/>
      <dgm:t>
        <a:bodyPr/>
        <a:lstStyle/>
        <a:p>
          <a:pPr latinLnBrk="1"/>
          <a:endParaRPr lang="ko-KR" altLang="en-US"/>
        </a:p>
      </dgm:t>
    </dgm:pt>
    <dgm:pt modelId="{344D466B-044A-4DCE-9723-D3143CA1773D}" type="sibTrans" cxnId="{4E3F035D-9A90-45A2-93E4-940A913FE05B}">
      <dgm:prSet/>
      <dgm:spPr/>
      <dgm:t>
        <a:bodyPr/>
        <a:lstStyle/>
        <a:p>
          <a:pPr latinLnBrk="1"/>
          <a:endParaRPr lang="ko-KR" altLang="en-US"/>
        </a:p>
      </dgm:t>
    </dgm:pt>
    <dgm:pt modelId="{67FDCDDA-28C6-44A9-A5A3-DDFED6AEA69B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</a:t>
          </a:r>
          <a:r>
            <a:rPr lang="en-US" altLang="ko-KR" dirty="0" smtClean="0"/>
            <a:t>, j </a:t>
          </a:r>
          <a:r>
            <a:rPr lang="ko-KR" altLang="en-US" dirty="0" smtClean="0"/>
            <a:t>변수 지정</a:t>
          </a:r>
          <a:endParaRPr lang="ko-KR" altLang="en-US" dirty="0"/>
        </a:p>
      </dgm:t>
    </dgm:pt>
    <dgm:pt modelId="{10DE36EF-FD2C-4347-ACF3-04C3CA9C77DD}" type="parTrans" cxnId="{06125A1C-4D7A-441A-95F2-B483F3AD552C}">
      <dgm:prSet/>
      <dgm:spPr/>
      <dgm:t>
        <a:bodyPr/>
        <a:lstStyle/>
        <a:p>
          <a:pPr latinLnBrk="1"/>
          <a:endParaRPr lang="ko-KR" altLang="en-US"/>
        </a:p>
      </dgm:t>
    </dgm:pt>
    <dgm:pt modelId="{30F51090-7173-43D1-BFFB-439229369003}" type="sibTrans" cxnId="{06125A1C-4D7A-441A-95F2-B483F3AD552C}">
      <dgm:prSet/>
      <dgm:spPr/>
      <dgm:t>
        <a:bodyPr/>
        <a:lstStyle/>
        <a:p>
          <a:pPr latinLnBrk="1"/>
          <a:endParaRPr lang="ko-KR" altLang="en-US"/>
        </a:p>
      </dgm:t>
    </dgm:pt>
    <dgm:pt modelId="{DB3DE1B7-33CA-4BA7-882F-4540C9A87ECF}" type="pres">
      <dgm:prSet presAssocID="{BC203FFC-002B-46CA-BDD5-0C3B154411D8}" presName="Name0" presStyleCnt="0">
        <dgm:presLayoutVars>
          <dgm:dir/>
          <dgm:animLvl val="lvl"/>
          <dgm:resizeHandles val="exact"/>
        </dgm:presLayoutVars>
      </dgm:prSet>
      <dgm:spPr/>
    </dgm:pt>
    <dgm:pt modelId="{8A8FC0A2-73A2-45F4-90E2-5062768BD8E1}" type="pres">
      <dgm:prSet presAssocID="{AAA4011D-DFAF-4B83-B0F5-D02871A199F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0EF456-AB45-40BD-96C2-05BF97A7F692}" type="pres">
      <dgm:prSet presAssocID="{9756F2AC-3085-445E-AF67-85B3EC492F43}" presName="parTxOnlySpace" presStyleCnt="0"/>
      <dgm:spPr/>
    </dgm:pt>
    <dgm:pt modelId="{12F39ADE-78FA-44EF-8FF1-B55A6B3C28DC}" type="pres">
      <dgm:prSet presAssocID="{371BE504-0149-47B7-89EB-45C7241CFED0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79FEDD-FC32-4E41-B878-DF7909F6284D}" type="pres">
      <dgm:prSet presAssocID="{A36BA74F-3D05-45F4-A2BB-2C97F4AE6332}" presName="parTxOnlySpace" presStyleCnt="0"/>
      <dgm:spPr/>
    </dgm:pt>
    <dgm:pt modelId="{1B6BB2E8-E4FB-498D-87BE-91B755EE4DC0}" type="pres">
      <dgm:prSet presAssocID="{3B579F0A-42E7-4DD0-BB25-F3FADA50A70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91AE54-FAAD-4A41-A9AA-76DFB0E3BA89}" type="pres">
      <dgm:prSet presAssocID="{344D466B-044A-4DCE-9723-D3143CA1773D}" presName="parTxOnlySpace" presStyleCnt="0"/>
      <dgm:spPr/>
    </dgm:pt>
    <dgm:pt modelId="{C6C19737-8BD5-4708-B9D6-EB02CAB23837}" type="pres">
      <dgm:prSet presAssocID="{67FDCDDA-28C6-44A9-A5A3-DDFED6AEA69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270B7D9-7BBB-44AD-BE5F-10DDA39B5848}" type="presOf" srcId="{AAA4011D-DFAF-4B83-B0F5-D02871A199F7}" destId="{8A8FC0A2-73A2-45F4-90E2-5062768BD8E1}" srcOrd="0" destOrd="0" presId="urn:microsoft.com/office/officeart/2005/8/layout/chevron1"/>
    <dgm:cxn modelId="{96D76FD7-3D6E-4C35-93FF-3392971B4688}" srcId="{BC203FFC-002B-46CA-BDD5-0C3B154411D8}" destId="{AAA4011D-DFAF-4B83-B0F5-D02871A199F7}" srcOrd="0" destOrd="0" parTransId="{CCF56CCF-AFC5-4ED7-AB3E-E3B8BF48A5A7}" sibTransId="{9756F2AC-3085-445E-AF67-85B3EC492F43}"/>
    <dgm:cxn modelId="{06125A1C-4D7A-441A-95F2-B483F3AD552C}" srcId="{BC203FFC-002B-46CA-BDD5-0C3B154411D8}" destId="{67FDCDDA-28C6-44A9-A5A3-DDFED6AEA69B}" srcOrd="3" destOrd="0" parTransId="{10DE36EF-FD2C-4347-ACF3-04C3CA9C77DD}" sibTransId="{30F51090-7173-43D1-BFFB-439229369003}"/>
    <dgm:cxn modelId="{F980AB67-E286-4BC7-B0E6-7F9F4CEF2DAE}" type="presOf" srcId="{371BE504-0149-47B7-89EB-45C7241CFED0}" destId="{12F39ADE-78FA-44EF-8FF1-B55A6B3C28DC}" srcOrd="0" destOrd="0" presId="urn:microsoft.com/office/officeart/2005/8/layout/chevron1"/>
    <dgm:cxn modelId="{3C59C26D-C28F-4341-BF5D-BD588D0087B8}" type="presOf" srcId="{BC203FFC-002B-46CA-BDD5-0C3B154411D8}" destId="{DB3DE1B7-33CA-4BA7-882F-4540C9A87ECF}" srcOrd="0" destOrd="0" presId="urn:microsoft.com/office/officeart/2005/8/layout/chevron1"/>
    <dgm:cxn modelId="{FF6C7F9C-5EF3-4EBF-924D-C843272F7418}" srcId="{BC203FFC-002B-46CA-BDD5-0C3B154411D8}" destId="{371BE504-0149-47B7-89EB-45C7241CFED0}" srcOrd="1" destOrd="0" parTransId="{84E02B5A-E22B-49CB-A52E-C6831317578D}" sibTransId="{A36BA74F-3D05-45F4-A2BB-2C97F4AE6332}"/>
    <dgm:cxn modelId="{0EF2CCF8-85AE-46EB-B8A7-D2C814C1D6D5}" type="presOf" srcId="{67FDCDDA-28C6-44A9-A5A3-DDFED6AEA69B}" destId="{C6C19737-8BD5-4708-B9D6-EB02CAB23837}" srcOrd="0" destOrd="0" presId="urn:microsoft.com/office/officeart/2005/8/layout/chevron1"/>
    <dgm:cxn modelId="{AB877B4B-19D2-43A7-A45D-73263EB39862}" type="presOf" srcId="{3B579F0A-42E7-4DD0-BB25-F3FADA50A707}" destId="{1B6BB2E8-E4FB-498D-87BE-91B755EE4DC0}" srcOrd="0" destOrd="0" presId="urn:microsoft.com/office/officeart/2005/8/layout/chevron1"/>
    <dgm:cxn modelId="{4E3F035D-9A90-45A2-93E4-940A913FE05B}" srcId="{BC203FFC-002B-46CA-BDD5-0C3B154411D8}" destId="{3B579F0A-42E7-4DD0-BB25-F3FADA50A707}" srcOrd="2" destOrd="0" parTransId="{D85294FB-0F33-4397-83EA-F8878A4C985E}" sibTransId="{344D466B-044A-4DCE-9723-D3143CA1773D}"/>
    <dgm:cxn modelId="{E2679E5F-C59D-4252-89EC-CD06C6D2727A}" type="presParOf" srcId="{DB3DE1B7-33CA-4BA7-882F-4540C9A87ECF}" destId="{8A8FC0A2-73A2-45F4-90E2-5062768BD8E1}" srcOrd="0" destOrd="0" presId="urn:microsoft.com/office/officeart/2005/8/layout/chevron1"/>
    <dgm:cxn modelId="{1C1CD9AE-BDA3-47C7-9034-49BF65F93E91}" type="presParOf" srcId="{DB3DE1B7-33CA-4BA7-882F-4540C9A87ECF}" destId="{600EF456-AB45-40BD-96C2-05BF97A7F692}" srcOrd="1" destOrd="0" presId="urn:microsoft.com/office/officeart/2005/8/layout/chevron1"/>
    <dgm:cxn modelId="{AE9116E6-9D4F-4C4D-9A99-D2EB074CA377}" type="presParOf" srcId="{DB3DE1B7-33CA-4BA7-882F-4540C9A87ECF}" destId="{12F39ADE-78FA-44EF-8FF1-B55A6B3C28DC}" srcOrd="2" destOrd="0" presId="urn:microsoft.com/office/officeart/2005/8/layout/chevron1"/>
    <dgm:cxn modelId="{B0EAA43D-BD11-4B6A-9C0C-2344C8473C3A}" type="presParOf" srcId="{DB3DE1B7-33CA-4BA7-882F-4540C9A87ECF}" destId="{CE79FEDD-FC32-4E41-B878-DF7909F6284D}" srcOrd="3" destOrd="0" presId="urn:microsoft.com/office/officeart/2005/8/layout/chevron1"/>
    <dgm:cxn modelId="{FD4AB389-869D-47D1-8B2E-5E90F100C882}" type="presParOf" srcId="{DB3DE1B7-33CA-4BA7-882F-4540C9A87ECF}" destId="{1B6BB2E8-E4FB-498D-87BE-91B755EE4DC0}" srcOrd="4" destOrd="0" presId="urn:microsoft.com/office/officeart/2005/8/layout/chevron1"/>
    <dgm:cxn modelId="{2256896D-10C3-47A1-A916-59632855B081}" type="presParOf" srcId="{DB3DE1B7-33CA-4BA7-882F-4540C9A87ECF}" destId="{5F91AE54-FAAD-4A41-A9AA-76DFB0E3BA89}" srcOrd="5" destOrd="0" presId="urn:microsoft.com/office/officeart/2005/8/layout/chevron1"/>
    <dgm:cxn modelId="{E73858C1-9E39-4A76-B39E-31BA46096B08}" type="presParOf" srcId="{DB3DE1B7-33CA-4BA7-882F-4540C9A87ECF}" destId="{C6C19737-8BD5-4708-B9D6-EB02CAB2383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203FFC-002B-46CA-BDD5-0C3B154411D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21B6A3D-6566-4870-BC84-B1DB9AB46572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반복문</a:t>
          </a:r>
          <a:r>
            <a:rPr lang="ko-KR" altLang="en-US" dirty="0" smtClean="0"/>
            <a:t> </a:t>
          </a:r>
          <a:r>
            <a:rPr lang="en-US" altLang="ko-KR" dirty="0" smtClean="0"/>
            <a:t>for</a:t>
          </a:r>
          <a:r>
            <a:rPr lang="ko-KR" altLang="en-US" dirty="0" smtClean="0"/>
            <a:t>로 </a:t>
          </a:r>
          <a:r>
            <a:rPr lang="en-US" altLang="ko-KR" dirty="0" smtClean="0"/>
            <a:t>6</a:t>
          </a:r>
          <a:r>
            <a:rPr lang="ko-KR" altLang="en-US" dirty="0" smtClean="0"/>
            <a:t>개의 숫자 </a:t>
          </a:r>
          <a:r>
            <a:rPr lang="ko-KR" altLang="en-US" dirty="0" err="1" smtClean="0"/>
            <a:t>만듬</a:t>
          </a:r>
          <a:endParaRPr lang="ko-KR" altLang="en-US" dirty="0"/>
        </a:p>
      </dgm:t>
    </dgm:pt>
    <dgm:pt modelId="{553CB809-FC5A-4B4E-8D20-A070659AF7D2}" type="parTrans" cxnId="{E884BA78-FC93-42B6-AE1D-046DF701F713}">
      <dgm:prSet/>
      <dgm:spPr/>
      <dgm:t>
        <a:bodyPr/>
        <a:lstStyle/>
        <a:p>
          <a:pPr latinLnBrk="1"/>
          <a:endParaRPr lang="ko-KR" altLang="en-US"/>
        </a:p>
      </dgm:t>
    </dgm:pt>
    <dgm:pt modelId="{870BA12E-ADBF-4486-8A63-FF7481BB7F35}" type="sibTrans" cxnId="{E884BA78-FC93-42B6-AE1D-046DF701F713}">
      <dgm:prSet/>
      <dgm:spPr/>
      <dgm:t>
        <a:bodyPr/>
        <a:lstStyle/>
        <a:p>
          <a:pPr latinLnBrk="1"/>
          <a:endParaRPr lang="ko-KR" altLang="en-US"/>
        </a:p>
      </dgm:t>
    </dgm:pt>
    <dgm:pt modelId="{870C69BE-5890-4275-9F60-FBE757BD7771}">
      <dgm:prSet/>
      <dgm:spPr/>
      <dgm:t>
        <a:bodyPr/>
        <a:lstStyle/>
        <a:p>
          <a:pPr latinLnBrk="1"/>
          <a:r>
            <a:rPr lang="ko-KR" altLang="en-US" dirty="0" smtClean="0"/>
            <a:t>같은 방식으로 보너스 번호 따로 출력</a:t>
          </a:r>
          <a:endParaRPr lang="en-US" altLang="ko-KR" dirty="0" smtClean="0"/>
        </a:p>
      </dgm:t>
    </dgm:pt>
    <dgm:pt modelId="{CC44C696-DC49-4C73-8E1A-8F0D16A96E6F}" type="parTrans" cxnId="{FC607A84-8E8C-4C76-953C-D1F3671241E6}">
      <dgm:prSet/>
      <dgm:spPr/>
      <dgm:t>
        <a:bodyPr/>
        <a:lstStyle/>
        <a:p>
          <a:pPr latinLnBrk="1"/>
          <a:endParaRPr lang="ko-KR" altLang="en-US"/>
        </a:p>
      </dgm:t>
    </dgm:pt>
    <dgm:pt modelId="{0442E4F6-C919-440A-A79C-9FA426FB3A22}" type="sibTrans" cxnId="{FC607A84-8E8C-4C76-953C-D1F3671241E6}">
      <dgm:prSet/>
      <dgm:spPr/>
      <dgm:t>
        <a:bodyPr/>
        <a:lstStyle/>
        <a:p>
          <a:pPr latinLnBrk="1"/>
          <a:endParaRPr lang="ko-KR" altLang="en-US"/>
        </a:p>
      </dgm:t>
    </dgm:pt>
    <dgm:pt modelId="{5F34F621-0046-421E-A5BC-C49CB1C60B33}">
      <dgm:prSet/>
      <dgm:spPr/>
      <dgm:t>
        <a:bodyPr/>
        <a:lstStyle/>
        <a:p>
          <a:pPr latinLnBrk="1"/>
          <a:r>
            <a:rPr lang="en-US" altLang="ko-KR" dirty="0" smtClean="0"/>
            <a:t>If</a:t>
          </a:r>
          <a:r>
            <a:rPr lang="ko-KR" altLang="en-US" dirty="0" err="1" smtClean="0"/>
            <a:t>조건문으로</a:t>
          </a:r>
          <a:r>
            <a:rPr lang="ko-KR" altLang="en-US" dirty="0" smtClean="0"/>
            <a:t> 같은 숫자가 </a:t>
          </a:r>
          <a:r>
            <a:rPr lang="ko-KR" altLang="en-US" dirty="0" err="1" smtClean="0"/>
            <a:t>나올시</a:t>
          </a:r>
          <a:r>
            <a:rPr lang="ko-KR" altLang="en-US" dirty="0" smtClean="0"/>
            <a:t> 새 번호를 뽑게 </a:t>
          </a:r>
          <a:r>
            <a:rPr lang="ko-KR" altLang="en-US" dirty="0" err="1" smtClean="0"/>
            <a:t>만듬</a:t>
          </a:r>
          <a:endParaRPr lang="en-US" altLang="ko-KR" dirty="0" smtClean="0"/>
        </a:p>
      </dgm:t>
    </dgm:pt>
    <dgm:pt modelId="{34FD0C9E-6FEC-41DE-BF90-9EAAA696CEA9}" type="parTrans" cxnId="{2B7DCE02-EA1B-4697-A37E-69F48714EAB0}">
      <dgm:prSet/>
      <dgm:spPr/>
      <dgm:t>
        <a:bodyPr/>
        <a:lstStyle/>
        <a:p>
          <a:pPr latinLnBrk="1"/>
          <a:endParaRPr lang="ko-KR" altLang="en-US"/>
        </a:p>
      </dgm:t>
    </dgm:pt>
    <dgm:pt modelId="{A2858433-C4DE-4317-8C43-3C066977D8AD}" type="sibTrans" cxnId="{2B7DCE02-EA1B-4697-A37E-69F48714EAB0}">
      <dgm:prSet/>
      <dgm:spPr/>
      <dgm:t>
        <a:bodyPr/>
        <a:lstStyle/>
        <a:p>
          <a:pPr latinLnBrk="1"/>
          <a:endParaRPr lang="ko-KR" altLang="en-US"/>
        </a:p>
      </dgm:t>
    </dgm:pt>
    <dgm:pt modelId="{DB3DE1B7-33CA-4BA7-882F-4540C9A87ECF}" type="pres">
      <dgm:prSet presAssocID="{BC203FFC-002B-46CA-BDD5-0C3B154411D8}" presName="Name0" presStyleCnt="0">
        <dgm:presLayoutVars>
          <dgm:dir/>
          <dgm:animLvl val="lvl"/>
          <dgm:resizeHandles val="exact"/>
        </dgm:presLayoutVars>
      </dgm:prSet>
      <dgm:spPr/>
    </dgm:pt>
    <dgm:pt modelId="{EA21ADE8-19D5-4671-B72A-94BF0E59E82E}" type="pres">
      <dgm:prSet presAssocID="{821B6A3D-6566-4870-BC84-B1DB9AB4657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783FC1-1693-4173-B8B3-65373F4D301A}" type="pres">
      <dgm:prSet presAssocID="{870BA12E-ADBF-4486-8A63-FF7481BB7F35}" presName="parTxOnlySpace" presStyleCnt="0"/>
      <dgm:spPr/>
    </dgm:pt>
    <dgm:pt modelId="{233AD526-695E-4C47-9781-371E68BC2DBC}" type="pres">
      <dgm:prSet presAssocID="{5F34F621-0046-421E-A5BC-C49CB1C60B3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87051D-220C-4ABE-B2E4-EC11B6B83435}" type="pres">
      <dgm:prSet presAssocID="{A2858433-C4DE-4317-8C43-3C066977D8AD}" presName="parTxOnlySpace" presStyleCnt="0"/>
      <dgm:spPr/>
    </dgm:pt>
    <dgm:pt modelId="{E7CE5276-61C2-4A04-BD61-E16997357032}" type="pres">
      <dgm:prSet presAssocID="{870C69BE-5890-4275-9F60-FBE757BD77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0FE0A64-7249-46EE-83E4-76EEE747226C}" type="presOf" srcId="{821B6A3D-6566-4870-BC84-B1DB9AB46572}" destId="{EA21ADE8-19D5-4671-B72A-94BF0E59E82E}" srcOrd="0" destOrd="0" presId="urn:microsoft.com/office/officeart/2005/8/layout/chevron1"/>
    <dgm:cxn modelId="{FC607A84-8E8C-4C76-953C-D1F3671241E6}" srcId="{BC203FFC-002B-46CA-BDD5-0C3B154411D8}" destId="{870C69BE-5890-4275-9F60-FBE757BD7771}" srcOrd="2" destOrd="0" parTransId="{CC44C696-DC49-4C73-8E1A-8F0D16A96E6F}" sibTransId="{0442E4F6-C919-440A-A79C-9FA426FB3A22}"/>
    <dgm:cxn modelId="{142AED58-BF33-4CAB-98D1-D481F9EA4F5E}" type="presOf" srcId="{870C69BE-5890-4275-9F60-FBE757BD7771}" destId="{E7CE5276-61C2-4A04-BD61-E16997357032}" srcOrd="0" destOrd="0" presId="urn:microsoft.com/office/officeart/2005/8/layout/chevron1"/>
    <dgm:cxn modelId="{3C59C26D-C28F-4341-BF5D-BD588D0087B8}" type="presOf" srcId="{BC203FFC-002B-46CA-BDD5-0C3B154411D8}" destId="{DB3DE1B7-33CA-4BA7-882F-4540C9A87ECF}" srcOrd="0" destOrd="0" presId="urn:microsoft.com/office/officeart/2005/8/layout/chevron1"/>
    <dgm:cxn modelId="{634D0002-FE7E-40CA-9005-260E6691DEB5}" type="presOf" srcId="{5F34F621-0046-421E-A5BC-C49CB1C60B33}" destId="{233AD526-695E-4C47-9781-371E68BC2DBC}" srcOrd="0" destOrd="0" presId="urn:microsoft.com/office/officeart/2005/8/layout/chevron1"/>
    <dgm:cxn modelId="{E884BA78-FC93-42B6-AE1D-046DF701F713}" srcId="{BC203FFC-002B-46CA-BDD5-0C3B154411D8}" destId="{821B6A3D-6566-4870-BC84-B1DB9AB46572}" srcOrd="0" destOrd="0" parTransId="{553CB809-FC5A-4B4E-8D20-A070659AF7D2}" sibTransId="{870BA12E-ADBF-4486-8A63-FF7481BB7F35}"/>
    <dgm:cxn modelId="{2B7DCE02-EA1B-4697-A37E-69F48714EAB0}" srcId="{BC203FFC-002B-46CA-BDD5-0C3B154411D8}" destId="{5F34F621-0046-421E-A5BC-C49CB1C60B33}" srcOrd="1" destOrd="0" parTransId="{34FD0C9E-6FEC-41DE-BF90-9EAAA696CEA9}" sibTransId="{A2858433-C4DE-4317-8C43-3C066977D8AD}"/>
    <dgm:cxn modelId="{ED0C83E7-1B02-4816-9596-2544309827F7}" type="presParOf" srcId="{DB3DE1B7-33CA-4BA7-882F-4540C9A87ECF}" destId="{EA21ADE8-19D5-4671-B72A-94BF0E59E82E}" srcOrd="0" destOrd="0" presId="urn:microsoft.com/office/officeart/2005/8/layout/chevron1"/>
    <dgm:cxn modelId="{89A8D859-3F88-4041-84C7-E283DC2BF1ED}" type="presParOf" srcId="{DB3DE1B7-33CA-4BA7-882F-4540C9A87ECF}" destId="{89783FC1-1693-4173-B8B3-65373F4D301A}" srcOrd="1" destOrd="0" presId="urn:microsoft.com/office/officeart/2005/8/layout/chevron1"/>
    <dgm:cxn modelId="{D8B3F93D-A1AA-4454-AB31-8018FE66DE05}" type="presParOf" srcId="{DB3DE1B7-33CA-4BA7-882F-4540C9A87ECF}" destId="{233AD526-695E-4C47-9781-371E68BC2DBC}" srcOrd="2" destOrd="0" presId="urn:microsoft.com/office/officeart/2005/8/layout/chevron1"/>
    <dgm:cxn modelId="{5435EF2E-7085-4B90-B87B-E71687D293B8}" type="presParOf" srcId="{DB3DE1B7-33CA-4BA7-882F-4540C9A87ECF}" destId="{4587051D-220C-4ABE-B2E4-EC11B6B83435}" srcOrd="3" destOrd="0" presId="urn:microsoft.com/office/officeart/2005/8/layout/chevron1"/>
    <dgm:cxn modelId="{630B5546-D6E7-4CF2-9420-F0155B49025F}" type="presParOf" srcId="{DB3DE1B7-33CA-4BA7-882F-4540C9A87ECF}" destId="{E7CE5276-61C2-4A04-BD61-E1699735703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FC0A2-73A2-45F4-90E2-5062768BD8E1}">
      <dsp:nvSpPr>
        <dsp:cNvPr id="0" name=""/>
        <dsp:cNvSpPr/>
      </dsp:nvSpPr>
      <dsp:spPr>
        <a:xfrm>
          <a:off x="4877" y="281202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solidFill>
                <a:schemeClr val="bg1"/>
              </a:solidFill>
            </a:rPr>
            <a:t>#include&lt;</a:t>
          </a:r>
          <a:r>
            <a:rPr lang="en-US" altLang="ko-KR" sz="1400" kern="1200" dirty="0" err="1" smtClean="0">
              <a:solidFill>
                <a:schemeClr val="bg1"/>
              </a:solidFill>
            </a:rPr>
            <a:t>time.h</a:t>
          </a:r>
          <a:r>
            <a:rPr lang="en-US" altLang="ko-KR" sz="1400" kern="1200" dirty="0" smtClean="0">
              <a:solidFill>
                <a:schemeClr val="bg1"/>
              </a:solidFill>
            </a:rPr>
            <a:t>&gt;</a:t>
          </a: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solidFill>
                <a:schemeClr val="bg1"/>
              </a:solidFill>
            </a:rPr>
            <a:t>시간 </a:t>
          </a:r>
          <a:r>
            <a:rPr lang="ko-KR" altLang="en-US" sz="1400" kern="1200" dirty="0" err="1" smtClean="0">
              <a:solidFill>
                <a:schemeClr val="bg1"/>
              </a:solidFill>
            </a:rPr>
            <a:t>헤더파일</a:t>
          </a:r>
          <a:endParaRPr lang="en-US" altLang="ko-KR" sz="1400" kern="1200" dirty="0" smtClean="0">
            <a:solidFill>
              <a:schemeClr val="bg1"/>
            </a:solidFill>
          </a:endParaRP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solidFill>
                <a:schemeClr val="bg1"/>
              </a:solidFill>
            </a:rPr>
            <a:t>추가</a:t>
          </a:r>
          <a:endParaRPr lang="ko-KR" altLang="en-US" sz="1400" kern="1200" dirty="0"/>
        </a:p>
      </dsp:txBody>
      <dsp:txXfrm>
        <a:off x="572760" y="281202"/>
        <a:ext cx="1703651" cy="1135766"/>
      </dsp:txXfrm>
    </dsp:sp>
    <dsp:sp modelId="{12F39ADE-78FA-44EF-8FF1-B55A6B3C28DC}">
      <dsp:nvSpPr>
        <dsp:cNvPr id="0" name=""/>
        <dsp:cNvSpPr/>
      </dsp:nvSpPr>
      <dsp:spPr>
        <a:xfrm>
          <a:off x="2560353" y="281202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int</a:t>
          </a:r>
          <a:r>
            <a:rPr lang="en-US" altLang="ko-KR" sz="1400" kern="1200" dirty="0" smtClean="0"/>
            <a:t> main()</a:t>
          </a: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함수 출력</a:t>
          </a:r>
          <a:endParaRPr lang="ko-KR" altLang="en-US" sz="1400" kern="1200" dirty="0"/>
        </a:p>
      </dsp:txBody>
      <dsp:txXfrm>
        <a:off x="3128236" y="281202"/>
        <a:ext cx="1703651" cy="1135766"/>
      </dsp:txXfrm>
    </dsp:sp>
    <dsp:sp modelId="{1B6BB2E8-E4FB-498D-87BE-91B755EE4DC0}">
      <dsp:nvSpPr>
        <dsp:cNvPr id="0" name=""/>
        <dsp:cNvSpPr/>
      </dsp:nvSpPr>
      <dsp:spPr>
        <a:xfrm>
          <a:off x="5115829" y="281202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int</a:t>
          </a:r>
          <a:r>
            <a:rPr lang="en-US" altLang="ko-KR" sz="1400" kern="1200" dirty="0" smtClean="0"/>
            <a:t> </a:t>
          </a:r>
          <a:r>
            <a:rPr lang="en-US" altLang="ko-KR" sz="1400" kern="1200" dirty="0" err="1" smtClean="0"/>
            <a:t>arr</a:t>
          </a:r>
          <a:r>
            <a:rPr lang="en-US" altLang="ko-KR" sz="1400" kern="1200" dirty="0" smtClean="0"/>
            <a:t>[6]</a:t>
          </a: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배열 사용</a:t>
          </a:r>
          <a:endParaRPr lang="ko-KR" altLang="en-US" sz="1400" kern="1200" dirty="0"/>
        </a:p>
      </dsp:txBody>
      <dsp:txXfrm>
        <a:off x="5683712" y="281202"/>
        <a:ext cx="1703651" cy="1135766"/>
      </dsp:txXfrm>
    </dsp:sp>
    <dsp:sp modelId="{C6C19737-8BD5-4708-B9D6-EB02CAB23837}">
      <dsp:nvSpPr>
        <dsp:cNvPr id="0" name=""/>
        <dsp:cNvSpPr/>
      </dsp:nvSpPr>
      <dsp:spPr>
        <a:xfrm>
          <a:off x="7671304" y="281202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i</a:t>
          </a:r>
          <a:r>
            <a:rPr lang="en-US" altLang="ko-KR" sz="1400" kern="1200" dirty="0" smtClean="0"/>
            <a:t>, j </a:t>
          </a:r>
          <a:r>
            <a:rPr lang="ko-KR" altLang="en-US" sz="1400" kern="1200" dirty="0" smtClean="0"/>
            <a:t>변수 지정</a:t>
          </a:r>
          <a:endParaRPr lang="ko-KR" altLang="en-US" sz="1400" kern="1200" dirty="0"/>
        </a:p>
      </dsp:txBody>
      <dsp:txXfrm>
        <a:off x="8239187" y="281202"/>
        <a:ext cx="1703651" cy="11357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1ADE8-19D5-4671-B72A-94BF0E59E82E}">
      <dsp:nvSpPr>
        <dsp:cNvPr id="0" name=""/>
        <dsp:cNvSpPr/>
      </dsp:nvSpPr>
      <dsp:spPr>
        <a:xfrm>
          <a:off x="3080" y="698418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err="1" smtClean="0"/>
            <a:t>반복문</a:t>
          </a:r>
          <a:r>
            <a:rPr lang="ko-KR" altLang="en-US" sz="2100" kern="1200" dirty="0" smtClean="0"/>
            <a:t> </a:t>
          </a:r>
          <a:r>
            <a:rPr lang="en-US" altLang="ko-KR" sz="2100" kern="1200" dirty="0" smtClean="0"/>
            <a:t>for</a:t>
          </a:r>
          <a:r>
            <a:rPr lang="ko-KR" altLang="en-US" sz="2100" kern="1200" dirty="0" smtClean="0"/>
            <a:t>로 </a:t>
          </a:r>
          <a:r>
            <a:rPr lang="en-US" altLang="ko-KR" sz="2100" kern="1200" dirty="0" smtClean="0"/>
            <a:t>6</a:t>
          </a:r>
          <a:r>
            <a:rPr lang="ko-KR" altLang="en-US" sz="2100" kern="1200" dirty="0" smtClean="0"/>
            <a:t>개의 숫자 </a:t>
          </a:r>
          <a:r>
            <a:rPr lang="ko-KR" altLang="en-US" sz="2100" kern="1200" dirty="0" err="1" smtClean="0"/>
            <a:t>만듬</a:t>
          </a:r>
          <a:endParaRPr lang="ko-KR" altLang="en-US" sz="2100" kern="1200" dirty="0"/>
        </a:p>
      </dsp:txBody>
      <dsp:txXfrm>
        <a:off x="753754" y="698418"/>
        <a:ext cx="2252022" cy="1501348"/>
      </dsp:txXfrm>
    </dsp:sp>
    <dsp:sp modelId="{233AD526-695E-4C47-9781-371E68BC2DBC}">
      <dsp:nvSpPr>
        <dsp:cNvPr id="0" name=""/>
        <dsp:cNvSpPr/>
      </dsp:nvSpPr>
      <dsp:spPr>
        <a:xfrm>
          <a:off x="3381114" y="698418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If</a:t>
          </a:r>
          <a:r>
            <a:rPr lang="ko-KR" altLang="en-US" sz="2100" kern="1200" dirty="0" err="1" smtClean="0"/>
            <a:t>조건문으로</a:t>
          </a:r>
          <a:r>
            <a:rPr lang="ko-KR" altLang="en-US" sz="2100" kern="1200" dirty="0" smtClean="0"/>
            <a:t> 같은 숫자가 </a:t>
          </a:r>
          <a:r>
            <a:rPr lang="ko-KR" altLang="en-US" sz="2100" kern="1200" dirty="0" err="1" smtClean="0"/>
            <a:t>나올시</a:t>
          </a:r>
          <a:r>
            <a:rPr lang="ko-KR" altLang="en-US" sz="2100" kern="1200" dirty="0" smtClean="0"/>
            <a:t> 새 번호를 뽑게 </a:t>
          </a:r>
          <a:r>
            <a:rPr lang="ko-KR" altLang="en-US" sz="2100" kern="1200" dirty="0" err="1" smtClean="0"/>
            <a:t>만듬</a:t>
          </a:r>
          <a:endParaRPr lang="en-US" altLang="ko-KR" sz="2100" kern="1200" dirty="0" smtClean="0"/>
        </a:p>
      </dsp:txBody>
      <dsp:txXfrm>
        <a:off x="4131788" y="698418"/>
        <a:ext cx="2252022" cy="1501348"/>
      </dsp:txXfrm>
    </dsp:sp>
    <dsp:sp modelId="{E7CE5276-61C2-4A04-BD61-E16997357032}">
      <dsp:nvSpPr>
        <dsp:cNvPr id="0" name=""/>
        <dsp:cNvSpPr/>
      </dsp:nvSpPr>
      <dsp:spPr>
        <a:xfrm>
          <a:off x="6759148" y="698418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같은 방식으로 보너스 번호 따로 출력</a:t>
          </a:r>
          <a:endParaRPr lang="en-US" altLang="ko-KR" sz="2100" kern="1200" dirty="0" smtClean="0"/>
        </a:p>
      </dsp:txBody>
      <dsp:txXfrm>
        <a:off x="7509822" y="698418"/>
        <a:ext cx="2252022" cy="1501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A701-99A9-4589-901B-A23C36DB7A9B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5F80-21FE-4CDF-ABE2-C6B108874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46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A701-99A9-4589-901B-A23C36DB7A9B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5F80-21FE-4CDF-ABE2-C6B108874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92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A701-99A9-4589-901B-A23C36DB7A9B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5F80-21FE-4CDF-ABE2-C6B108874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00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A701-99A9-4589-901B-A23C36DB7A9B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5F80-21FE-4CDF-ABE2-C6B108874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85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A701-99A9-4589-901B-A23C36DB7A9B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5F80-21FE-4CDF-ABE2-C6B108874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5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A701-99A9-4589-901B-A23C36DB7A9B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5F80-21FE-4CDF-ABE2-C6B108874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17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A701-99A9-4589-901B-A23C36DB7A9B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5F80-21FE-4CDF-ABE2-C6B108874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97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A701-99A9-4589-901B-A23C36DB7A9B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5F80-21FE-4CDF-ABE2-C6B108874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22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A701-99A9-4589-901B-A23C36DB7A9B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5F80-21FE-4CDF-ABE2-C6B108874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0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A701-99A9-4589-901B-A23C36DB7A9B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5F80-21FE-4CDF-ABE2-C6B108874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68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A701-99A9-4589-901B-A23C36DB7A9B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5F80-21FE-4CDF-ABE2-C6B108874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38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3A701-99A9-4589-901B-A23C36DB7A9B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D5F80-21FE-4CDF-ABE2-C6B108874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1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12000" dirty="0" smtClean="0">
                <a:solidFill>
                  <a:schemeClr val="bg1"/>
                </a:solidFill>
              </a:rPr>
              <a:t>로또 만들기</a:t>
            </a:r>
            <a:endParaRPr lang="ko-KR" altLang="en-US" sz="1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48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84831"/>
              </p:ext>
            </p:extLst>
          </p:nvPr>
        </p:nvGraphicFramePr>
        <p:xfrm>
          <a:off x="759822" y="1358537"/>
          <a:ext cx="10515600" cy="1698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5476367"/>
              </p:ext>
            </p:extLst>
          </p:nvPr>
        </p:nvGraphicFramePr>
        <p:xfrm>
          <a:off x="759822" y="2638696"/>
          <a:ext cx="10515600" cy="2898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6194180" y="5122267"/>
            <a:ext cx="3753370" cy="1501348"/>
            <a:chOff x="3080" y="698418"/>
            <a:chExt cx="3753370" cy="1501348"/>
          </a:xfrm>
        </p:grpSpPr>
        <p:sp>
          <p:nvSpPr>
            <p:cNvPr id="7" name="갈매기형 수장 6"/>
            <p:cNvSpPr/>
            <p:nvPr/>
          </p:nvSpPr>
          <p:spPr>
            <a:xfrm>
              <a:off x="3080" y="698418"/>
              <a:ext cx="3753370" cy="1501348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갈매기형 수장 4"/>
            <p:cNvSpPr txBox="1"/>
            <p:nvPr/>
          </p:nvSpPr>
          <p:spPr>
            <a:xfrm>
              <a:off x="753754" y="698418"/>
              <a:ext cx="2252022" cy="15013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100" dirty="0" smtClean="0"/>
                <a:t>7</a:t>
              </a:r>
              <a:r>
                <a:rPr lang="ko-KR" altLang="en-US" sz="2100" dirty="0" smtClean="0"/>
                <a:t>개의 로또 숫자 완성</a:t>
              </a:r>
              <a:endParaRPr lang="ko-KR" altLang="en-US" sz="2100" kern="12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927278" y="5147205"/>
            <a:ext cx="3753370" cy="1501348"/>
            <a:chOff x="3080" y="698418"/>
            <a:chExt cx="3753370" cy="1501348"/>
          </a:xfrm>
        </p:grpSpPr>
        <p:sp>
          <p:nvSpPr>
            <p:cNvPr id="10" name="갈매기형 수장 9"/>
            <p:cNvSpPr/>
            <p:nvPr/>
          </p:nvSpPr>
          <p:spPr>
            <a:xfrm>
              <a:off x="3080" y="698418"/>
              <a:ext cx="3753370" cy="1501348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갈매기형 수장 4"/>
            <p:cNvSpPr txBox="1"/>
            <p:nvPr/>
          </p:nvSpPr>
          <p:spPr>
            <a:xfrm>
              <a:off x="753754" y="698418"/>
              <a:ext cx="2252022" cy="15013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100" dirty="0" smtClean="0"/>
                <a:t>버블 정렬 사용</a:t>
              </a:r>
              <a:endParaRPr lang="en-US" altLang="ko-KR" sz="2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633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959"/>
            <a:ext cx="12192000" cy="6244081"/>
          </a:xfrm>
        </p:spPr>
      </p:pic>
    </p:spTree>
    <p:extLst>
      <p:ext uri="{BB962C8B-B14F-4D97-AF65-F5344CB8AC3E}">
        <p14:creationId xmlns:p14="http://schemas.microsoft.com/office/powerpoint/2010/main" val="1546363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53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로또 만들기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로또 만들기</dc:title>
  <dc:creator>KB</dc:creator>
  <cp:lastModifiedBy>KB</cp:lastModifiedBy>
  <cp:revision>5</cp:revision>
  <dcterms:created xsi:type="dcterms:W3CDTF">2022-08-08T06:14:11Z</dcterms:created>
  <dcterms:modified xsi:type="dcterms:W3CDTF">2022-08-11T06:54:54Z</dcterms:modified>
</cp:coreProperties>
</file>