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69B66-FE44-40FD-A317-D0A8F0D400E7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0BE5-435E-4C66-A5AB-716823EE53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00BE5-435E-4C66-A5AB-716823EE53E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14414" y="357166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1214414" y="2285992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1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2976" y="1214422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INICIALIZAÇÃO DO SISTEMA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1214414" y="3643314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2</a:t>
            </a:r>
            <a:endParaRPr lang="pt-BR" dirty="0"/>
          </a:p>
        </p:txBody>
      </p:sp>
      <p:sp>
        <p:nvSpPr>
          <p:cNvPr id="8" name="Losango 7"/>
          <p:cNvSpPr/>
          <p:nvPr/>
        </p:nvSpPr>
        <p:spPr>
          <a:xfrm>
            <a:off x="1285852" y="4929198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3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000232" y="6143644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072066" y="2500306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P0.0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143504" y="3857628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P0.1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14942" y="5143512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P0.2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 rot="5400000">
            <a:off x="1856562" y="100010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1857356" y="207167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5400000">
            <a:off x="1857356" y="342900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>
            <a:off x="1857356" y="478632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3"/>
          </p:cNvCxnSpPr>
          <p:nvPr/>
        </p:nvCxnSpPr>
        <p:spPr>
          <a:xfrm>
            <a:off x="3000364" y="2786058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000364" y="414338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071802" y="542926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5400000">
            <a:off x="2036348" y="6036090"/>
            <a:ext cx="2151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1" idx="3"/>
          </p:cNvCxnSpPr>
          <p:nvPr/>
        </p:nvCxnSpPr>
        <p:spPr>
          <a:xfrm flipH="1">
            <a:off x="2071670" y="2714620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angulado 43"/>
          <p:cNvCxnSpPr/>
          <p:nvPr/>
        </p:nvCxnSpPr>
        <p:spPr>
          <a:xfrm flipH="1">
            <a:off x="2071670" y="4071942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H="1">
            <a:off x="2214546" y="5357826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428596" y="6143644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cxnSp>
        <p:nvCxnSpPr>
          <p:cNvPr id="48" name="Conector angulado 47"/>
          <p:cNvCxnSpPr/>
          <p:nvPr/>
        </p:nvCxnSpPr>
        <p:spPr>
          <a:xfrm rot="5400000" flipH="1" flipV="1">
            <a:off x="-1285915" y="2786059"/>
            <a:ext cx="5214975" cy="1500199"/>
          </a:xfrm>
          <a:prstGeom prst="bentConnector3">
            <a:avLst>
              <a:gd name="adj1" fmla="val 9990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3786182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786182" y="36433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3786182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285852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285852" y="46434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285852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sango 1"/>
          <p:cNvSpPr/>
          <p:nvPr/>
        </p:nvSpPr>
        <p:spPr>
          <a:xfrm>
            <a:off x="785786" y="785794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4</a:t>
            </a:r>
            <a:endParaRPr lang="pt-BR" dirty="0"/>
          </a:p>
        </p:txBody>
      </p:sp>
      <p:sp>
        <p:nvSpPr>
          <p:cNvPr id="3" name="Losango 2"/>
          <p:cNvSpPr/>
          <p:nvPr/>
        </p:nvSpPr>
        <p:spPr>
          <a:xfrm>
            <a:off x="785786" y="2143116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5</a:t>
            </a:r>
            <a:endParaRPr lang="pt-BR" dirty="0"/>
          </a:p>
        </p:txBody>
      </p:sp>
      <p:sp>
        <p:nvSpPr>
          <p:cNvPr id="4" name="Losango 3"/>
          <p:cNvSpPr/>
          <p:nvPr/>
        </p:nvSpPr>
        <p:spPr>
          <a:xfrm>
            <a:off x="857224" y="3500438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6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643438" y="1000108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P0.3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714876" y="2357430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86314" y="3714752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P0.5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1428728" y="192880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5400000">
            <a:off x="1429125" y="3285727"/>
            <a:ext cx="4286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" idx="3"/>
          </p:cNvCxnSpPr>
          <p:nvPr/>
        </p:nvCxnSpPr>
        <p:spPr>
          <a:xfrm>
            <a:off x="2571736" y="128586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571736" y="2643182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3174" y="400050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6" idx="3"/>
          </p:cNvCxnSpPr>
          <p:nvPr/>
        </p:nvCxnSpPr>
        <p:spPr>
          <a:xfrm flipH="1">
            <a:off x="1643042" y="1214422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" idx="3"/>
          </p:cNvCxnSpPr>
          <p:nvPr/>
        </p:nvCxnSpPr>
        <p:spPr>
          <a:xfrm flipH="1">
            <a:off x="1643042" y="2571744"/>
            <a:ext cx="5643602" cy="714380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8" idx="3"/>
          </p:cNvCxnSpPr>
          <p:nvPr/>
        </p:nvCxnSpPr>
        <p:spPr>
          <a:xfrm flipH="1">
            <a:off x="1714480" y="3929066"/>
            <a:ext cx="5643602" cy="714380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1500166" y="142852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1500960" y="642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Losango 56"/>
          <p:cNvSpPr/>
          <p:nvPr/>
        </p:nvSpPr>
        <p:spPr>
          <a:xfrm>
            <a:off x="857224" y="4857760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7</a:t>
            </a:r>
            <a:endParaRPr lang="pt-BR" dirty="0"/>
          </a:p>
        </p:txBody>
      </p:sp>
      <p:cxnSp>
        <p:nvCxnSpPr>
          <p:cNvPr id="62" name="Conector de seta reta 61"/>
          <p:cNvCxnSpPr/>
          <p:nvPr/>
        </p:nvCxnSpPr>
        <p:spPr>
          <a:xfrm rot="5400000">
            <a:off x="1500563" y="4643049"/>
            <a:ext cx="4286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1571604" y="6072206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cxnSp>
        <p:nvCxnSpPr>
          <p:cNvPr id="71" name="Conector de seta reta 70"/>
          <p:cNvCxnSpPr/>
          <p:nvPr/>
        </p:nvCxnSpPr>
        <p:spPr>
          <a:xfrm rot="5400000">
            <a:off x="1572398" y="59285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4786314" y="5143512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P0.6</a:t>
            </a:r>
            <a:endParaRPr lang="pt-BR" dirty="0"/>
          </a:p>
        </p:txBody>
      </p:sp>
      <p:cxnSp>
        <p:nvCxnSpPr>
          <p:cNvPr id="91" name="Conector de seta reta 90"/>
          <p:cNvCxnSpPr>
            <a:endCxn id="90" idx="1"/>
          </p:cNvCxnSpPr>
          <p:nvPr/>
        </p:nvCxnSpPr>
        <p:spPr>
          <a:xfrm>
            <a:off x="2643174" y="5357826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do 92"/>
          <p:cNvCxnSpPr>
            <a:stCxn id="90" idx="3"/>
          </p:cNvCxnSpPr>
          <p:nvPr/>
        </p:nvCxnSpPr>
        <p:spPr>
          <a:xfrm flipH="1">
            <a:off x="1714480" y="5357826"/>
            <a:ext cx="5643602" cy="571504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357158" y="6143644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rot="5400000" flipH="1" flipV="1">
            <a:off x="-2143966" y="3429000"/>
            <a:ext cx="5287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357158" y="285728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3357554" y="7857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3357554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3357554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3357554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857224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85722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928662" y="45005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928662" y="57150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sango 1"/>
          <p:cNvSpPr/>
          <p:nvPr/>
        </p:nvSpPr>
        <p:spPr>
          <a:xfrm>
            <a:off x="785786" y="785794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8</a:t>
            </a:r>
            <a:endParaRPr lang="pt-BR" dirty="0"/>
          </a:p>
        </p:txBody>
      </p:sp>
      <p:sp>
        <p:nvSpPr>
          <p:cNvPr id="3" name="Losango 2"/>
          <p:cNvSpPr/>
          <p:nvPr/>
        </p:nvSpPr>
        <p:spPr>
          <a:xfrm>
            <a:off x="785786" y="2143116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1 E 8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43438" y="1000108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LED P0.7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14876" y="2357430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 TODOS LEDS E BUZZER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1428728" y="192880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5400000">
            <a:off x="1429125" y="3285727"/>
            <a:ext cx="4286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2" idx="3"/>
          </p:cNvCxnSpPr>
          <p:nvPr/>
        </p:nvCxnSpPr>
        <p:spPr>
          <a:xfrm>
            <a:off x="2571736" y="128586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571736" y="2643182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5" idx="3"/>
          </p:cNvCxnSpPr>
          <p:nvPr/>
        </p:nvCxnSpPr>
        <p:spPr>
          <a:xfrm flipH="1">
            <a:off x="1643042" y="1214422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6" idx="3"/>
          </p:cNvCxnSpPr>
          <p:nvPr/>
        </p:nvCxnSpPr>
        <p:spPr>
          <a:xfrm flipH="1">
            <a:off x="1643042" y="2571744"/>
            <a:ext cx="5643602" cy="714380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500166" y="142852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rot="5400000">
            <a:off x="1500960" y="642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428728" y="3571876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cxnSp>
        <p:nvCxnSpPr>
          <p:cNvPr id="28" name="Conector angulado 27"/>
          <p:cNvCxnSpPr>
            <a:stCxn id="26" idx="2"/>
          </p:cNvCxnSpPr>
          <p:nvPr/>
        </p:nvCxnSpPr>
        <p:spPr>
          <a:xfrm rot="5400000" flipH="1">
            <a:off x="-660821" y="1660898"/>
            <a:ext cx="3357562" cy="1178727"/>
          </a:xfrm>
          <a:prstGeom prst="bentConnector3">
            <a:avLst>
              <a:gd name="adj1" fmla="val -680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85720" y="214290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214678" y="7857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214678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57224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85786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928662" y="5286388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82</Words>
  <Application>Microsoft Office PowerPoint</Application>
  <PresentationFormat>Apresentação na tela 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YhanChristian</dc:creator>
  <cp:lastModifiedBy>Familia Souza Lopes</cp:lastModifiedBy>
  <cp:revision>7</cp:revision>
  <dcterms:created xsi:type="dcterms:W3CDTF">2013-05-05T01:43:52Z</dcterms:created>
  <dcterms:modified xsi:type="dcterms:W3CDTF">2013-05-07T12:08:35Z</dcterms:modified>
</cp:coreProperties>
</file>