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69B66-FE44-40FD-A317-D0A8F0D400E7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0BE5-435E-4C66-A5AB-716823EE53E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00BE5-435E-4C66-A5AB-716823EE53E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14414" y="35716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1214414" y="2285992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2976" y="1214422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INICIALIZAÇÃO DO SISTEMA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1214414" y="364331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P2.0</a:t>
            </a:r>
            <a:endParaRPr lang="pt-BR" dirty="0"/>
          </a:p>
        </p:txBody>
      </p:sp>
      <p:sp>
        <p:nvSpPr>
          <p:cNvPr id="8" name="Losango 7"/>
          <p:cNvSpPr/>
          <p:nvPr/>
        </p:nvSpPr>
        <p:spPr>
          <a:xfrm>
            <a:off x="1214414" y="5000636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P2.1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072066" y="2500306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CHAVE GERAL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143504" y="385762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1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14942" y="521495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2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rot="5400000">
            <a:off x="1856562" y="100010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1857356" y="207167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1857356" y="342900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1857356" y="478632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3"/>
          </p:cNvCxnSpPr>
          <p:nvPr/>
        </p:nvCxnSpPr>
        <p:spPr>
          <a:xfrm>
            <a:off x="3000364" y="278605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000364" y="414338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2928926" y="5500702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1" idx="3"/>
          </p:cNvCxnSpPr>
          <p:nvPr/>
        </p:nvCxnSpPr>
        <p:spPr>
          <a:xfrm flipH="1">
            <a:off x="2071670" y="2714620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12" idx="3"/>
          </p:cNvCxnSpPr>
          <p:nvPr/>
        </p:nvCxnSpPr>
        <p:spPr>
          <a:xfrm flipH="1">
            <a:off x="2071670" y="4071942"/>
            <a:ext cx="5643602" cy="714380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13" idx="3"/>
          </p:cNvCxnSpPr>
          <p:nvPr/>
        </p:nvCxnSpPr>
        <p:spPr>
          <a:xfrm flipH="1">
            <a:off x="2143108" y="5429264"/>
            <a:ext cx="5643602" cy="785818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3786182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86182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786182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285852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285852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285852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85" name="Conector angulado 84"/>
          <p:cNvCxnSpPr>
            <a:stCxn id="8" idx="2"/>
          </p:cNvCxnSpPr>
          <p:nvPr/>
        </p:nvCxnSpPr>
        <p:spPr>
          <a:xfrm rot="5400000" flipH="1">
            <a:off x="89265" y="3982644"/>
            <a:ext cx="3857652" cy="178597"/>
          </a:xfrm>
          <a:prstGeom prst="bentConnector5">
            <a:avLst>
              <a:gd name="adj1" fmla="val -9573"/>
              <a:gd name="adj2" fmla="val 919432"/>
              <a:gd name="adj3" fmla="val 10015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103"/>
          <p:cNvSpPr/>
          <p:nvPr/>
        </p:nvSpPr>
        <p:spPr>
          <a:xfrm>
            <a:off x="2285984" y="6429372"/>
            <a:ext cx="178595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Office PowerPoint</Application>
  <PresentationFormat>Apresentação na tela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YhanChristian</dc:creator>
  <cp:lastModifiedBy>YhanChristian</cp:lastModifiedBy>
  <cp:revision>10</cp:revision>
  <dcterms:created xsi:type="dcterms:W3CDTF">2013-05-05T01:43:52Z</dcterms:created>
  <dcterms:modified xsi:type="dcterms:W3CDTF">2013-05-05T02:39:08Z</dcterms:modified>
</cp:coreProperties>
</file>