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69B66-FE44-40FD-A317-D0A8F0D400E7}" type="datetimeFigureOut">
              <a:rPr lang="pt-BR" smtClean="0"/>
              <a:t>04/05/2013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00BE5-435E-4C66-A5AB-716823EE53E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00BE5-435E-4C66-A5AB-716823EE53E1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2A12-EAB6-492F-A882-51B13F4D8C56}" type="datetimeFigureOut">
              <a:rPr lang="pt-BR" smtClean="0"/>
              <a:t>04/05/2013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58B0-73EC-4D37-86CB-AE319524BF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2A12-EAB6-492F-A882-51B13F4D8C56}" type="datetimeFigureOut">
              <a:rPr lang="pt-BR" smtClean="0"/>
              <a:t>04/05/2013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58B0-73EC-4D37-86CB-AE319524BF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2A12-EAB6-492F-A882-51B13F4D8C56}" type="datetimeFigureOut">
              <a:rPr lang="pt-BR" smtClean="0"/>
              <a:t>04/05/2013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58B0-73EC-4D37-86CB-AE319524BF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2A12-EAB6-492F-A882-51B13F4D8C56}" type="datetimeFigureOut">
              <a:rPr lang="pt-BR" smtClean="0"/>
              <a:t>04/05/2013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58B0-73EC-4D37-86CB-AE319524BF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2A12-EAB6-492F-A882-51B13F4D8C56}" type="datetimeFigureOut">
              <a:rPr lang="pt-BR" smtClean="0"/>
              <a:t>04/05/2013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58B0-73EC-4D37-86CB-AE319524BF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2A12-EAB6-492F-A882-51B13F4D8C56}" type="datetimeFigureOut">
              <a:rPr lang="pt-BR" smtClean="0"/>
              <a:t>04/05/2013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58B0-73EC-4D37-86CB-AE319524BF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2A12-EAB6-492F-A882-51B13F4D8C56}" type="datetimeFigureOut">
              <a:rPr lang="pt-BR" smtClean="0"/>
              <a:t>04/05/2013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58B0-73EC-4D37-86CB-AE319524BF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2A12-EAB6-492F-A882-51B13F4D8C56}" type="datetimeFigureOut">
              <a:rPr lang="pt-BR" smtClean="0"/>
              <a:t>04/05/2013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58B0-73EC-4D37-86CB-AE319524BF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2A12-EAB6-492F-A882-51B13F4D8C56}" type="datetimeFigureOut">
              <a:rPr lang="pt-BR" smtClean="0"/>
              <a:t>04/05/2013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58B0-73EC-4D37-86CB-AE319524BF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2A12-EAB6-492F-A882-51B13F4D8C56}" type="datetimeFigureOut">
              <a:rPr lang="pt-BR" smtClean="0"/>
              <a:t>04/05/2013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58B0-73EC-4D37-86CB-AE319524BF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2A12-EAB6-492F-A882-51B13F4D8C56}" type="datetimeFigureOut">
              <a:rPr lang="pt-BR" smtClean="0"/>
              <a:t>04/05/2013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58B0-73EC-4D37-86CB-AE319524BF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2A12-EAB6-492F-A882-51B13F4D8C56}" type="datetimeFigureOut">
              <a:rPr lang="pt-BR" smtClean="0"/>
              <a:t>04/05/2013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E58B0-73EC-4D37-86CB-AE319524BF2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14414" y="357166"/>
            <a:ext cx="192882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INICIO</a:t>
            </a:r>
            <a:endParaRPr lang="pt-BR" dirty="0"/>
          </a:p>
        </p:txBody>
      </p:sp>
      <p:sp>
        <p:nvSpPr>
          <p:cNvPr id="5" name="Losango 4"/>
          <p:cNvSpPr/>
          <p:nvPr/>
        </p:nvSpPr>
        <p:spPr>
          <a:xfrm>
            <a:off x="1214414" y="2285992"/>
            <a:ext cx="1785950" cy="10001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BOTAO P2.0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142976" y="1214422"/>
            <a:ext cx="192882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INICIALIZAÇÃO DO SISTEMA</a:t>
            </a:r>
            <a:endParaRPr lang="pt-BR" dirty="0"/>
          </a:p>
        </p:txBody>
      </p:sp>
      <p:sp>
        <p:nvSpPr>
          <p:cNvPr id="7" name="Losango 6"/>
          <p:cNvSpPr/>
          <p:nvPr/>
        </p:nvSpPr>
        <p:spPr>
          <a:xfrm>
            <a:off x="1214414" y="3643314"/>
            <a:ext cx="1785950" cy="10001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BOTAO P3.2</a:t>
            </a:r>
            <a:endParaRPr lang="pt-BR" dirty="0"/>
          </a:p>
        </p:txBody>
      </p:sp>
      <p:sp>
        <p:nvSpPr>
          <p:cNvPr id="8" name="Losango 7"/>
          <p:cNvSpPr/>
          <p:nvPr/>
        </p:nvSpPr>
        <p:spPr>
          <a:xfrm>
            <a:off x="1214414" y="5000636"/>
            <a:ext cx="1785950" cy="10001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PRESS P3.2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5072066" y="2500306"/>
            <a:ext cx="257176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CHAVE GERAL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5143504" y="3857628"/>
            <a:ext cx="257176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SEQUENCIA 1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5214942" y="5214950"/>
            <a:ext cx="257176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SEQUENCIA 2</a:t>
            </a:r>
            <a:endParaRPr lang="pt-BR" dirty="0"/>
          </a:p>
        </p:txBody>
      </p:sp>
      <p:cxnSp>
        <p:nvCxnSpPr>
          <p:cNvPr id="15" name="Conector de seta reta 14"/>
          <p:cNvCxnSpPr/>
          <p:nvPr/>
        </p:nvCxnSpPr>
        <p:spPr>
          <a:xfrm rot="5400000">
            <a:off x="1856562" y="1000108"/>
            <a:ext cx="42942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rot="5400000">
            <a:off x="1857356" y="2071678"/>
            <a:ext cx="42942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rot="5400000">
            <a:off x="1857356" y="3429000"/>
            <a:ext cx="42942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rot="5400000">
            <a:off x="1857356" y="4786322"/>
            <a:ext cx="42942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5" idx="3"/>
          </p:cNvCxnSpPr>
          <p:nvPr/>
        </p:nvCxnSpPr>
        <p:spPr>
          <a:xfrm>
            <a:off x="3000364" y="2786058"/>
            <a:ext cx="20717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3000364" y="4143380"/>
            <a:ext cx="20717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>
            <a:off x="2928926" y="5500702"/>
            <a:ext cx="221457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angulado 39"/>
          <p:cNvCxnSpPr>
            <a:stCxn id="11" idx="3"/>
          </p:cNvCxnSpPr>
          <p:nvPr/>
        </p:nvCxnSpPr>
        <p:spPr>
          <a:xfrm flipH="1">
            <a:off x="2071670" y="2714620"/>
            <a:ext cx="5572164" cy="714380"/>
          </a:xfrm>
          <a:prstGeom prst="bentConnector3">
            <a:avLst>
              <a:gd name="adj1" fmla="val -410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angulado 43"/>
          <p:cNvCxnSpPr>
            <a:stCxn id="12" idx="3"/>
          </p:cNvCxnSpPr>
          <p:nvPr/>
        </p:nvCxnSpPr>
        <p:spPr>
          <a:xfrm flipH="1">
            <a:off x="2071670" y="4071942"/>
            <a:ext cx="5643602" cy="714380"/>
          </a:xfrm>
          <a:prstGeom prst="bentConnector3">
            <a:avLst>
              <a:gd name="adj1" fmla="val -405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angulado 44"/>
          <p:cNvCxnSpPr>
            <a:stCxn id="13" idx="3"/>
          </p:cNvCxnSpPr>
          <p:nvPr/>
        </p:nvCxnSpPr>
        <p:spPr>
          <a:xfrm flipH="1">
            <a:off x="2143108" y="5429264"/>
            <a:ext cx="5643602" cy="785818"/>
          </a:xfrm>
          <a:prstGeom prst="bentConnector3">
            <a:avLst>
              <a:gd name="adj1" fmla="val -405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aixaDeTexto 64"/>
          <p:cNvSpPr txBox="1"/>
          <p:nvPr/>
        </p:nvSpPr>
        <p:spPr>
          <a:xfrm>
            <a:off x="3786182" y="228599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3786182" y="364331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3786182" y="500063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1285852" y="321468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1285852" y="464344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1285852" y="578645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cxnSp>
        <p:nvCxnSpPr>
          <p:cNvPr id="85" name="Conector angulado 84"/>
          <p:cNvCxnSpPr>
            <a:stCxn id="8" idx="2"/>
          </p:cNvCxnSpPr>
          <p:nvPr/>
        </p:nvCxnSpPr>
        <p:spPr>
          <a:xfrm rot="5400000" flipH="1">
            <a:off x="89265" y="3982644"/>
            <a:ext cx="3857652" cy="178597"/>
          </a:xfrm>
          <a:prstGeom prst="bentConnector5">
            <a:avLst>
              <a:gd name="adj1" fmla="val -9573"/>
              <a:gd name="adj2" fmla="val 919432"/>
              <a:gd name="adj3" fmla="val 10015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tângulo de cantos arredondados 103"/>
          <p:cNvSpPr/>
          <p:nvPr/>
        </p:nvSpPr>
        <p:spPr>
          <a:xfrm>
            <a:off x="2285984" y="6429372"/>
            <a:ext cx="178595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24</Words>
  <Application>Microsoft Office PowerPoint</Application>
  <PresentationFormat>Apresentação na tela (4:3)</PresentationFormat>
  <Paragraphs>16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YhanChristian</dc:creator>
  <cp:lastModifiedBy>YhanChristian</cp:lastModifiedBy>
  <cp:revision>11</cp:revision>
  <dcterms:created xsi:type="dcterms:W3CDTF">2013-05-05T01:43:52Z</dcterms:created>
  <dcterms:modified xsi:type="dcterms:W3CDTF">2013-05-05T02:46:24Z</dcterms:modified>
</cp:coreProperties>
</file>